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26" y="-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02005" y="2344483"/>
            <a:ext cx="9089391" cy="15882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4010" y="4235196"/>
            <a:ext cx="7485382" cy="189071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6123" y="2868459"/>
            <a:ext cx="3066416" cy="387985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6123" y="2868459"/>
            <a:ext cx="3066416" cy="387985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96137" y="474729"/>
            <a:ext cx="900432" cy="330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4669" y="1739455"/>
            <a:ext cx="9624061" cy="4991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91756" y="7033448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D3B1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D3B1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D3B1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D3B1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D3B1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D3B1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D3B1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D3B1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D3B1D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117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39" Type="http://schemas.openxmlformats.org/officeDocument/2006/relationships/image" Target="../media/image94.png"/><Relationship Id="rId21" Type="http://schemas.openxmlformats.org/officeDocument/2006/relationships/image" Target="../media/image76.png"/><Relationship Id="rId34" Type="http://schemas.openxmlformats.org/officeDocument/2006/relationships/image" Target="../media/image89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image" Target="../media/image93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32" Type="http://schemas.openxmlformats.org/officeDocument/2006/relationships/image" Target="../media/image87.png"/><Relationship Id="rId37" Type="http://schemas.openxmlformats.org/officeDocument/2006/relationships/image" Target="../media/image92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36" Type="http://schemas.openxmlformats.org/officeDocument/2006/relationships/image" Target="../media/image91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31" Type="http://schemas.openxmlformats.org/officeDocument/2006/relationships/image" Target="../media/image86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Relationship Id="rId35" Type="http://schemas.openxmlformats.org/officeDocument/2006/relationships/image" Target="../media/image90.png"/><Relationship Id="rId8" Type="http://schemas.openxmlformats.org/officeDocument/2006/relationships/image" Target="../media/image63.png"/><Relationship Id="rId3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2"/>
          <p:cNvSpPr/>
          <p:nvPr/>
        </p:nvSpPr>
        <p:spPr>
          <a:xfrm>
            <a:off x="-4" y="11"/>
            <a:ext cx="10692011" cy="4934307"/>
          </a:xfrm>
          <a:prstGeom prst="rect">
            <a:avLst/>
          </a:prstGeom>
          <a:solidFill>
            <a:srgbClr val="EEEC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83" name="object 3"/>
          <p:cNvGrpSpPr/>
          <p:nvPr/>
        </p:nvGrpSpPr>
        <p:grpSpPr>
          <a:xfrm>
            <a:off x="5324631" y="4519311"/>
            <a:ext cx="5367371" cy="350875"/>
            <a:chOff x="0" y="-1"/>
            <a:chExt cx="5367370" cy="350874"/>
          </a:xfrm>
        </p:grpSpPr>
        <p:sp>
          <p:nvSpPr>
            <p:cNvPr id="81" name="object 4"/>
            <p:cNvSpPr/>
            <p:nvPr/>
          </p:nvSpPr>
          <p:spPr>
            <a:xfrm>
              <a:off x="-1" y="-2"/>
              <a:ext cx="5367372" cy="21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701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D3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" name="object 5"/>
            <p:cNvSpPr/>
            <p:nvPr/>
          </p:nvSpPr>
          <p:spPr>
            <a:xfrm>
              <a:off x="-1" y="172965"/>
              <a:ext cx="5367372" cy="17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5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B6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87" name="object 6"/>
          <p:cNvGrpSpPr/>
          <p:nvPr/>
        </p:nvGrpSpPr>
        <p:grpSpPr>
          <a:xfrm>
            <a:off x="-6" y="811569"/>
            <a:ext cx="10692015" cy="6748441"/>
            <a:chOff x="-1" y="0"/>
            <a:chExt cx="10692013" cy="6748439"/>
          </a:xfrm>
        </p:grpSpPr>
        <p:sp>
          <p:nvSpPr>
            <p:cNvPr id="84" name="object 7"/>
            <p:cNvSpPr/>
            <p:nvPr/>
          </p:nvSpPr>
          <p:spPr>
            <a:xfrm>
              <a:off x="9979842" y="792632"/>
              <a:ext cx="712170" cy="34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836" y="751"/>
                  </a:lnTo>
                  <a:lnTo>
                    <a:pt x="19596" y="2791"/>
                  </a:lnTo>
                  <a:lnTo>
                    <a:pt x="18676" y="4641"/>
                  </a:lnTo>
                  <a:lnTo>
                    <a:pt x="18211" y="5468"/>
                  </a:lnTo>
                  <a:lnTo>
                    <a:pt x="17864" y="5338"/>
                  </a:lnTo>
                  <a:lnTo>
                    <a:pt x="17199" y="5045"/>
                  </a:lnTo>
                  <a:lnTo>
                    <a:pt x="16404" y="4810"/>
                  </a:lnTo>
                  <a:lnTo>
                    <a:pt x="14711" y="5784"/>
                  </a:lnTo>
                  <a:lnTo>
                    <a:pt x="14085" y="8489"/>
                  </a:lnTo>
                  <a:lnTo>
                    <a:pt x="14014" y="9137"/>
                  </a:lnTo>
                  <a:lnTo>
                    <a:pt x="13456" y="8970"/>
                  </a:lnTo>
                  <a:lnTo>
                    <a:pt x="12298" y="8656"/>
                  </a:lnTo>
                  <a:lnTo>
                    <a:pt x="10855" y="9156"/>
                  </a:lnTo>
                  <a:lnTo>
                    <a:pt x="9443" y="11430"/>
                  </a:lnTo>
                  <a:lnTo>
                    <a:pt x="9005" y="13920"/>
                  </a:lnTo>
                  <a:lnTo>
                    <a:pt x="8918" y="14334"/>
                  </a:lnTo>
                  <a:lnTo>
                    <a:pt x="7740" y="12406"/>
                  </a:lnTo>
                  <a:lnTo>
                    <a:pt x="6675" y="11750"/>
                  </a:lnTo>
                  <a:lnTo>
                    <a:pt x="5804" y="12219"/>
                  </a:lnTo>
                  <a:lnTo>
                    <a:pt x="5210" y="13667"/>
                  </a:lnTo>
                  <a:lnTo>
                    <a:pt x="4972" y="15950"/>
                  </a:lnTo>
                  <a:lnTo>
                    <a:pt x="5171" y="18921"/>
                  </a:lnTo>
                  <a:lnTo>
                    <a:pt x="4073" y="17366"/>
                  </a:lnTo>
                  <a:lnTo>
                    <a:pt x="3332" y="17899"/>
                  </a:lnTo>
                  <a:lnTo>
                    <a:pt x="2836" y="19248"/>
                  </a:lnTo>
                  <a:lnTo>
                    <a:pt x="2473" y="20143"/>
                  </a:lnTo>
                  <a:lnTo>
                    <a:pt x="1923" y="20115"/>
                  </a:lnTo>
                  <a:lnTo>
                    <a:pt x="1198" y="19863"/>
                  </a:lnTo>
                  <a:lnTo>
                    <a:pt x="492" y="20018"/>
                  </a:lnTo>
                  <a:lnTo>
                    <a:pt x="0" y="2121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5" name="object 8" descr="object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-1"/>
              <a:ext cx="10692015" cy="40728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6" name="object 9"/>
            <p:cNvSpPr/>
            <p:nvPr/>
          </p:nvSpPr>
          <p:spPr>
            <a:xfrm>
              <a:off x="0" y="3922647"/>
              <a:ext cx="10692011" cy="2825793"/>
            </a:xfrm>
            <a:prstGeom prst="rect">
              <a:avLst/>
            </a:prstGeom>
            <a:solidFill>
              <a:srgbClr val="2E89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88" name="object 10"/>
          <p:cNvSpPr txBox="1"/>
          <p:nvPr/>
        </p:nvSpPr>
        <p:spPr>
          <a:xfrm>
            <a:off x="4135756" y="6755141"/>
            <a:ext cx="163449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>
                <a:solidFill>
                  <a:srgbClr val="FFFFFF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t>Knowledge</a:t>
            </a:r>
            <a:r>
              <a:rPr spc="-55"/>
              <a:t> </a:t>
            </a:r>
            <a:r>
              <a:t>Box</a:t>
            </a:r>
            <a:r>
              <a:rPr spc="-55"/>
              <a:t> </a:t>
            </a:r>
            <a:r>
              <a:rPr spc="-25"/>
              <a:t>II</a:t>
            </a:r>
          </a:p>
        </p:txBody>
      </p:sp>
      <p:sp>
        <p:nvSpPr>
          <p:cNvPr id="89" name="object 11"/>
          <p:cNvSpPr txBox="1"/>
          <p:nvPr/>
        </p:nvSpPr>
        <p:spPr>
          <a:xfrm>
            <a:off x="4117910" y="4947156"/>
            <a:ext cx="5190495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tabLst>
                <a:tab pos="2311400" algn="l"/>
                <a:tab pos="2908300" algn="l"/>
                <a:tab pos="3568700" algn="l"/>
              </a:tabLst>
              <a:defRPr sz="4800" b="1" spc="-10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Diversity</a:t>
            </a:r>
            <a:r>
              <a:rPr spc="0" dirty="0"/>
              <a:t>	</a:t>
            </a:r>
            <a:r>
              <a:rPr spc="-25" dirty="0"/>
              <a:t>of </a:t>
            </a:r>
            <a:r>
              <a:rPr dirty="0"/>
              <a:t>Forests</a:t>
            </a:r>
            <a:r>
              <a:rPr spc="0" dirty="0"/>
              <a:t>	</a:t>
            </a:r>
            <a:r>
              <a:rPr spc="-25" dirty="0"/>
              <a:t>and</a:t>
            </a:r>
            <a:r>
              <a:rPr lang="hr-HR" dirty="0"/>
              <a:t> </a:t>
            </a:r>
            <a:r>
              <a:rPr dirty="0"/>
              <a:t>Trees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object 2"/>
          <p:cNvSpPr/>
          <p:nvPr/>
        </p:nvSpPr>
        <p:spPr>
          <a:xfrm>
            <a:off x="290090" y="289904"/>
            <a:ext cx="777613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00" y="0"/>
                </a:moveTo>
                <a:lnTo>
                  <a:pt x="2500" y="0"/>
                </a:lnTo>
                <a:lnTo>
                  <a:pt x="1527" y="849"/>
                </a:lnTo>
                <a:lnTo>
                  <a:pt x="732" y="3163"/>
                </a:lnTo>
                <a:lnTo>
                  <a:pt x="196" y="6597"/>
                </a:lnTo>
                <a:lnTo>
                  <a:pt x="0" y="10801"/>
                </a:lnTo>
                <a:lnTo>
                  <a:pt x="196" y="15004"/>
                </a:lnTo>
                <a:lnTo>
                  <a:pt x="732" y="18437"/>
                </a:lnTo>
                <a:lnTo>
                  <a:pt x="1527" y="20751"/>
                </a:lnTo>
                <a:lnTo>
                  <a:pt x="2500" y="21600"/>
                </a:lnTo>
                <a:lnTo>
                  <a:pt x="19100" y="21600"/>
                </a:lnTo>
                <a:lnTo>
                  <a:pt x="20073" y="20751"/>
                </a:lnTo>
                <a:lnTo>
                  <a:pt x="20868" y="18437"/>
                </a:lnTo>
                <a:lnTo>
                  <a:pt x="21404" y="15004"/>
                </a:lnTo>
                <a:lnTo>
                  <a:pt x="21600" y="10801"/>
                </a:lnTo>
                <a:lnTo>
                  <a:pt x="21404" y="6597"/>
                </a:lnTo>
                <a:lnTo>
                  <a:pt x="20868" y="3163"/>
                </a:lnTo>
                <a:lnTo>
                  <a:pt x="20073" y="849"/>
                </a:lnTo>
                <a:lnTo>
                  <a:pt x="19100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17" name="object 3"/>
          <p:cNvSpPr/>
          <p:nvPr/>
        </p:nvSpPr>
        <p:spPr>
          <a:xfrm>
            <a:off x="8328593" y="1192143"/>
            <a:ext cx="1333982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6" y="0"/>
                </a:moveTo>
                <a:lnTo>
                  <a:pt x="1244" y="0"/>
                </a:lnTo>
                <a:lnTo>
                  <a:pt x="760" y="849"/>
                </a:lnTo>
                <a:lnTo>
                  <a:pt x="364" y="3163"/>
                </a:lnTo>
                <a:lnTo>
                  <a:pt x="98" y="6597"/>
                </a:lnTo>
                <a:lnTo>
                  <a:pt x="0" y="10801"/>
                </a:lnTo>
                <a:lnTo>
                  <a:pt x="98" y="15004"/>
                </a:lnTo>
                <a:lnTo>
                  <a:pt x="364" y="18437"/>
                </a:lnTo>
                <a:lnTo>
                  <a:pt x="760" y="20751"/>
                </a:lnTo>
                <a:lnTo>
                  <a:pt x="1244" y="21600"/>
                </a:lnTo>
                <a:lnTo>
                  <a:pt x="20356" y="21600"/>
                </a:lnTo>
                <a:lnTo>
                  <a:pt x="20840" y="20751"/>
                </a:lnTo>
                <a:lnTo>
                  <a:pt x="21236" y="18437"/>
                </a:lnTo>
                <a:lnTo>
                  <a:pt x="21502" y="15004"/>
                </a:lnTo>
                <a:lnTo>
                  <a:pt x="21600" y="10801"/>
                </a:lnTo>
                <a:lnTo>
                  <a:pt x="21502" y="6597"/>
                </a:lnTo>
                <a:lnTo>
                  <a:pt x="21236" y="3163"/>
                </a:lnTo>
                <a:lnTo>
                  <a:pt x="20840" y="849"/>
                </a:lnTo>
                <a:lnTo>
                  <a:pt x="20356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18" name="object 4"/>
          <p:cNvSpPr txBox="1"/>
          <p:nvPr/>
        </p:nvSpPr>
        <p:spPr>
          <a:xfrm>
            <a:off x="7190968" y="1184047"/>
            <a:ext cx="2540639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</a:t>
            </a:r>
            <a:r>
              <a:rPr spc="-10"/>
              <a:t> </a:t>
            </a:r>
            <a:r>
              <a:t>most</a:t>
            </a:r>
            <a:r>
              <a:rPr spc="-5"/>
              <a:t> </a:t>
            </a:r>
            <a:r>
              <a:t>famous</a:t>
            </a:r>
            <a:r>
              <a:rPr spc="-5"/>
              <a:t>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primeval</a:t>
            </a:r>
            <a:r>
              <a:rPr spc="-5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forests</a:t>
            </a:r>
            <a:r>
              <a:rPr spc="-5"/>
              <a:t> </a:t>
            </a:r>
            <a:r>
              <a:rPr spc="-25"/>
              <a:t>in </a:t>
            </a:r>
            <a:r>
              <a:t>Croatia </a:t>
            </a:r>
            <a:r>
              <a:rPr spc="-20"/>
              <a:t>are:</a:t>
            </a:r>
          </a:p>
        </p:txBody>
      </p:sp>
      <p:sp>
        <p:nvSpPr>
          <p:cNvPr id="2219" name="object 5"/>
          <p:cNvSpPr txBox="1"/>
          <p:nvPr/>
        </p:nvSpPr>
        <p:spPr>
          <a:xfrm>
            <a:off x="7190967" y="1793648"/>
            <a:ext cx="2516510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Čorkova uvala</a:t>
            </a:r>
            <a:r>
              <a:rPr spc="15"/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(Plitvice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Lakes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National Park) - a primeval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dominated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by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old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beech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fir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trees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inhabited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by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large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number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carnivores.</a:t>
            </a:r>
          </a:p>
        </p:txBody>
      </p:sp>
      <p:sp>
        <p:nvSpPr>
          <p:cNvPr id="2220" name="object 6"/>
          <p:cNvSpPr txBox="1"/>
          <p:nvPr/>
        </p:nvSpPr>
        <p:spPr>
          <a:xfrm>
            <a:off x="7190968" y="3012694"/>
            <a:ext cx="2305054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Prašnik</a:t>
            </a:r>
            <a:r>
              <a:rPr spc="5"/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-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primeval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old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Slavonian pedunculate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oaks.</a:t>
            </a:r>
          </a:p>
        </p:txBody>
      </p:sp>
      <p:sp>
        <p:nvSpPr>
          <p:cNvPr id="2221" name="object 7"/>
          <p:cNvSpPr txBox="1"/>
          <p:nvPr/>
        </p:nvSpPr>
        <p:spPr>
          <a:xfrm>
            <a:off x="7190968" y="3825445"/>
            <a:ext cx="2632714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Klepina duliba</a:t>
            </a:r>
            <a:r>
              <a:rPr spc="15"/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- a spruce and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beech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primeval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Štirovača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forest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vegetation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reserve.</a:t>
            </a:r>
          </a:p>
        </p:txBody>
      </p:sp>
      <p:sp>
        <p:nvSpPr>
          <p:cNvPr id="2222" name="object 8"/>
          <p:cNvSpPr txBox="1"/>
          <p:nvPr/>
        </p:nvSpPr>
        <p:spPr>
          <a:xfrm>
            <a:off x="7190967" y="4861662"/>
            <a:ext cx="2593980" cy="51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Ramino korito</a:t>
            </a:r>
            <a:r>
              <a:rPr spc="15"/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(Biokovo Nature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Park)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-</a:t>
            </a:r>
            <a:r>
              <a:rPr spc="-15"/>
              <a:t> </a:t>
            </a:r>
            <a:r>
              <a:t>a</a:t>
            </a:r>
            <a:r>
              <a:rPr spc="-15"/>
              <a:t> </a:t>
            </a:r>
            <a:r>
              <a:t>beech</a:t>
            </a:r>
            <a:r>
              <a:rPr spc="-10"/>
              <a:t> </a:t>
            </a:r>
            <a:r>
              <a:t>primeval</a:t>
            </a:r>
            <a:r>
              <a:rPr spc="-15"/>
              <a:t> </a:t>
            </a:r>
            <a:r>
              <a:t>forest</a:t>
            </a:r>
            <a:r>
              <a:rPr spc="-10"/>
              <a:t> </a:t>
            </a:r>
            <a:r>
              <a:t>on</a:t>
            </a:r>
            <a:r>
              <a:rPr spc="-15"/>
              <a:t> </a:t>
            </a:r>
            <a:r>
              <a:rPr spc="-10"/>
              <a:t>southern Velebit.</a:t>
            </a:r>
          </a:p>
        </p:txBody>
      </p:sp>
      <p:sp>
        <p:nvSpPr>
          <p:cNvPr id="2223" name="object 9"/>
          <p:cNvSpPr txBox="1"/>
          <p:nvPr/>
        </p:nvSpPr>
        <p:spPr>
          <a:xfrm>
            <a:off x="7190967" y="5654092"/>
            <a:ext cx="2542545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Devčića</a:t>
            </a:r>
            <a:r>
              <a:rPr spc="-35"/>
              <a:t> </a:t>
            </a:r>
            <a:r>
              <a:t>tavani</a:t>
            </a:r>
            <a:r>
              <a:rPr spc="-15"/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(Northern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Velebit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National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Park)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-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part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UNESCO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World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Heritage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Site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"Primeval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Beech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Forests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Carpathians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Other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Regions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Europe".</a:t>
            </a:r>
          </a:p>
        </p:txBody>
      </p:sp>
      <p:sp>
        <p:nvSpPr>
          <p:cNvPr id="2224" name="object 10"/>
          <p:cNvSpPr txBox="1">
            <a:spLocks noGrp="1"/>
          </p:cNvSpPr>
          <p:nvPr>
            <p:ph type="title"/>
          </p:nvPr>
        </p:nvSpPr>
        <p:spPr>
          <a:xfrm>
            <a:off x="3869431" y="303067"/>
            <a:ext cx="5915030" cy="55880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500">
                <a:solidFill>
                  <a:srgbClr val="004A44"/>
                </a:solidFill>
              </a:defRPr>
            </a:pPr>
            <a:r>
              <a:t>Primeval</a:t>
            </a:r>
            <a:r>
              <a:rPr spc="-100"/>
              <a:t> </a:t>
            </a:r>
            <a:r>
              <a:t>Forests</a:t>
            </a:r>
            <a:r>
              <a:rPr spc="-100"/>
              <a:t> </a:t>
            </a:r>
            <a:r>
              <a:t>in</a:t>
            </a:r>
            <a:r>
              <a:rPr spc="-100"/>
              <a:t> Croatia</a:t>
            </a:r>
          </a:p>
        </p:txBody>
      </p:sp>
      <p:sp>
        <p:nvSpPr>
          <p:cNvPr id="2225" name="object 11"/>
          <p:cNvSpPr txBox="1"/>
          <p:nvPr/>
        </p:nvSpPr>
        <p:spPr>
          <a:xfrm>
            <a:off x="3924768" y="1142046"/>
            <a:ext cx="2936244" cy="26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7620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We</a:t>
            </a:r>
            <a:r>
              <a:rPr spc="-25" dirty="0"/>
              <a:t> </a:t>
            </a:r>
            <a:r>
              <a:rPr dirty="0"/>
              <a:t>most</a:t>
            </a:r>
            <a:r>
              <a:rPr spc="-20" dirty="0"/>
              <a:t> </a:t>
            </a:r>
            <a:r>
              <a:rPr dirty="0"/>
              <a:t>often</a:t>
            </a:r>
            <a:r>
              <a:rPr spc="-20" dirty="0"/>
              <a:t> </a:t>
            </a:r>
            <a:r>
              <a:rPr dirty="0"/>
              <a:t>associate</a:t>
            </a:r>
            <a:r>
              <a:rPr spc="-20" dirty="0"/>
              <a:t> </a:t>
            </a:r>
            <a:r>
              <a:rPr dirty="0"/>
              <a:t>them</a:t>
            </a:r>
            <a:r>
              <a:rPr spc="-20" dirty="0"/>
              <a:t> </a:t>
            </a:r>
            <a:r>
              <a:rPr dirty="0"/>
              <a:t>with</a:t>
            </a:r>
            <a:r>
              <a:rPr spc="-20" dirty="0"/>
              <a:t> lush </a:t>
            </a:r>
            <a:r>
              <a:rPr dirty="0"/>
              <a:t>tropical</a:t>
            </a:r>
            <a:r>
              <a:rPr spc="-5" dirty="0"/>
              <a:t> </a:t>
            </a:r>
            <a:r>
              <a:rPr dirty="0"/>
              <a:t>regions,</a:t>
            </a:r>
            <a:r>
              <a:rPr spc="-5" dirty="0"/>
              <a:t> </a:t>
            </a:r>
            <a:r>
              <a:rPr dirty="0"/>
              <a:t>but</a:t>
            </a:r>
            <a:r>
              <a:rPr spc="-5" dirty="0"/>
              <a:t> </a:t>
            </a:r>
            <a:r>
              <a:rPr dirty="0"/>
              <a:t>primeval forests</a:t>
            </a:r>
            <a:r>
              <a:rPr spc="-5" dirty="0"/>
              <a:t> </a:t>
            </a:r>
            <a:r>
              <a:rPr spc="-20" dirty="0"/>
              <a:t>also </a:t>
            </a:r>
            <a:r>
              <a:rPr dirty="0"/>
              <a:t>exist</a:t>
            </a:r>
            <a:r>
              <a:rPr spc="-1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spc="-10" dirty="0"/>
              <a:t>Croatia.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These forests are called primeval </a:t>
            </a:r>
            <a:r>
              <a:rPr spc="-10" dirty="0"/>
              <a:t>forests </a:t>
            </a:r>
            <a:r>
              <a:rPr dirty="0"/>
              <a:t>because,</a:t>
            </a:r>
            <a:r>
              <a:rPr spc="-15" dirty="0"/>
              <a:t> </a:t>
            </a:r>
            <a:r>
              <a:rPr dirty="0"/>
              <a:t>unlike</a:t>
            </a:r>
            <a:r>
              <a:rPr spc="-10" dirty="0"/>
              <a:t> </a:t>
            </a:r>
            <a:r>
              <a:rPr dirty="0"/>
              <a:t>other</a:t>
            </a:r>
            <a:r>
              <a:rPr spc="-10" dirty="0"/>
              <a:t> </a:t>
            </a:r>
            <a:r>
              <a:rPr dirty="0"/>
              <a:t>forests,</a:t>
            </a:r>
            <a:r>
              <a:rPr spc="-10" dirty="0"/>
              <a:t> </a:t>
            </a:r>
            <a:r>
              <a:rPr dirty="0"/>
              <a:t>they</a:t>
            </a:r>
            <a:r>
              <a:rPr spc="-10" dirty="0"/>
              <a:t> </a:t>
            </a:r>
            <a:r>
              <a:rPr spc="-20" dirty="0"/>
              <a:t>have </a:t>
            </a:r>
            <a:r>
              <a:rPr dirty="0"/>
              <a:t>never</a:t>
            </a:r>
            <a:r>
              <a:rPr spc="-15" dirty="0"/>
              <a:t> </a:t>
            </a:r>
            <a:r>
              <a:rPr dirty="0"/>
              <a:t>been</a:t>
            </a:r>
            <a:r>
              <a:rPr spc="-10" dirty="0"/>
              <a:t> </a:t>
            </a:r>
            <a:r>
              <a:rPr dirty="0"/>
              <a:t>managed—meaning</a:t>
            </a:r>
            <a:r>
              <a:rPr spc="-15" dirty="0"/>
              <a:t> </a:t>
            </a:r>
            <a:r>
              <a:rPr dirty="0"/>
              <a:t>they</a:t>
            </a:r>
            <a:r>
              <a:rPr spc="-10" dirty="0"/>
              <a:t> </a:t>
            </a:r>
            <a:r>
              <a:rPr spc="-20" dirty="0"/>
              <a:t>have </a:t>
            </a:r>
            <a:r>
              <a:rPr dirty="0"/>
              <a:t>never</a:t>
            </a:r>
            <a:r>
              <a:rPr spc="-10" dirty="0"/>
              <a:t> </a:t>
            </a:r>
            <a:r>
              <a:rPr dirty="0"/>
              <a:t>been</a:t>
            </a:r>
            <a:r>
              <a:rPr spc="-5" dirty="0"/>
              <a:t> </a:t>
            </a:r>
            <a:r>
              <a:rPr dirty="0"/>
              <a:t>cut</a:t>
            </a:r>
            <a:r>
              <a:rPr spc="-5" dirty="0"/>
              <a:t> </a:t>
            </a:r>
            <a:r>
              <a:rPr dirty="0"/>
              <a:t>down.</a:t>
            </a:r>
            <a:r>
              <a:rPr spc="-5" dirty="0"/>
              <a:t> </a:t>
            </a:r>
            <a:endParaRPr lang="hr-HR" spc="-5" dirty="0"/>
          </a:p>
          <a:p>
            <a:pPr marR="5080" indent="12700">
              <a:lnSpc>
                <a:spcPct val="111099"/>
              </a:lnSpc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These</a:t>
            </a:r>
            <a:r>
              <a:rPr spc="-5" dirty="0"/>
              <a:t> </a:t>
            </a:r>
            <a:r>
              <a:rPr spc="-25" dirty="0"/>
              <a:t>are</a:t>
            </a:r>
            <a:r>
              <a:rPr spc="500" dirty="0"/>
              <a:t> </a:t>
            </a:r>
            <a:r>
              <a:rPr dirty="0"/>
              <a:t>completely</a:t>
            </a:r>
            <a:r>
              <a:rPr spc="-20" dirty="0"/>
              <a:t> </a:t>
            </a:r>
            <a:r>
              <a:rPr dirty="0"/>
              <a:t>natural</a:t>
            </a:r>
            <a:r>
              <a:rPr spc="-10" dirty="0"/>
              <a:t> </a:t>
            </a:r>
            <a:r>
              <a:rPr dirty="0"/>
              <a:t>forests,</a:t>
            </a:r>
            <a:r>
              <a:rPr spc="-10" dirty="0"/>
              <a:t> </a:t>
            </a:r>
            <a:r>
              <a:rPr dirty="0"/>
              <a:t>where</a:t>
            </a:r>
            <a:r>
              <a:rPr spc="-15" dirty="0"/>
              <a:t> </a:t>
            </a:r>
            <a:r>
              <a:rPr dirty="0"/>
              <a:t>old</a:t>
            </a:r>
            <a:r>
              <a:rPr spc="-10" dirty="0"/>
              <a:t> trees </a:t>
            </a:r>
            <a:r>
              <a:rPr dirty="0"/>
              <a:t>fall</a:t>
            </a:r>
            <a:r>
              <a:rPr spc="-1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ground</a:t>
            </a:r>
            <a:r>
              <a:rPr spc="-15" dirty="0"/>
              <a:t> </a:t>
            </a:r>
            <a:r>
              <a:rPr dirty="0"/>
              <a:t>when</a:t>
            </a:r>
            <a:r>
              <a:rPr spc="-15" dirty="0"/>
              <a:t> </a:t>
            </a:r>
            <a:r>
              <a:rPr dirty="0"/>
              <a:t>they</a:t>
            </a:r>
            <a:r>
              <a:rPr spc="-10" dirty="0"/>
              <a:t> </a:t>
            </a:r>
            <a:r>
              <a:rPr dirty="0"/>
              <a:t>die</a:t>
            </a:r>
            <a:r>
              <a:rPr spc="-15" dirty="0"/>
              <a:t> </a:t>
            </a:r>
            <a:r>
              <a:rPr spc="-25" dirty="0"/>
              <a:t>and</a:t>
            </a:r>
            <a:r>
              <a:rPr spc="500" dirty="0"/>
              <a:t> </a:t>
            </a:r>
            <a:r>
              <a:rPr dirty="0"/>
              <a:t>slowly decompose. </a:t>
            </a:r>
            <a:endParaRPr lang="hr-HR" dirty="0"/>
          </a:p>
          <a:p>
            <a:pPr marR="5080" indent="12700">
              <a:lnSpc>
                <a:spcPct val="111099"/>
              </a:lnSpc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Many insects </a:t>
            </a:r>
            <a:r>
              <a:rPr spc="-10" dirty="0"/>
              <a:t>survive</a:t>
            </a:r>
            <a:r>
              <a:rPr spc="50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dead trees,</a:t>
            </a:r>
            <a:r>
              <a:rPr spc="-5" dirty="0"/>
              <a:t> </a:t>
            </a:r>
            <a:r>
              <a:rPr dirty="0"/>
              <a:t>and birds,</a:t>
            </a:r>
            <a:r>
              <a:rPr spc="-5" dirty="0"/>
              <a:t> </a:t>
            </a:r>
            <a:r>
              <a:rPr spc="-10" dirty="0"/>
              <a:t>especially </a:t>
            </a:r>
            <a:r>
              <a:rPr dirty="0"/>
              <a:t>woodpeckers,</a:t>
            </a:r>
            <a:r>
              <a:rPr spc="-20" dirty="0"/>
              <a:t> </a:t>
            </a:r>
            <a:r>
              <a:rPr dirty="0"/>
              <a:t>inhabit</a:t>
            </a:r>
            <a:r>
              <a:rPr spc="-15" dirty="0"/>
              <a:t> </a:t>
            </a:r>
            <a:r>
              <a:rPr dirty="0"/>
              <a:t>them,</a:t>
            </a:r>
            <a:r>
              <a:rPr spc="-20" dirty="0"/>
              <a:t> </a:t>
            </a:r>
            <a:r>
              <a:rPr dirty="0"/>
              <a:t>making</a:t>
            </a:r>
            <a:r>
              <a:rPr spc="-15" dirty="0"/>
              <a:t> </a:t>
            </a:r>
            <a:r>
              <a:rPr spc="-10" dirty="0"/>
              <a:t>these </a:t>
            </a:r>
            <a:r>
              <a:rPr dirty="0"/>
              <a:t>forests</a:t>
            </a:r>
            <a:r>
              <a:rPr spc="-15" dirty="0"/>
              <a:t> </a:t>
            </a:r>
            <a:r>
              <a:rPr dirty="0"/>
              <a:t>very</a:t>
            </a:r>
            <a:r>
              <a:rPr spc="-15" dirty="0"/>
              <a:t> </a:t>
            </a:r>
            <a:r>
              <a:rPr dirty="0"/>
              <a:t>rich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abundant</a:t>
            </a:r>
            <a:r>
              <a:rPr spc="-15" dirty="0"/>
              <a:t> </a:t>
            </a:r>
            <a:r>
              <a:rPr dirty="0"/>
              <a:t>in</a:t>
            </a:r>
            <a:r>
              <a:rPr spc="-10" dirty="0"/>
              <a:t> life.</a:t>
            </a:r>
          </a:p>
        </p:txBody>
      </p:sp>
      <p:sp>
        <p:nvSpPr>
          <p:cNvPr id="2226" name="object 12"/>
          <p:cNvSpPr txBox="1"/>
          <p:nvPr/>
        </p:nvSpPr>
        <p:spPr>
          <a:xfrm>
            <a:off x="346414" y="3745955"/>
            <a:ext cx="2896874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This</a:t>
            </a:r>
            <a:r>
              <a:rPr spc="-5"/>
              <a:t> </a:t>
            </a:r>
            <a:r>
              <a:t>wide range</a:t>
            </a:r>
            <a:r>
              <a:rPr spc="-5"/>
              <a:t> </a:t>
            </a:r>
            <a:r>
              <a:t>of interactions</a:t>
            </a:r>
            <a:r>
              <a:rPr spc="-5"/>
              <a:t> </a:t>
            </a:r>
            <a:r>
              <a:rPr spc="-10"/>
              <a:t>between </a:t>
            </a:r>
            <a:r>
              <a:t>species</a:t>
            </a:r>
            <a:r>
              <a:rPr spc="-5"/>
              <a:t> </a:t>
            </a:r>
            <a:r>
              <a:t>is</a:t>
            </a:r>
            <a:r>
              <a:rPr spc="-5"/>
              <a:t> </a:t>
            </a:r>
            <a:r>
              <a:t>crucial for</a:t>
            </a:r>
            <a:r>
              <a:rPr spc="-5"/>
              <a:t> </a:t>
            </a:r>
            <a:r>
              <a:t>maintaining</a:t>
            </a:r>
            <a:r>
              <a:rPr spc="-5"/>
              <a:t> </a:t>
            </a:r>
            <a:r>
              <a:rPr spc="-10"/>
              <a:t>balance </a:t>
            </a:r>
            <a:r>
              <a:t>and</a:t>
            </a:r>
            <a:r>
              <a:rPr spc="-20"/>
              <a:t> </a:t>
            </a:r>
            <a:r>
              <a:t>dynamics</a:t>
            </a:r>
            <a:r>
              <a:rPr spc="-15"/>
              <a:t> </a:t>
            </a:r>
            <a:r>
              <a:t>within</a:t>
            </a:r>
            <a:r>
              <a:rPr spc="-15"/>
              <a:t> </a:t>
            </a:r>
            <a:r>
              <a:t>a</a:t>
            </a:r>
            <a:r>
              <a:rPr spc="-15"/>
              <a:t> </a:t>
            </a:r>
            <a:r>
              <a:t>complex</a:t>
            </a:r>
            <a:r>
              <a:rPr spc="-20"/>
              <a:t> </a:t>
            </a:r>
            <a:r>
              <a:rPr spc="-10"/>
              <a:t>forest </a:t>
            </a:r>
            <a:r>
              <a:t>ecosystem</a:t>
            </a:r>
            <a:r>
              <a:rPr spc="-10"/>
              <a:t> </a:t>
            </a:r>
            <a:r>
              <a:t>and</a:t>
            </a:r>
            <a:r>
              <a:rPr spc="-5"/>
              <a:t> </a:t>
            </a:r>
            <a:r>
              <a:t>contributes</a:t>
            </a:r>
            <a:r>
              <a:rPr spc="-5"/>
              <a:t> </a:t>
            </a:r>
            <a:r>
              <a:t>to</a:t>
            </a:r>
            <a:r>
              <a:rPr spc="-5"/>
              <a:t> </a:t>
            </a:r>
            <a:r>
              <a:t>the</a:t>
            </a:r>
            <a:r>
              <a:rPr spc="-5"/>
              <a:t> </a:t>
            </a:r>
            <a:r>
              <a:rPr spc="-10"/>
              <a:t>survival </a:t>
            </a:r>
            <a:r>
              <a:t>and</a:t>
            </a:r>
            <a:r>
              <a:rPr spc="-15"/>
              <a:t> </a:t>
            </a:r>
            <a:r>
              <a:t>adaptation</a:t>
            </a:r>
            <a:r>
              <a:rPr spc="-15"/>
              <a:t> </a:t>
            </a:r>
            <a:r>
              <a:t>of</a:t>
            </a:r>
            <a:r>
              <a:rPr spc="-15"/>
              <a:t> </a:t>
            </a:r>
            <a:r>
              <a:t>different</a:t>
            </a:r>
            <a:r>
              <a:rPr spc="-15"/>
              <a:t> </a:t>
            </a:r>
            <a:r>
              <a:rPr spc="-10"/>
              <a:t>species.</a:t>
            </a:r>
          </a:p>
        </p:txBody>
      </p:sp>
      <p:sp>
        <p:nvSpPr>
          <p:cNvPr id="2227" name="object 13"/>
          <p:cNvSpPr txBox="1"/>
          <p:nvPr/>
        </p:nvSpPr>
        <p:spPr>
          <a:xfrm>
            <a:off x="346414" y="1016164"/>
            <a:ext cx="2966724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Owls</a:t>
            </a:r>
            <a:r>
              <a:rPr spc="-15"/>
              <a:t> </a:t>
            </a:r>
            <a:r>
              <a:t>hunt</a:t>
            </a:r>
            <a:r>
              <a:rPr spc="-15"/>
              <a:t> </a:t>
            </a:r>
            <a:r>
              <a:t>rodents,</a:t>
            </a:r>
            <a:r>
              <a:rPr spc="-15"/>
              <a:t> </a:t>
            </a:r>
            <a:r>
              <a:t>which</a:t>
            </a:r>
            <a:r>
              <a:rPr spc="-15"/>
              <a:t> </a:t>
            </a:r>
            <a:r>
              <a:t>will</a:t>
            </a:r>
            <a:r>
              <a:rPr spc="-15"/>
              <a:t> </a:t>
            </a:r>
            <a:r>
              <a:t>affect</a:t>
            </a:r>
            <a:r>
              <a:rPr spc="-15"/>
              <a:t> </a:t>
            </a:r>
            <a:r>
              <a:rPr spc="-25"/>
              <a:t>the </a:t>
            </a:r>
            <a:r>
              <a:t>regulation</a:t>
            </a:r>
            <a:r>
              <a:rPr spc="-10"/>
              <a:t> </a:t>
            </a:r>
            <a:r>
              <a:t>of</a:t>
            </a:r>
            <a:r>
              <a:rPr spc="-10"/>
              <a:t> </a:t>
            </a:r>
            <a:r>
              <a:t>their</a:t>
            </a:r>
            <a:r>
              <a:rPr spc="-10"/>
              <a:t> </a:t>
            </a:r>
            <a:r>
              <a:t>population</a:t>
            </a:r>
            <a:r>
              <a:rPr spc="-10"/>
              <a:t> </a:t>
            </a:r>
            <a:r>
              <a:rPr spc="-25"/>
              <a:t>and </a:t>
            </a:r>
            <a:r>
              <a:t>reduce</a:t>
            </a:r>
            <a:r>
              <a:rPr spc="-10"/>
              <a:t> </a:t>
            </a:r>
            <a:r>
              <a:t>damage</a:t>
            </a:r>
            <a:r>
              <a:rPr spc="-10"/>
              <a:t> </a:t>
            </a:r>
            <a:r>
              <a:t>to</a:t>
            </a:r>
            <a:r>
              <a:rPr spc="-10"/>
              <a:t> </a:t>
            </a:r>
            <a:r>
              <a:t>plants</a:t>
            </a:r>
            <a:r>
              <a:rPr spc="-10"/>
              <a:t> </a:t>
            </a:r>
            <a:r>
              <a:t>and</a:t>
            </a:r>
            <a:r>
              <a:rPr spc="-5"/>
              <a:t> </a:t>
            </a:r>
            <a:r>
              <a:rPr spc="-10"/>
              <a:t>seeds.</a:t>
            </a:r>
          </a:p>
        </p:txBody>
      </p:sp>
      <p:sp>
        <p:nvSpPr>
          <p:cNvPr id="2228" name="object 14"/>
          <p:cNvSpPr txBox="1"/>
          <p:nvPr/>
        </p:nvSpPr>
        <p:spPr>
          <a:xfrm>
            <a:off x="346414" y="1828912"/>
            <a:ext cx="2859410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Wolves</a:t>
            </a:r>
            <a:r>
              <a:rPr spc="-15"/>
              <a:t> </a:t>
            </a:r>
            <a:r>
              <a:t>control</a:t>
            </a:r>
            <a:r>
              <a:rPr spc="-15"/>
              <a:t> </a:t>
            </a:r>
            <a:r>
              <a:t>the</a:t>
            </a:r>
            <a:r>
              <a:rPr spc="-15"/>
              <a:t> </a:t>
            </a:r>
            <a:r>
              <a:t>deer</a:t>
            </a:r>
            <a:r>
              <a:rPr spc="-10"/>
              <a:t> </a:t>
            </a:r>
            <a:r>
              <a:t>population</a:t>
            </a:r>
            <a:r>
              <a:rPr spc="-15"/>
              <a:t> </a:t>
            </a:r>
            <a:r>
              <a:rPr spc="-25"/>
              <a:t>by </a:t>
            </a:r>
            <a:r>
              <a:t>hunting. A reduced deer </a:t>
            </a:r>
            <a:r>
              <a:rPr spc="-10"/>
              <a:t>population </a:t>
            </a:r>
            <a:r>
              <a:t>prevents</a:t>
            </a:r>
            <a:r>
              <a:rPr spc="-5"/>
              <a:t> </a:t>
            </a:r>
            <a:r>
              <a:t>overgrazing</a:t>
            </a:r>
            <a:r>
              <a:rPr spc="-5"/>
              <a:t> </a:t>
            </a:r>
            <a:r>
              <a:t>of young</a:t>
            </a:r>
            <a:r>
              <a:rPr spc="-5"/>
              <a:t> </a:t>
            </a:r>
            <a:r>
              <a:rPr spc="-10"/>
              <a:t>plants, </a:t>
            </a:r>
            <a:r>
              <a:t>which</a:t>
            </a:r>
            <a:r>
              <a:rPr spc="-20"/>
              <a:t> </a:t>
            </a:r>
            <a:r>
              <a:t>allows</a:t>
            </a:r>
            <a:r>
              <a:rPr spc="-20"/>
              <a:t> </a:t>
            </a:r>
            <a:r>
              <a:t>the</a:t>
            </a:r>
            <a:r>
              <a:rPr spc="-20"/>
              <a:t> </a:t>
            </a:r>
            <a:r>
              <a:t>forest</a:t>
            </a:r>
            <a:r>
              <a:rPr spc="-15"/>
              <a:t> </a:t>
            </a:r>
            <a:r>
              <a:t>to</a:t>
            </a:r>
            <a:r>
              <a:rPr spc="-20"/>
              <a:t> </a:t>
            </a:r>
            <a:r>
              <a:rPr spc="-10"/>
              <a:t>regenerate.</a:t>
            </a:r>
          </a:p>
        </p:txBody>
      </p:sp>
      <p:sp>
        <p:nvSpPr>
          <p:cNvPr id="2229" name="object 15"/>
          <p:cNvSpPr txBox="1"/>
          <p:nvPr/>
        </p:nvSpPr>
        <p:spPr>
          <a:xfrm>
            <a:off x="346415" y="2844812"/>
            <a:ext cx="2676526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Spiders</a:t>
            </a:r>
            <a:r>
              <a:rPr spc="-10"/>
              <a:t> </a:t>
            </a:r>
            <a:r>
              <a:t>trap</a:t>
            </a:r>
            <a:r>
              <a:rPr spc="-5"/>
              <a:t> </a:t>
            </a:r>
            <a:r>
              <a:t>prey</a:t>
            </a:r>
            <a:r>
              <a:rPr spc="-10"/>
              <a:t> </a:t>
            </a:r>
            <a:r>
              <a:t>in</a:t>
            </a:r>
            <a:r>
              <a:rPr spc="-5"/>
              <a:t> </a:t>
            </a:r>
            <a:r>
              <a:t>their</a:t>
            </a:r>
            <a:r>
              <a:rPr spc="-10"/>
              <a:t> webs, </a:t>
            </a:r>
            <a:r>
              <a:t>reducing</a:t>
            </a:r>
            <a:r>
              <a:rPr spc="-10"/>
              <a:t> </a:t>
            </a:r>
            <a:r>
              <a:t>the</a:t>
            </a:r>
            <a:r>
              <a:rPr spc="-5"/>
              <a:t> </a:t>
            </a:r>
            <a:r>
              <a:t>population</a:t>
            </a:r>
            <a:r>
              <a:rPr spc="-10"/>
              <a:t> </a:t>
            </a:r>
            <a:r>
              <a:t>of</a:t>
            </a:r>
            <a:r>
              <a:rPr spc="-5"/>
              <a:t> </a:t>
            </a:r>
            <a:r>
              <a:rPr spc="-10"/>
              <a:t>harmful insects.</a:t>
            </a:r>
          </a:p>
        </p:txBody>
      </p:sp>
      <p:sp>
        <p:nvSpPr>
          <p:cNvPr id="2230" name="object 16"/>
          <p:cNvSpPr txBox="1"/>
          <p:nvPr/>
        </p:nvSpPr>
        <p:spPr>
          <a:xfrm>
            <a:off x="349007" y="272145"/>
            <a:ext cx="2812415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Predation</a:t>
            </a:r>
            <a:r>
              <a:rPr spc="10"/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- is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 relationship in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which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one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species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(the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predator)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hunts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eats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another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species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(the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prey)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survive.</a:t>
            </a:r>
          </a:p>
        </p:txBody>
      </p:sp>
      <p:grpSp>
        <p:nvGrpSpPr>
          <p:cNvPr id="2283" name="object 17"/>
          <p:cNvGrpSpPr/>
          <p:nvPr/>
        </p:nvGrpSpPr>
        <p:grpSpPr>
          <a:xfrm>
            <a:off x="-4" y="5564062"/>
            <a:ext cx="3781088" cy="2000425"/>
            <a:chOff x="0" y="-1"/>
            <a:chExt cx="3781087" cy="2000423"/>
          </a:xfrm>
        </p:grpSpPr>
        <p:sp>
          <p:nvSpPr>
            <p:cNvPr id="2231" name="object 18"/>
            <p:cNvSpPr/>
            <p:nvPr/>
          </p:nvSpPr>
          <p:spPr>
            <a:xfrm>
              <a:off x="3470073" y="1147103"/>
              <a:ext cx="160687" cy="47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0"/>
                  </a:moveTo>
                  <a:lnTo>
                    <a:pt x="9620" y="1253"/>
                  </a:lnTo>
                  <a:lnTo>
                    <a:pt x="8679" y="2486"/>
                  </a:lnTo>
                  <a:lnTo>
                    <a:pt x="7399" y="3668"/>
                  </a:lnTo>
                  <a:lnTo>
                    <a:pt x="6400" y="4769"/>
                  </a:lnTo>
                  <a:lnTo>
                    <a:pt x="6322" y="4896"/>
                  </a:lnTo>
                  <a:lnTo>
                    <a:pt x="7824" y="4653"/>
                  </a:lnTo>
                  <a:lnTo>
                    <a:pt x="7601" y="5178"/>
                  </a:lnTo>
                  <a:lnTo>
                    <a:pt x="7286" y="5613"/>
                  </a:lnTo>
                  <a:lnTo>
                    <a:pt x="6725" y="6106"/>
                  </a:lnTo>
                  <a:lnTo>
                    <a:pt x="6001" y="6577"/>
                  </a:lnTo>
                  <a:lnTo>
                    <a:pt x="5200" y="6950"/>
                  </a:lnTo>
                  <a:lnTo>
                    <a:pt x="7199" y="6814"/>
                  </a:lnTo>
                  <a:lnTo>
                    <a:pt x="7117" y="7153"/>
                  </a:lnTo>
                  <a:lnTo>
                    <a:pt x="6591" y="7706"/>
                  </a:lnTo>
                  <a:lnTo>
                    <a:pt x="5969" y="8273"/>
                  </a:lnTo>
                  <a:lnTo>
                    <a:pt x="5600" y="8653"/>
                  </a:lnTo>
                  <a:lnTo>
                    <a:pt x="5569" y="8709"/>
                  </a:lnTo>
                  <a:lnTo>
                    <a:pt x="5844" y="8869"/>
                  </a:lnTo>
                  <a:lnTo>
                    <a:pt x="5463" y="9383"/>
                  </a:lnTo>
                  <a:lnTo>
                    <a:pt x="4854" y="9469"/>
                  </a:lnTo>
                  <a:lnTo>
                    <a:pt x="4801" y="9539"/>
                  </a:lnTo>
                  <a:lnTo>
                    <a:pt x="4949" y="9829"/>
                  </a:lnTo>
                  <a:lnTo>
                    <a:pt x="5223" y="10245"/>
                  </a:lnTo>
                  <a:lnTo>
                    <a:pt x="4886" y="10734"/>
                  </a:lnTo>
                  <a:lnTo>
                    <a:pt x="3199" y="11243"/>
                  </a:lnTo>
                  <a:lnTo>
                    <a:pt x="2796" y="11320"/>
                  </a:lnTo>
                  <a:lnTo>
                    <a:pt x="2192" y="11379"/>
                  </a:lnTo>
                  <a:lnTo>
                    <a:pt x="1999" y="11515"/>
                  </a:lnTo>
                  <a:lnTo>
                    <a:pt x="3005" y="11602"/>
                  </a:lnTo>
                  <a:lnTo>
                    <a:pt x="3256" y="11717"/>
                  </a:lnTo>
                  <a:lnTo>
                    <a:pt x="3228" y="11834"/>
                  </a:lnTo>
                  <a:lnTo>
                    <a:pt x="3401" y="11924"/>
                  </a:lnTo>
                  <a:lnTo>
                    <a:pt x="3856" y="11889"/>
                  </a:lnTo>
                  <a:lnTo>
                    <a:pt x="4291" y="11756"/>
                  </a:lnTo>
                  <a:lnTo>
                    <a:pt x="4630" y="11689"/>
                  </a:lnTo>
                  <a:lnTo>
                    <a:pt x="4801" y="11856"/>
                  </a:lnTo>
                  <a:lnTo>
                    <a:pt x="1600" y="14105"/>
                  </a:lnTo>
                  <a:lnTo>
                    <a:pt x="1996" y="14201"/>
                  </a:lnTo>
                  <a:lnTo>
                    <a:pt x="2438" y="14283"/>
                  </a:lnTo>
                  <a:lnTo>
                    <a:pt x="2800" y="14377"/>
                  </a:lnTo>
                  <a:lnTo>
                    <a:pt x="4599" y="13696"/>
                  </a:lnTo>
                  <a:lnTo>
                    <a:pt x="4399" y="14650"/>
                  </a:lnTo>
                  <a:lnTo>
                    <a:pt x="4529" y="14662"/>
                  </a:lnTo>
                  <a:lnTo>
                    <a:pt x="5813" y="15229"/>
                  </a:lnTo>
                  <a:lnTo>
                    <a:pt x="6400" y="15263"/>
                  </a:lnTo>
                  <a:lnTo>
                    <a:pt x="5644" y="15361"/>
                  </a:lnTo>
                  <a:lnTo>
                    <a:pt x="4208" y="15591"/>
                  </a:lnTo>
                  <a:lnTo>
                    <a:pt x="3601" y="15740"/>
                  </a:lnTo>
                  <a:lnTo>
                    <a:pt x="2710" y="16916"/>
                  </a:lnTo>
                  <a:lnTo>
                    <a:pt x="2160" y="17557"/>
                  </a:lnTo>
                  <a:lnTo>
                    <a:pt x="1600" y="17989"/>
                  </a:lnTo>
                  <a:lnTo>
                    <a:pt x="1060" y="18251"/>
                  </a:lnTo>
                  <a:lnTo>
                    <a:pt x="825" y="17909"/>
                  </a:lnTo>
                  <a:lnTo>
                    <a:pt x="751" y="17943"/>
                  </a:lnTo>
                  <a:lnTo>
                    <a:pt x="318" y="18051"/>
                  </a:lnTo>
                  <a:lnTo>
                    <a:pt x="0" y="18193"/>
                  </a:lnTo>
                  <a:lnTo>
                    <a:pt x="1000" y="18874"/>
                  </a:lnTo>
                  <a:lnTo>
                    <a:pt x="2800" y="18534"/>
                  </a:lnTo>
                  <a:lnTo>
                    <a:pt x="1600" y="19556"/>
                  </a:lnTo>
                  <a:lnTo>
                    <a:pt x="6495" y="19998"/>
                  </a:lnTo>
                  <a:lnTo>
                    <a:pt x="11592" y="20526"/>
                  </a:lnTo>
                  <a:lnTo>
                    <a:pt x="21600" y="21600"/>
                  </a:lnTo>
                  <a:lnTo>
                    <a:pt x="19000" y="19147"/>
                  </a:lnTo>
                  <a:lnTo>
                    <a:pt x="21200" y="19488"/>
                  </a:lnTo>
                  <a:lnTo>
                    <a:pt x="17600" y="16217"/>
                  </a:lnTo>
                  <a:lnTo>
                    <a:pt x="20801" y="16626"/>
                  </a:lnTo>
                  <a:lnTo>
                    <a:pt x="19641" y="15724"/>
                  </a:lnTo>
                  <a:lnTo>
                    <a:pt x="17464" y="14227"/>
                  </a:lnTo>
                  <a:lnTo>
                    <a:pt x="15605" y="12789"/>
                  </a:lnTo>
                  <a:lnTo>
                    <a:pt x="15401" y="12061"/>
                  </a:lnTo>
                  <a:lnTo>
                    <a:pt x="17600" y="12674"/>
                  </a:lnTo>
                  <a:lnTo>
                    <a:pt x="13600" y="8722"/>
                  </a:lnTo>
                  <a:lnTo>
                    <a:pt x="16400" y="8994"/>
                  </a:lnTo>
                  <a:lnTo>
                    <a:pt x="14882" y="7994"/>
                  </a:lnTo>
                  <a:lnTo>
                    <a:pt x="14281" y="6924"/>
                  </a:lnTo>
                  <a:lnTo>
                    <a:pt x="13890" y="5815"/>
                  </a:lnTo>
                  <a:lnTo>
                    <a:pt x="13001" y="4701"/>
                  </a:lnTo>
                  <a:lnTo>
                    <a:pt x="13698" y="4794"/>
                  </a:lnTo>
                  <a:lnTo>
                    <a:pt x="13470" y="4499"/>
                  </a:lnTo>
                  <a:lnTo>
                    <a:pt x="12857" y="4050"/>
                  </a:lnTo>
                  <a:lnTo>
                    <a:pt x="12400" y="3679"/>
                  </a:lnTo>
                  <a:lnTo>
                    <a:pt x="11771" y="2744"/>
                  </a:lnTo>
                  <a:lnTo>
                    <a:pt x="11198" y="1783"/>
                  </a:lnTo>
                  <a:lnTo>
                    <a:pt x="10527" y="850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rgbClr val="2C565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232" name="object 19" descr="object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2199" y="1446151"/>
              <a:ext cx="66999" cy="190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33" name="object 20"/>
            <p:cNvSpPr/>
            <p:nvPr/>
          </p:nvSpPr>
          <p:spPr>
            <a:xfrm>
              <a:off x="2154835" y="1443179"/>
              <a:ext cx="257256" cy="27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42" y="0"/>
                  </a:moveTo>
                  <a:lnTo>
                    <a:pt x="13158" y="2429"/>
                  </a:lnTo>
                  <a:lnTo>
                    <a:pt x="13273" y="4928"/>
                  </a:lnTo>
                  <a:lnTo>
                    <a:pt x="12868" y="6999"/>
                  </a:lnTo>
                  <a:lnTo>
                    <a:pt x="9660" y="5546"/>
                  </a:lnTo>
                  <a:lnTo>
                    <a:pt x="3207" y="5685"/>
                  </a:lnTo>
                  <a:lnTo>
                    <a:pt x="0" y="4669"/>
                  </a:lnTo>
                  <a:lnTo>
                    <a:pt x="3991" y="19899"/>
                  </a:lnTo>
                  <a:lnTo>
                    <a:pt x="7703" y="21445"/>
                  </a:lnTo>
                  <a:lnTo>
                    <a:pt x="11468" y="21600"/>
                  </a:lnTo>
                  <a:lnTo>
                    <a:pt x="14492" y="20998"/>
                  </a:lnTo>
                  <a:lnTo>
                    <a:pt x="15958" y="16137"/>
                  </a:lnTo>
                  <a:lnTo>
                    <a:pt x="17942" y="14995"/>
                  </a:lnTo>
                  <a:lnTo>
                    <a:pt x="19918" y="14519"/>
                  </a:lnTo>
                  <a:lnTo>
                    <a:pt x="21362" y="11658"/>
                  </a:lnTo>
                  <a:lnTo>
                    <a:pt x="21600" y="10464"/>
                  </a:lnTo>
                  <a:lnTo>
                    <a:pt x="21443" y="7427"/>
                  </a:lnTo>
                  <a:lnTo>
                    <a:pt x="21487" y="6999"/>
                  </a:lnTo>
                  <a:lnTo>
                    <a:pt x="20973" y="8273"/>
                  </a:lnTo>
                  <a:lnTo>
                    <a:pt x="21016" y="4709"/>
                  </a:lnTo>
                  <a:lnTo>
                    <a:pt x="20028" y="3715"/>
                  </a:lnTo>
                  <a:lnTo>
                    <a:pt x="18796" y="3051"/>
                  </a:lnTo>
                  <a:lnTo>
                    <a:pt x="16490" y="2329"/>
                  </a:lnTo>
                  <a:lnTo>
                    <a:pt x="15744" y="3159"/>
                  </a:lnTo>
                  <a:lnTo>
                    <a:pt x="14916" y="4525"/>
                  </a:lnTo>
                  <a:lnTo>
                    <a:pt x="14063" y="4211"/>
                  </a:lnTo>
                  <a:lnTo>
                    <a:pt x="13242" y="0"/>
                  </a:lnTo>
                  <a:close/>
                </a:path>
              </a:pathLst>
            </a:custGeom>
            <a:solidFill>
              <a:srgbClr val="3868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36" name="object 21"/>
            <p:cNvGrpSpPr/>
            <p:nvPr/>
          </p:nvGrpSpPr>
          <p:grpSpPr>
            <a:xfrm>
              <a:off x="373519" y="1886546"/>
              <a:ext cx="492221" cy="109406"/>
              <a:chOff x="0" y="-1"/>
              <a:chExt cx="492220" cy="109405"/>
            </a:xfrm>
          </p:grpSpPr>
          <p:sp>
            <p:nvSpPr>
              <p:cNvPr id="2234" name="Shape"/>
              <p:cNvSpPr/>
              <p:nvPr/>
            </p:nvSpPr>
            <p:spPr>
              <a:xfrm>
                <a:off x="-1" y="74398"/>
                <a:ext cx="43548" cy="3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294" y="2266"/>
                    </a:lnTo>
                    <a:lnTo>
                      <a:pt x="13784" y="6696"/>
                    </a:lnTo>
                    <a:lnTo>
                      <a:pt x="11268" y="9178"/>
                    </a:lnTo>
                    <a:lnTo>
                      <a:pt x="5967" y="15093"/>
                    </a:lnTo>
                    <a:lnTo>
                      <a:pt x="0" y="21600"/>
                    </a:lnTo>
                    <a:lnTo>
                      <a:pt x="16242" y="21600"/>
                    </a:lnTo>
                    <a:lnTo>
                      <a:pt x="14223" y="211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F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35" name="Shape"/>
              <p:cNvSpPr/>
              <p:nvPr/>
            </p:nvSpPr>
            <p:spPr>
              <a:xfrm>
                <a:off x="329204" y="-2"/>
                <a:ext cx="163016" cy="109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457" y="21600"/>
                    </a:lnTo>
                    <a:lnTo>
                      <a:pt x="21600" y="21600"/>
                    </a:lnTo>
                    <a:lnTo>
                      <a:pt x="20910" y="19583"/>
                    </a:lnTo>
                    <a:lnTo>
                      <a:pt x="19715" y="16450"/>
                    </a:lnTo>
                    <a:lnTo>
                      <a:pt x="19390" y="15672"/>
                    </a:lnTo>
                    <a:lnTo>
                      <a:pt x="18065" y="13701"/>
                    </a:lnTo>
                    <a:lnTo>
                      <a:pt x="17744" y="12927"/>
                    </a:lnTo>
                    <a:lnTo>
                      <a:pt x="16025" y="11907"/>
                    </a:lnTo>
                    <a:lnTo>
                      <a:pt x="14072" y="11289"/>
                    </a:lnTo>
                    <a:lnTo>
                      <a:pt x="12132" y="10755"/>
                    </a:lnTo>
                    <a:lnTo>
                      <a:pt x="10449" y="9988"/>
                    </a:lnTo>
                    <a:lnTo>
                      <a:pt x="7880" y="7638"/>
                    </a:lnTo>
                    <a:lnTo>
                      <a:pt x="5412" y="4692"/>
                    </a:lnTo>
                    <a:lnTo>
                      <a:pt x="2850" y="18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F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37" name="object 22"/>
            <p:cNvSpPr/>
            <p:nvPr/>
          </p:nvSpPr>
          <p:spPr>
            <a:xfrm>
              <a:off x="347565" y="1698573"/>
              <a:ext cx="307558" cy="29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34" y="0"/>
                  </a:moveTo>
                  <a:lnTo>
                    <a:pt x="14785" y="5"/>
                  </a:lnTo>
                  <a:lnTo>
                    <a:pt x="14285" y="686"/>
                  </a:lnTo>
                  <a:lnTo>
                    <a:pt x="14568" y="768"/>
                  </a:lnTo>
                  <a:lnTo>
                    <a:pt x="14877" y="807"/>
                  </a:lnTo>
                  <a:lnTo>
                    <a:pt x="15122" y="1009"/>
                  </a:lnTo>
                  <a:lnTo>
                    <a:pt x="13898" y="1725"/>
                  </a:lnTo>
                  <a:lnTo>
                    <a:pt x="11080" y="2914"/>
                  </a:lnTo>
                  <a:lnTo>
                    <a:pt x="8037" y="4312"/>
                  </a:lnTo>
                  <a:lnTo>
                    <a:pt x="6136" y="5657"/>
                  </a:lnTo>
                  <a:lnTo>
                    <a:pt x="5881" y="6122"/>
                  </a:lnTo>
                  <a:lnTo>
                    <a:pt x="5191" y="7619"/>
                  </a:lnTo>
                  <a:lnTo>
                    <a:pt x="4606" y="8814"/>
                  </a:lnTo>
                  <a:lnTo>
                    <a:pt x="3836" y="10628"/>
                  </a:lnTo>
                  <a:lnTo>
                    <a:pt x="3379" y="11521"/>
                  </a:lnTo>
                  <a:lnTo>
                    <a:pt x="2327" y="13468"/>
                  </a:lnTo>
                  <a:lnTo>
                    <a:pt x="1956" y="14302"/>
                  </a:lnTo>
                  <a:lnTo>
                    <a:pt x="1558" y="15555"/>
                  </a:lnTo>
                  <a:lnTo>
                    <a:pt x="1154" y="17032"/>
                  </a:lnTo>
                  <a:lnTo>
                    <a:pt x="492" y="19705"/>
                  </a:lnTo>
                  <a:lnTo>
                    <a:pt x="244" y="20601"/>
                  </a:lnTo>
                  <a:lnTo>
                    <a:pt x="0" y="21600"/>
                  </a:lnTo>
                  <a:lnTo>
                    <a:pt x="1823" y="21600"/>
                  </a:lnTo>
                  <a:lnTo>
                    <a:pt x="3419" y="20138"/>
                  </a:lnTo>
                  <a:lnTo>
                    <a:pt x="1224" y="19705"/>
                  </a:lnTo>
                  <a:lnTo>
                    <a:pt x="1101" y="19560"/>
                  </a:lnTo>
                  <a:lnTo>
                    <a:pt x="1625" y="18734"/>
                  </a:lnTo>
                  <a:lnTo>
                    <a:pt x="1746" y="18517"/>
                  </a:lnTo>
                  <a:lnTo>
                    <a:pt x="2941" y="16892"/>
                  </a:lnTo>
                  <a:lnTo>
                    <a:pt x="5390" y="13811"/>
                  </a:lnTo>
                  <a:lnTo>
                    <a:pt x="8474" y="10032"/>
                  </a:lnTo>
                  <a:lnTo>
                    <a:pt x="11572" y="6313"/>
                  </a:lnTo>
                  <a:lnTo>
                    <a:pt x="14065" y="3413"/>
                  </a:lnTo>
                  <a:lnTo>
                    <a:pt x="16397" y="1787"/>
                  </a:lnTo>
                  <a:lnTo>
                    <a:pt x="16779" y="1816"/>
                  </a:lnTo>
                  <a:lnTo>
                    <a:pt x="17106" y="1766"/>
                  </a:lnTo>
                  <a:lnTo>
                    <a:pt x="17405" y="1632"/>
                  </a:lnTo>
                  <a:lnTo>
                    <a:pt x="17467" y="978"/>
                  </a:lnTo>
                  <a:lnTo>
                    <a:pt x="17733" y="901"/>
                  </a:lnTo>
                  <a:lnTo>
                    <a:pt x="18728" y="774"/>
                  </a:lnTo>
                  <a:lnTo>
                    <a:pt x="19736" y="786"/>
                  </a:lnTo>
                  <a:lnTo>
                    <a:pt x="20710" y="694"/>
                  </a:lnTo>
                  <a:lnTo>
                    <a:pt x="21600" y="253"/>
                  </a:lnTo>
                  <a:lnTo>
                    <a:pt x="20500" y="250"/>
                  </a:lnTo>
                  <a:lnTo>
                    <a:pt x="18379" y="437"/>
                  </a:lnTo>
                  <a:lnTo>
                    <a:pt x="17316" y="470"/>
                  </a:lnTo>
                  <a:lnTo>
                    <a:pt x="15734" y="0"/>
                  </a:lnTo>
                  <a:close/>
                </a:path>
              </a:pathLst>
            </a:custGeom>
            <a:solidFill>
              <a:srgbClr val="E7E5E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8" name="object 23"/>
            <p:cNvSpPr/>
            <p:nvPr/>
          </p:nvSpPr>
          <p:spPr>
            <a:xfrm>
              <a:off x="363233" y="1702056"/>
              <a:ext cx="339500" cy="273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71" y="0"/>
                  </a:moveTo>
                  <a:lnTo>
                    <a:pt x="17764" y="479"/>
                  </a:lnTo>
                  <a:lnTo>
                    <a:pt x="16882" y="579"/>
                  </a:lnTo>
                  <a:lnTo>
                    <a:pt x="15969" y="566"/>
                  </a:lnTo>
                  <a:lnTo>
                    <a:pt x="15069" y="704"/>
                  </a:lnTo>
                  <a:lnTo>
                    <a:pt x="14826" y="788"/>
                  </a:lnTo>
                  <a:lnTo>
                    <a:pt x="14771" y="1498"/>
                  </a:lnTo>
                  <a:lnTo>
                    <a:pt x="14501" y="1643"/>
                  </a:lnTo>
                  <a:lnTo>
                    <a:pt x="14204" y="1698"/>
                  </a:lnTo>
                  <a:lnTo>
                    <a:pt x="13858" y="1666"/>
                  </a:lnTo>
                  <a:lnTo>
                    <a:pt x="13431" y="1712"/>
                  </a:lnTo>
                  <a:lnTo>
                    <a:pt x="9487" y="6583"/>
                  </a:lnTo>
                  <a:lnTo>
                    <a:pt x="6680" y="10622"/>
                  </a:lnTo>
                  <a:lnTo>
                    <a:pt x="3886" y="14727"/>
                  </a:lnTo>
                  <a:lnTo>
                    <a:pt x="1667" y="18074"/>
                  </a:lnTo>
                  <a:lnTo>
                    <a:pt x="475" y="20075"/>
                  </a:lnTo>
                  <a:lnTo>
                    <a:pt x="0" y="20972"/>
                  </a:lnTo>
                  <a:lnTo>
                    <a:pt x="112" y="21130"/>
                  </a:lnTo>
                  <a:lnTo>
                    <a:pt x="2100" y="21600"/>
                  </a:lnTo>
                  <a:lnTo>
                    <a:pt x="2422" y="21283"/>
                  </a:lnTo>
                  <a:lnTo>
                    <a:pt x="3129" y="20716"/>
                  </a:lnTo>
                  <a:lnTo>
                    <a:pt x="3425" y="20427"/>
                  </a:lnTo>
                  <a:lnTo>
                    <a:pt x="5705" y="17462"/>
                  </a:lnTo>
                  <a:lnTo>
                    <a:pt x="8115" y="14082"/>
                  </a:lnTo>
                  <a:lnTo>
                    <a:pt x="10522" y="10822"/>
                  </a:lnTo>
                  <a:lnTo>
                    <a:pt x="12797" y="8218"/>
                  </a:lnTo>
                  <a:lnTo>
                    <a:pt x="14891" y="6563"/>
                  </a:lnTo>
                  <a:lnTo>
                    <a:pt x="17209" y="5126"/>
                  </a:lnTo>
                  <a:lnTo>
                    <a:pt x="19521" y="3650"/>
                  </a:lnTo>
                  <a:lnTo>
                    <a:pt x="21600" y="1879"/>
                  </a:lnTo>
                  <a:lnTo>
                    <a:pt x="21600" y="1643"/>
                  </a:lnTo>
                  <a:lnTo>
                    <a:pt x="20916" y="741"/>
                  </a:lnTo>
                  <a:lnTo>
                    <a:pt x="20293" y="279"/>
                  </a:lnTo>
                  <a:lnTo>
                    <a:pt x="19566" y="89"/>
                  </a:lnTo>
                  <a:lnTo>
                    <a:pt x="18571" y="0"/>
                  </a:lnTo>
                  <a:close/>
                </a:path>
              </a:pathLst>
            </a:custGeom>
            <a:solidFill>
              <a:srgbClr val="CBCCC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41" name="object 24"/>
            <p:cNvGrpSpPr/>
            <p:nvPr/>
          </p:nvGrpSpPr>
          <p:grpSpPr>
            <a:xfrm>
              <a:off x="402187" y="1725866"/>
              <a:ext cx="434450" cy="270086"/>
              <a:chOff x="-1" y="-1"/>
              <a:chExt cx="434449" cy="270085"/>
            </a:xfrm>
          </p:grpSpPr>
          <p:sp>
            <p:nvSpPr>
              <p:cNvPr id="2239" name="Shape"/>
              <p:cNvSpPr/>
              <p:nvPr/>
            </p:nvSpPr>
            <p:spPr>
              <a:xfrm>
                <a:off x="-2" y="-2"/>
                <a:ext cx="393542" cy="270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96" y="0"/>
                    </a:moveTo>
                    <a:lnTo>
                      <a:pt x="14702" y="1795"/>
                    </a:lnTo>
                    <a:lnTo>
                      <a:pt x="12707" y="3291"/>
                    </a:lnTo>
                    <a:lnTo>
                      <a:pt x="10708" y="4748"/>
                    </a:lnTo>
                    <a:lnTo>
                      <a:pt x="8902" y="6425"/>
                    </a:lnTo>
                    <a:lnTo>
                      <a:pt x="6940" y="9065"/>
                    </a:lnTo>
                    <a:lnTo>
                      <a:pt x="4863" y="12369"/>
                    </a:lnTo>
                    <a:lnTo>
                      <a:pt x="2784" y="15796"/>
                    </a:lnTo>
                    <a:lnTo>
                      <a:pt x="817" y="18801"/>
                    </a:lnTo>
                    <a:lnTo>
                      <a:pt x="0" y="21537"/>
                    </a:lnTo>
                    <a:lnTo>
                      <a:pt x="223" y="21600"/>
                    </a:lnTo>
                    <a:lnTo>
                      <a:pt x="4986" y="21600"/>
                    </a:lnTo>
                    <a:lnTo>
                      <a:pt x="5495" y="20502"/>
                    </a:lnTo>
                    <a:lnTo>
                      <a:pt x="6800" y="17264"/>
                    </a:lnTo>
                    <a:lnTo>
                      <a:pt x="8033" y="14229"/>
                    </a:lnTo>
                    <a:lnTo>
                      <a:pt x="8738" y="12851"/>
                    </a:lnTo>
                    <a:lnTo>
                      <a:pt x="15911" y="12851"/>
                    </a:lnTo>
                    <a:lnTo>
                      <a:pt x="15843" y="12493"/>
                    </a:lnTo>
                    <a:lnTo>
                      <a:pt x="16173" y="12200"/>
                    </a:lnTo>
                    <a:lnTo>
                      <a:pt x="21600" y="12200"/>
                    </a:lnTo>
                    <a:lnTo>
                      <a:pt x="21399" y="11719"/>
                    </a:lnTo>
                    <a:lnTo>
                      <a:pt x="19939" y="8170"/>
                    </a:lnTo>
                    <a:lnTo>
                      <a:pt x="18472" y="4641"/>
                    </a:lnTo>
                    <a:lnTo>
                      <a:pt x="16986" y="1189"/>
                    </a:lnTo>
                    <a:lnTo>
                      <a:pt x="16765" y="720"/>
                    </a:lnTo>
                    <a:lnTo>
                      <a:pt x="16610" y="363"/>
                    </a:lnTo>
                    <a:lnTo>
                      <a:pt x="16546" y="101"/>
                    </a:lnTo>
                    <a:lnTo>
                      <a:pt x="16496" y="0"/>
                    </a:lnTo>
                    <a:close/>
                  </a:path>
                </a:pathLst>
              </a:custGeom>
              <a:solidFill>
                <a:srgbClr val="A2A4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40" name="Shape"/>
              <p:cNvSpPr/>
              <p:nvPr/>
            </p:nvSpPr>
            <p:spPr>
              <a:xfrm>
                <a:off x="292455" y="152541"/>
                <a:ext cx="141994" cy="73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77" y="0"/>
                    </a:moveTo>
                    <a:lnTo>
                      <a:pt x="336" y="0"/>
                    </a:lnTo>
                    <a:lnTo>
                      <a:pt x="0" y="1763"/>
                    </a:lnTo>
                    <a:lnTo>
                      <a:pt x="1231" y="2389"/>
                    </a:lnTo>
                    <a:lnTo>
                      <a:pt x="4502" y="5209"/>
                    </a:lnTo>
                    <a:lnTo>
                      <a:pt x="7442" y="9362"/>
                    </a:lnTo>
                    <a:lnTo>
                      <a:pt x="10276" y="13740"/>
                    </a:lnTo>
                    <a:lnTo>
                      <a:pt x="13227" y="17232"/>
                    </a:lnTo>
                    <a:lnTo>
                      <a:pt x="15158" y="18372"/>
                    </a:lnTo>
                    <a:lnTo>
                      <a:pt x="17385" y="19166"/>
                    </a:lnTo>
                    <a:lnTo>
                      <a:pt x="19626" y="20085"/>
                    </a:lnTo>
                    <a:lnTo>
                      <a:pt x="21600" y="21600"/>
                    </a:lnTo>
                    <a:lnTo>
                      <a:pt x="20945" y="19242"/>
                    </a:lnTo>
                    <a:lnTo>
                      <a:pt x="19589" y="13632"/>
                    </a:lnTo>
                    <a:lnTo>
                      <a:pt x="18886" y="11121"/>
                    </a:lnTo>
                    <a:lnTo>
                      <a:pt x="15377" y="0"/>
                    </a:lnTo>
                    <a:close/>
                  </a:path>
                </a:pathLst>
              </a:custGeom>
              <a:solidFill>
                <a:srgbClr val="A2A4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246" name="object 25"/>
            <p:cNvGrpSpPr/>
            <p:nvPr/>
          </p:nvGrpSpPr>
          <p:grpSpPr>
            <a:xfrm>
              <a:off x="493014" y="1878418"/>
              <a:ext cx="1437700" cy="117533"/>
              <a:chOff x="0" y="0"/>
              <a:chExt cx="1437699" cy="117532"/>
            </a:xfrm>
          </p:grpSpPr>
          <p:sp>
            <p:nvSpPr>
              <p:cNvPr id="2242" name="Shape"/>
              <p:cNvSpPr/>
              <p:nvPr/>
            </p:nvSpPr>
            <p:spPr>
              <a:xfrm>
                <a:off x="-1" y="8140"/>
                <a:ext cx="243984" cy="109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6052" y="0"/>
                    </a:lnTo>
                    <a:lnTo>
                      <a:pt x="4915" y="3401"/>
                    </a:lnTo>
                    <a:lnTo>
                      <a:pt x="2927" y="10894"/>
                    </a:lnTo>
                    <a:lnTo>
                      <a:pt x="822" y="18889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E9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43" name="Shape"/>
              <p:cNvSpPr/>
              <p:nvPr/>
            </p:nvSpPr>
            <p:spPr>
              <a:xfrm>
                <a:off x="197802" y="-1"/>
                <a:ext cx="75721" cy="11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3395" y="1496"/>
                    </a:lnTo>
                    <a:lnTo>
                      <a:pt x="1087" y="1104"/>
                    </a:lnTo>
                    <a:lnTo>
                      <a:pt x="1721" y="0"/>
                    </a:lnTo>
                    <a:lnTo>
                      <a:pt x="0" y="675"/>
                    </a:lnTo>
                    <a:lnTo>
                      <a:pt x="2134" y="5627"/>
                    </a:lnTo>
                    <a:lnTo>
                      <a:pt x="5630" y="10114"/>
                    </a:lnTo>
                    <a:lnTo>
                      <a:pt x="9706" y="14390"/>
                    </a:lnTo>
                    <a:lnTo>
                      <a:pt x="13582" y="18722"/>
                    </a:lnTo>
                    <a:lnTo>
                      <a:pt x="14318" y="19532"/>
                    </a:lnTo>
                    <a:lnTo>
                      <a:pt x="15155" y="20559"/>
                    </a:lnTo>
                    <a:lnTo>
                      <a:pt x="15525" y="21556"/>
                    </a:lnTo>
                    <a:lnTo>
                      <a:pt x="1548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E9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44" name="Shape"/>
              <p:cNvSpPr/>
              <p:nvPr/>
            </p:nvSpPr>
            <p:spPr>
              <a:xfrm>
                <a:off x="1259806" y="78067"/>
                <a:ext cx="74693" cy="39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206" y="3379"/>
                    </a:lnTo>
                    <a:lnTo>
                      <a:pt x="13832" y="5311"/>
                    </a:lnTo>
                    <a:lnTo>
                      <a:pt x="9788" y="6417"/>
                    </a:lnTo>
                    <a:lnTo>
                      <a:pt x="7401" y="7328"/>
                    </a:lnTo>
                    <a:lnTo>
                      <a:pt x="7085" y="7620"/>
                    </a:lnTo>
                    <a:lnTo>
                      <a:pt x="4143" y="14697"/>
                    </a:lnTo>
                    <a:lnTo>
                      <a:pt x="794" y="20161"/>
                    </a:lnTo>
                    <a:lnTo>
                      <a:pt x="0" y="21600"/>
                    </a:lnTo>
                    <a:lnTo>
                      <a:pt x="1181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E9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45" name="Shape"/>
              <p:cNvSpPr/>
              <p:nvPr/>
            </p:nvSpPr>
            <p:spPr>
              <a:xfrm>
                <a:off x="1376151" y="84024"/>
                <a:ext cx="61548" cy="33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2" y="4725"/>
                    </a:lnTo>
                    <a:lnTo>
                      <a:pt x="0" y="0"/>
                    </a:lnTo>
                    <a:lnTo>
                      <a:pt x="1082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E9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252" name="object 26"/>
            <p:cNvGrpSpPr/>
            <p:nvPr/>
          </p:nvGrpSpPr>
          <p:grpSpPr>
            <a:xfrm>
              <a:off x="1760376" y="1949685"/>
              <a:ext cx="139651" cy="50738"/>
              <a:chOff x="-1" y="0"/>
              <a:chExt cx="139650" cy="50737"/>
            </a:xfrm>
          </p:grpSpPr>
          <p:sp>
            <p:nvSpPr>
              <p:cNvPr id="2247" name="Shape"/>
              <p:cNvSpPr/>
              <p:nvPr/>
            </p:nvSpPr>
            <p:spPr>
              <a:xfrm>
                <a:off x="33314" y="6789"/>
                <a:ext cx="102879" cy="394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51" y="0"/>
                    </a:moveTo>
                    <a:lnTo>
                      <a:pt x="7102" y="0"/>
                    </a:lnTo>
                    <a:lnTo>
                      <a:pt x="0" y="21600"/>
                    </a:lnTo>
                    <a:lnTo>
                      <a:pt x="1905" y="21600"/>
                    </a:lnTo>
                    <a:lnTo>
                      <a:pt x="5854" y="19544"/>
                    </a:lnTo>
                    <a:lnTo>
                      <a:pt x="21600" y="19544"/>
                    </a:lnTo>
                    <a:lnTo>
                      <a:pt x="15849" y="3260"/>
                    </a:lnTo>
                    <a:lnTo>
                      <a:pt x="19372" y="3260"/>
                    </a:lnTo>
                    <a:lnTo>
                      <a:pt x="15951" y="0"/>
                    </a:lnTo>
                    <a:close/>
                  </a:path>
                </a:pathLst>
              </a:custGeom>
              <a:solidFill>
                <a:srgbClr val="CBCC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48" name="Shape"/>
              <p:cNvSpPr/>
              <p:nvPr/>
            </p:nvSpPr>
            <p:spPr>
              <a:xfrm>
                <a:off x="54984" y="38031"/>
                <a:ext cx="84666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18" y="0"/>
                    </a:moveTo>
                    <a:lnTo>
                      <a:pt x="1585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718" y="0"/>
                    </a:lnTo>
                    <a:close/>
                  </a:path>
                </a:pathLst>
              </a:custGeom>
              <a:solidFill>
                <a:srgbClr val="CBCC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49" name="Triangle"/>
              <p:cNvSpPr/>
              <p:nvPr/>
            </p:nvSpPr>
            <p:spPr>
              <a:xfrm>
                <a:off x="-2" y="2679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1786" y="118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BCC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50" name="Shape"/>
              <p:cNvSpPr/>
              <p:nvPr/>
            </p:nvSpPr>
            <p:spPr>
              <a:xfrm>
                <a:off x="8598" y="17777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298" y="443"/>
                    </a:lnTo>
                    <a:lnTo>
                      <a:pt x="16298" y="184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BCC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51" name="Shape"/>
              <p:cNvSpPr/>
              <p:nvPr/>
            </p:nvSpPr>
            <p:spPr>
              <a:xfrm>
                <a:off x="18879" y="0"/>
                <a:ext cx="90409" cy="20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95" y="0"/>
                    </a:moveTo>
                    <a:lnTo>
                      <a:pt x="1940" y="12410"/>
                    </a:lnTo>
                    <a:lnTo>
                      <a:pt x="0" y="21600"/>
                    </a:lnTo>
                    <a:lnTo>
                      <a:pt x="1772" y="19987"/>
                    </a:lnTo>
                    <a:lnTo>
                      <a:pt x="5111" y="17806"/>
                    </a:lnTo>
                    <a:lnTo>
                      <a:pt x="8727" y="14000"/>
                    </a:lnTo>
                    <a:lnTo>
                      <a:pt x="11531" y="7330"/>
                    </a:lnTo>
                    <a:lnTo>
                      <a:pt x="21600" y="7330"/>
                    </a:lnTo>
                    <a:lnTo>
                      <a:pt x="18190" y="1696"/>
                    </a:lnTo>
                    <a:lnTo>
                      <a:pt x="9695" y="0"/>
                    </a:lnTo>
                    <a:close/>
                  </a:path>
                </a:pathLst>
              </a:custGeom>
              <a:solidFill>
                <a:srgbClr val="CBCC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253" name="object 27" descr="object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76096"/>
              <a:ext cx="487400" cy="10667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54" name="object 28"/>
            <p:cNvSpPr/>
            <p:nvPr/>
          </p:nvSpPr>
          <p:spPr>
            <a:xfrm>
              <a:off x="3309404" y="198697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985" y="12242"/>
                  </a:lnTo>
                  <a:lnTo>
                    <a:pt x="9489" y="13079"/>
                  </a:lnTo>
                  <a:lnTo>
                    <a:pt x="6393" y="10100"/>
                  </a:lnTo>
                  <a:lnTo>
                    <a:pt x="0" y="21600"/>
                  </a:lnTo>
                  <a:lnTo>
                    <a:pt x="183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BCCC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5" name="object 29"/>
            <p:cNvSpPr/>
            <p:nvPr/>
          </p:nvSpPr>
          <p:spPr>
            <a:xfrm>
              <a:off x="3135963" y="1773468"/>
              <a:ext cx="274602" cy="22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42" y="0"/>
                  </a:moveTo>
                  <a:lnTo>
                    <a:pt x="13443" y="1859"/>
                  </a:lnTo>
                  <a:lnTo>
                    <a:pt x="13605" y="4048"/>
                  </a:lnTo>
                  <a:lnTo>
                    <a:pt x="13844" y="6199"/>
                  </a:lnTo>
                  <a:lnTo>
                    <a:pt x="13876" y="7946"/>
                  </a:lnTo>
                  <a:lnTo>
                    <a:pt x="13316" y="9539"/>
                  </a:lnTo>
                  <a:lnTo>
                    <a:pt x="12177" y="11971"/>
                  </a:lnTo>
                  <a:lnTo>
                    <a:pt x="10131" y="16034"/>
                  </a:lnTo>
                  <a:lnTo>
                    <a:pt x="9545" y="7801"/>
                  </a:lnTo>
                  <a:lnTo>
                    <a:pt x="9005" y="9484"/>
                  </a:lnTo>
                  <a:lnTo>
                    <a:pt x="7483" y="12854"/>
                  </a:lnTo>
                  <a:lnTo>
                    <a:pt x="5171" y="15996"/>
                  </a:lnTo>
                  <a:lnTo>
                    <a:pt x="788" y="20604"/>
                  </a:lnTo>
                  <a:lnTo>
                    <a:pt x="0" y="21600"/>
                  </a:lnTo>
                  <a:lnTo>
                    <a:pt x="3622" y="21600"/>
                  </a:lnTo>
                  <a:lnTo>
                    <a:pt x="4108" y="21292"/>
                  </a:lnTo>
                  <a:lnTo>
                    <a:pt x="7421" y="20683"/>
                  </a:lnTo>
                  <a:lnTo>
                    <a:pt x="10860" y="20855"/>
                  </a:lnTo>
                  <a:lnTo>
                    <a:pt x="14110" y="21380"/>
                  </a:lnTo>
                  <a:lnTo>
                    <a:pt x="14578" y="21091"/>
                  </a:lnTo>
                  <a:lnTo>
                    <a:pt x="15683" y="20079"/>
                  </a:lnTo>
                  <a:lnTo>
                    <a:pt x="17103" y="18872"/>
                  </a:lnTo>
                  <a:lnTo>
                    <a:pt x="18548" y="17762"/>
                  </a:lnTo>
                  <a:lnTo>
                    <a:pt x="19727" y="17045"/>
                  </a:lnTo>
                  <a:lnTo>
                    <a:pt x="20119" y="16503"/>
                  </a:lnTo>
                  <a:lnTo>
                    <a:pt x="20746" y="15976"/>
                  </a:lnTo>
                  <a:lnTo>
                    <a:pt x="21331" y="15443"/>
                  </a:lnTo>
                  <a:lnTo>
                    <a:pt x="21600" y="14879"/>
                  </a:lnTo>
                  <a:lnTo>
                    <a:pt x="20673" y="12733"/>
                  </a:lnTo>
                  <a:lnTo>
                    <a:pt x="18542" y="8646"/>
                  </a:lnTo>
                  <a:lnTo>
                    <a:pt x="14603" y="1329"/>
                  </a:lnTo>
                  <a:lnTo>
                    <a:pt x="13851" y="406"/>
                  </a:lnTo>
                  <a:lnTo>
                    <a:pt x="13642" y="0"/>
                  </a:lnTo>
                  <a:close/>
                </a:path>
              </a:pathLst>
            </a:custGeom>
            <a:solidFill>
              <a:srgbClr val="6C72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59" name="object 30"/>
            <p:cNvGrpSpPr/>
            <p:nvPr/>
          </p:nvGrpSpPr>
          <p:grpSpPr>
            <a:xfrm>
              <a:off x="3014985" y="1728838"/>
              <a:ext cx="297384" cy="269350"/>
              <a:chOff x="-1" y="0"/>
              <a:chExt cx="297383" cy="269349"/>
            </a:xfrm>
          </p:grpSpPr>
          <p:sp>
            <p:nvSpPr>
              <p:cNvPr id="2256" name="Triangle"/>
              <p:cNvSpPr/>
              <p:nvPr/>
            </p:nvSpPr>
            <p:spPr>
              <a:xfrm>
                <a:off x="-2" y="256645"/>
                <a:ext cx="275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3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4523" y="0"/>
                    </a:lnTo>
                    <a:close/>
                  </a:path>
                </a:pathLst>
              </a:custGeom>
              <a:solidFill>
                <a:srgbClr val="8E9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57" name="Shape"/>
              <p:cNvSpPr/>
              <p:nvPr/>
            </p:nvSpPr>
            <p:spPr>
              <a:xfrm>
                <a:off x="68255" y="-1"/>
                <a:ext cx="229096" cy="267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97" y="0"/>
                    </a:moveTo>
                    <a:lnTo>
                      <a:pt x="18517" y="0"/>
                    </a:lnTo>
                    <a:lnTo>
                      <a:pt x="12625" y="12392"/>
                    </a:lnTo>
                    <a:lnTo>
                      <a:pt x="0" y="17806"/>
                    </a:lnTo>
                    <a:lnTo>
                      <a:pt x="810" y="18489"/>
                    </a:lnTo>
                    <a:lnTo>
                      <a:pt x="2238" y="19754"/>
                    </a:lnTo>
                    <a:lnTo>
                      <a:pt x="3565" y="21008"/>
                    </a:lnTo>
                    <a:lnTo>
                      <a:pt x="4024" y="21600"/>
                    </a:lnTo>
                    <a:lnTo>
                      <a:pt x="4971" y="21600"/>
                    </a:lnTo>
                    <a:lnTo>
                      <a:pt x="5915" y="20770"/>
                    </a:lnTo>
                    <a:lnTo>
                      <a:pt x="11169" y="16932"/>
                    </a:lnTo>
                    <a:lnTo>
                      <a:pt x="12906" y="15520"/>
                    </a:lnTo>
                    <a:lnTo>
                      <a:pt x="13940" y="14315"/>
                    </a:lnTo>
                    <a:lnTo>
                      <a:pt x="14917" y="12944"/>
                    </a:lnTo>
                    <a:lnTo>
                      <a:pt x="15765" y="11508"/>
                    </a:lnTo>
                    <a:lnTo>
                      <a:pt x="16412" y="10107"/>
                    </a:lnTo>
                    <a:lnTo>
                      <a:pt x="21600" y="10107"/>
                    </a:lnTo>
                    <a:lnTo>
                      <a:pt x="21565" y="8772"/>
                    </a:lnTo>
                    <a:lnTo>
                      <a:pt x="21279" y="6980"/>
                    </a:lnTo>
                    <a:lnTo>
                      <a:pt x="21085" y="5157"/>
                    </a:lnTo>
                    <a:lnTo>
                      <a:pt x="21323" y="3609"/>
                    </a:lnTo>
                    <a:lnTo>
                      <a:pt x="20706" y="2706"/>
                    </a:lnTo>
                    <a:lnTo>
                      <a:pt x="20119" y="1777"/>
                    </a:lnTo>
                    <a:lnTo>
                      <a:pt x="19503" y="861"/>
                    </a:lnTo>
                    <a:lnTo>
                      <a:pt x="18797" y="0"/>
                    </a:lnTo>
                    <a:close/>
                  </a:path>
                </a:pathLst>
              </a:custGeom>
              <a:solidFill>
                <a:srgbClr val="8E9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58" name="Shape"/>
              <p:cNvSpPr/>
              <p:nvPr/>
            </p:nvSpPr>
            <p:spPr>
              <a:xfrm>
                <a:off x="242322" y="124981"/>
                <a:ext cx="55061" cy="84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7" y="0"/>
                    </a:moveTo>
                    <a:lnTo>
                      <a:pt x="0" y="0"/>
                    </a:lnTo>
                    <a:lnTo>
                      <a:pt x="2906" y="21499"/>
                    </a:lnTo>
                    <a:lnTo>
                      <a:pt x="2920" y="21600"/>
                    </a:lnTo>
                    <a:lnTo>
                      <a:pt x="13125" y="10938"/>
                    </a:lnTo>
                    <a:lnTo>
                      <a:pt x="18810" y="4558"/>
                    </a:lnTo>
                    <a:lnTo>
                      <a:pt x="21600" y="379"/>
                    </a:lnTo>
                    <a:lnTo>
                      <a:pt x="21587" y="0"/>
                    </a:lnTo>
                    <a:close/>
                  </a:path>
                </a:pathLst>
              </a:custGeom>
              <a:solidFill>
                <a:srgbClr val="8E9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263" name="object 31"/>
            <p:cNvGrpSpPr/>
            <p:nvPr/>
          </p:nvGrpSpPr>
          <p:grpSpPr>
            <a:xfrm>
              <a:off x="3182013" y="1984868"/>
              <a:ext cx="139189" cy="15200"/>
              <a:chOff x="0" y="-1"/>
              <a:chExt cx="139188" cy="15199"/>
            </a:xfrm>
          </p:grpSpPr>
          <p:sp>
            <p:nvSpPr>
              <p:cNvPr id="2260" name="Shape"/>
              <p:cNvSpPr/>
              <p:nvPr/>
            </p:nvSpPr>
            <p:spPr>
              <a:xfrm>
                <a:off x="0" y="-1"/>
                <a:ext cx="1312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51" y="0"/>
                    </a:moveTo>
                    <a:lnTo>
                      <a:pt x="1016" y="14351"/>
                    </a:lnTo>
                    <a:lnTo>
                      <a:pt x="0" y="21600"/>
                    </a:lnTo>
                    <a:lnTo>
                      <a:pt x="21107" y="21600"/>
                    </a:lnTo>
                    <a:lnTo>
                      <a:pt x="21600" y="15773"/>
                    </a:lnTo>
                    <a:lnTo>
                      <a:pt x="15149" y="4055"/>
                    </a:lnTo>
                    <a:lnTo>
                      <a:pt x="7951" y="0"/>
                    </a:lnTo>
                    <a:close/>
                  </a:path>
                </a:pathLst>
              </a:custGeom>
              <a:solidFill>
                <a:srgbClr val="4C4F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61" name="Triangle"/>
              <p:cNvSpPr/>
              <p:nvPr/>
            </p:nvSpPr>
            <p:spPr>
              <a:xfrm>
                <a:off x="126482" y="2491"/>
                <a:ext cx="12707" cy="12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6007" y="21600"/>
                    </a:lnTo>
                    <a:lnTo>
                      <a:pt x="21600" y="83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F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62" name="Triangle"/>
              <p:cNvSpPr/>
              <p:nvPr/>
            </p:nvSpPr>
            <p:spPr>
              <a:xfrm>
                <a:off x="125419" y="2129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76" y="0"/>
                    </a:moveTo>
                    <a:lnTo>
                      <a:pt x="0" y="13356"/>
                    </a:lnTo>
                    <a:lnTo>
                      <a:pt x="21600" y="21600"/>
                    </a:lnTo>
                    <a:lnTo>
                      <a:pt x="5376" y="0"/>
                    </a:lnTo>
                    <a:close/>
                  </a:path>
                </a:pathLst>
              </a:custGeom>
              <a:solidFill>
                <a:srgbClr val="4C4F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264" name="object 32" descr="object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4029" y="1922261"/>
              <a:ext cx="111894" cy="736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65" name="object 33"/>
            <p:cNvSpPr/>
            <p:nvPr/>
          </p:nvSpPr>
          <p:spPr>
            <a:xfrm>
              <a:off x="2948550" y="1728839"/>
              <a:ext cx="331090" cy="26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36" y="92"/>
                  </a:lnTo>
                  <a:lnTo>
                    <a:pt x="20823" y="122"/>
                  </a:lnTo>
                  <a:lnTo>
                    <a:pt x="20435" y="240"/>
                  </a:lnTo>
                  <a:lnTo>
                    <a:pt x="15749" y="1941"/>
                  </a:lnTo>
                  <a:lnTo>
                    <a:pt x="13036" y="3042"/>
                  </a:lnTo>
                  <a:lnTo>
                    <a:pt x="10832" y="4573"/>
                  </a:lnTo>
                  <a:lnTo>
                    <a:pt x="10534" y="5053"/>
                  </a:lnTo>
                  <a:lnTo>
                    <a:pt x="9205" y="7795"/>
                  </a:lnTo>
                  <a:lnTo>
                    <a:pt x="8017" y="11014"/>
                  </a:lnTo>
                  <a:lnTo>
                    <a:pt x="6776" y="14260"/>
                  </a:lnTo>
                  <a:lnTo>
                    <a:pt x="5293" y="17084"/>
                  </a:lnTo>
                  <a:lnTo>
                    <a:pt x="5143" y="17305"/>
                  </a:lnTo>
                  <a:lnTo>
                    <a:pt x="5157" y="17552"/>
                  </a:lnTo>
                  <a:lnTo>
                    <a:pt x="4905" y="17806"/>
                  </a:lnTo>
                  <a:lnTo>
                    <a:pt x="3847" y="18646"/>
                  </a:lnTo>
                  <a:lnTo>
                    <a:pt x="3130" y="18735"/>
                  </a:lnTo>
                  <a:lnTo>
                    <a:pt x="2379" y="18540"/>
                  </a:lnTo>
                  <a:lnTo>
                    <a:pt x="1216" y="18528"/>
                  </a:lnTo>
                  <a:lnTo>
                    <a:pt x="1216" y="19010"/>
                  </a:lnTo>
                  <a:lnTo>
                    <a:pt x="1402" y="19435"/>
                  </a:lnTo>
                  <a:lnTo>
                    <a:pt x="1580" y="19120"/>
                  </a:lnTo>
                  <a:lnTo>
                    <a:pt x="1799" y="19371"/>
                  </a:lnTo>
                  <a:lnTo>
                    <a:pt x="0" y="21600"/>
                  </a:lnTo>
                  <a:lnTo>
                    <a:pt x="4334" y="21600"/>
                  </a:lnTo>
                  <a:lnTo>
                    <a:pt x="4710" y="20935"/>
                  </a:lnTo>
                  <a:lnTo>
                    <a:pt x="4512" y="20789"/>
                  </a:lnTo>
                  <a:lnTo>
                    <a:pt x="4272" y="20709"/>
                  </a:lnTo>
                  <a:lnTo>
                    <a:pt x="4322" y="20333"/>
                  </a:lnTo>
                  <a:lnTo>
                    <a:pt x="6554" y="15641"/>
                  </a:lnTo>
                  <a:lnTo>
                    <a:pt x="7103" y="16186"/>
                  </a:lnTo>
                  <a:lnTo>
                    <a:pt x="8247" y="17262"/>
                  </a:lnTo>
                  <a:lnTo>
                    <a:pt x="8787" y="17806"/>
                  </a:lnTo>
                  <a:lnTo>
                    <a:pt x="17523" y="123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BCCC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266" name="object 34" descr="object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7287" y="1772604"/>
              <a:ext cx="122000" cy="14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7" name="object 35" descr="object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72166" y="1895477"/>
              <a:ext cx="357669" cy="1004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8" name="object 36" descr="object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81633" y="1722884"/>
              <a:ext cx="210722" cy="104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9" name="object 37" descr="object 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33563" y="-2"/>
              <a:ext cx="685894" cy="15894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70" name="object 38" descr="object 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75855" y="1121802"/>
              <a:ext cx="485029" cy="354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71" name="object 39"/>
            <p:cNvSpPr/>
            <p:nvPr/>
          </p:nvSpPr>
          <p:spPr>
            <a:xfrm>
              <a:off x="1579054" y="1347954"/>
              <a:ext cx="63986" cy="2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69" y="5163"/>
                  </a:lnTo>
                  <a:lnTo>
                    <a:pt x="4568" y="12356"/>
                  </a:lnTo>
                  <a:lnTo>
                    <a:pt x="9397" y="18769"/>
                  </a:lnTo>
                  <a:lnTo>
                    <a:pt x="12056" y="21600"/>
                  </a:lnTo>
                  <a:lnTo>
                    <a:pt x="14273" y="20520"/>
                  </a:lnTo>
                  <a:lnTo>
                    <a:pt x="16823" y="17578"/>
                  </a:lnTo>
                  <a:lnTo>
                    <a:pt x="19376" y="14218"/>
                  </a:lnTo>
                  <a:lnTo>
                    <a:pt x="21600" y="11883"/>
                  </a:lnTo>
                  <a:lnTo>
                    <a:pt x="18534" y="8438"/>
                  </a:lnTo>
                  <a:lnTo>
                    <a:pt x="11314" y="4196"/>
                  </a:lnTo>
                  <a:lnTo>
                    <a:pt x="3838" y="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8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2" name="object 40"/>
            <p:cNvSpPr/>
            <p:nvPr/>
          </p:nvSpPr>
          <p:spPr>
            <a:xfrm>
              <a:off x="1391264" y="1428161"/>
              <a:ext cx="13715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26" y="0"/>
                  </a:moveTo>
                  <a:lnTo>
                    <a:pt x="0" y="3433"/>
                  </a:lnTo>
                  <a:lnTo>
                    <a:pt x="2852" y="19262"/>
                  </a:lnTo>
                  <a:lnTo>
                    <a:pt x="13237" y="21600"/>
                  </a:lnTo>
                  <a:lnTo>
                    <a:pt x="18879" y="18666"/>
                  </a:lnTo>
                  <a:lnTo>
                    <a:pt x="21600" y="19262"/>
                  </a:lnTo>
                  <a:lnTo>
                    <a:pt x="13953" y="6195"/>
                  </a:lnTo>
                  <a:lnTo>
                    <a:pt x="5226" y="0"/>
                  </a:lnTo>
                  <a:close/>
                </a:path>
              </a:pathLst>
            </a:custGeom>
            <a:solidFill>
              <a:srgbClr val="9BB67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3" name="object 41"/>
            <p:cNvSpPr/>
            <p:nvPr/>
          </p:nvSpPr>
          <p:spPr>
            <a:xfrm>
              <a:off x="1643036" y="1236176"/>
              <a:ext cx="20832" cy="3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51" y="0"/>
                  </a:moveTo>
                  <a:lnTo>
                    <a:pt x="8773" y="1589"/>
                  </a:lnTo>
                  <a:lnTo>
                    <a:pt x="4233" y="4312"/>
                  </a:lnTo>
                  <a:lnTo>
                    <a:pt x="0" y="6660"/>
                  </a:lnTo>
                  <a:lnTo>
                    <a:pt x="3784" y="11388"/>
                  </a:lnTo>
                  <a:lnTo>
                    <a:pt x="8710" y="16590"/>
                  </a:lnTo>
                  <a:lnTo>
                    <a:pt x="14682" y="20562"/>
                  </a:lnTo>
                  <a:lnTo>
                    <a:pt x="21600" y="21600"/>
                  </a:lnTo>
                  <a:lnTo>
                    <a:pt x="20938" y="17589"/>
                  </a:lnTo>
                  <a:lnTo>
                    <a:pt x="19301" y="12380"/>
                  </a:lnTo>
                  <a:lnTo>
                    <a:pt x="18040" y="6644"/>
                  </a:lnTo>
                  <a:lnTo>
                    <a:pt x="18504" y="1056"/>
                  </a:lnTo>
                  <a:lnTo>
                    <a:pt x="13551" y="0"/>
                  </a:lnTo>
                  <a:close/>
                </a:path>
              </a:pathLst>
            </a:custGeom>
            <a:solidFill>
              <a:srgbClr val="3179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4" name="object 42"/>
            <p:cNvSpPr/>
            <p:nvPr/>
          </p:nvSpPr>
          <p:spPr>
            <a:xfrm>
              <a:off x="1719167" y="1068249"/>
              <a:ext cx="12704" cy="5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8" y="0"/>
                  </a:moveTo>
                  <a:lnTo>
                    <a:pt x="88" y="5467"/>
                  </a:lnTo>
                  <a:lnTo>
                    <a:pt x="0" y="10825"/>
                  </a:lnTo>
                  <a:lnTo>
                    <a:pt x="798" y="21600"/>
                  </a:lnTo>
                  <a:lnTo>
                    <a:pt x="11618" y="16029"/>
                  </a:lnTo>
                  <a:lnTo>
                    <a:pt x="21600" y="10010"/>
                  </a:lnTo>
                  <a:lnTo>
                    <a:pt x="21180" y="4387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B5CC7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275" name="object 43" descr="object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7799" y="409142"/>
              <a:ext cx="488109" cy="1150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76" name="object 44" descr="object 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9366" y="972829"/>
              <a:ext cx="292264" cy="3513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77" name="object 45"/>
            <p:cNvSpPr/>
            <p:nvPr/>
          </p:nvSpPr>
          <p:spPr>
            <a:xfrm>
              <a:off x="1059802" y="208291"/>
              <a:ext cx="220210" cy="32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38" y="0"/>
                  </a:moveTo>
                  <a:lnTo>
                    <a:pt x="10411" y="3552"/>
                  </a:lnTo>
                  <a:lnTo>
                    <a:pt x="9221" y="6792"/>
                  </a:lnTo>
                  <a:lnTo>
                    <a:pt x="7106" y="9730"/>
                  </a:lnTo>
                  <a:lnTo>
                    <a:pt x="3503" y="12371"/>
                  </a:lnTo>
                  <a:lnTo>
                    <a:pt x="4929" y="13015"/>
                  </a:lnTo>
                  <a:lnTo>
                    <a:pt x="6622" y="12866"/>
                  </a:lnTo>
                  <a:lnTo>
                    <a:pt x="8471" y="12371"/>
                  </a:lnTo>
                  <a:lnTo>
                    <a:pt x="10362" y="11978"/>
                  </a:lnTo>
                  <a:lnTo>
                    <a:pt x="9801" y="12609"/>
                  </a:lnTo>
                  <a:lnTo>
                    <a:pt x="8843" y="13061"/>
                  </a:lnTo>
                  <a:lnTo>
                    <a:pt x="7806" y="13413"/>
                  </a:lnTo>
                  <a:lnTo>
                    <a:pt x="7006" y="13745"/>
                  </a:lnTo>
                  <a:lnTo>
                    <a:pt x="5358" y="14858"/>
                  </a:lnTo>
                  <a:lnTo>
                    <a:pt x="3705" y="16062"/>
                  </a:lnTo>
                  <a:lnTo>
                    <a:pt x="1952" y="17213"/>
                  </a:lnTo>
                  <a:lnTo>
                    <a:pt x="0" y="18164"/>
                  </a:lnTo>
                  <a:lnTo>
                    <a:pt x="5109" y="18458"/>
                  </a:lnTo>
                  <a:lnTo>
                    <a:pt x="5526" y="18790"/>
                  </a:lnTo>
                  <a:lnTo>
                    <a:pt x="5389" y="19041"/>
                  </a:lnTo>
                  <a:lnTo>
                    <a:pt x="5039" y="19295"/>
                  </a:lnTo>
                  <a:lnTo>
                    <a:pt x="4816" y="19636"/>
                  </a:lnTo>
                  <a:lnTo>
                    <a:pt x="6713" y="18949"/>
                  </a:lnTo>
                  <a:lnTo>
                    <a:pt x="3503" y="21600"/>
                  </a:lnTo>
                  <a:lnTo>
                    <a:pt x="5211" y="20747"/>
                  </a:lnTo>
                  <a:lnTo>
                    <a:pt x="6898" y="19939"/>
                  </a:lnTo>
                  <a:lnTo>
                    <a:pt x="8639" y="19176"/>
                  </a:lnTo>
                  <a:lnTo>
                    <a:pt x="10508" y="18458"/>
                  </a:lnTo>
                  <a:lnTo>
                    <a:pt x="10529" y="17373"/>
                  </a:lnTo>
                  <a:lnTo>
                    <a:pt x="10640" y="15347"/>
                  </a:lnTo>
                  <a:lnTo>
                    <a:pt x="10904" y="13576"/>
                  </a:lnTo>
                  <a:lnTo>
                    <a:pt x="11384" y="13254"/>
                  </a:lnTo>
                  <a:lnTo>
                    <a:pt x="11513" y="13804"/>
                  </a:lnTo>
                  <a:lnTo>
                    <a:pt x="11565" y="14562"/>
                  </a:lnTo>
                  <a:lnTo>
                    <a:pt x="11817" y="15231"/>
                  </a:lnTo>
                  <a:lnTo>
                    <a:pt x="12551" y="15513"/>
                  </a:lnTo>
                  <a:lnTo>
                    <a:pt x="13637" y="14924"/>
                  </a:lnTo>
                  <a:lnTo>
                    <a:pt x="15414" y="15404"/>
                  </a:lnTo>
                  <a:lnTo>
                    <a:pt x="17438" y="16086"/>
                  </a:lnTo>
                  <a:lnTo>
                    <a:pt x="19264" y="16101"/>
                  </a:lnTo>
                  <a:lnTo>
                    <a:pt x="18003" y="15274"/>
                  </a:lnTo>
                  <a:lnTo>
                    <a:pt x="16889" y="14416"/>
                  </a:lnTo>
                  <a:lnTo>
                    <a:pt x="16160" y="13542"/>
                  </a:lnTo>
                  <a:lnTo>
                    <a:pt x="16054" y="12665"/>
                  </a:lnTo>
                  <a:lnTo>
                    <a:pt x="17619" y="13259"/>
                  </a:lnTo>
                  <a:lnTo>
                    <a:pt x="18718" y="13515"/>
                  </a:lnTo>
                  <a:lnTo>
                    <a:pt x="19872" y="13395"/>
                  </a:lnTo>
                  <a:lnTo>
                    <a:pt x="21600" y="12861"/>
                  </a:lnTo>
                  <a:lnTo>
                    <a:pt x="19793" y="11697"/>
                  </a:lnTo>
                  <a:lnTo>
                    <a:pt x="17402" y="10213"/>
                  </a:lnTo>
                  <a:lnTo>
                    <a:pt x="15140" y="8727"/>
                  </a:lnTo>
                  <a:lnTo>
                    <a:pt x="13719" y="7559"/>
                  </a:lnTo>
                  <a:lnTo>
                    <a:pt x="12766" y="5906"/>
                  </a:lnTo>
                  <a:lnTo>
                    <a:pt x="12118" y="3877"/>
                  </a:lnTo>
                  <a:lnTo>
                    <a:pt x="11238" y="0"/>
                  </a:lnTo>
                  <a:close/>
                </a:path>
              </a:pathLst>
            </a:custGeom>
            <a:solidFill>
              <a:srgbClr val="4262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8" name="object 46"/>
            <p:cNvSpPr/>
            <p:nvPr/>
          </p:nvSpPr>
          <p:spPr>
            <a:xfrm>
              <a:off x="1070223" y="389800"/>
              <a:ext cx="95215" cy="32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227" y="3928"/>
                  </a:lnTo>
                  <a:lnTo>
                    <a:pt x="12951" y="8880"/>
                  </a:lnTo>
                  <a:lnTo>
                    <a:pt x="9034" y="10375"/>
                  </a:lnTo>
                  <a:lnTo>
                    <a:pt x="5736" y="3931"/>
                  </a:lnTo>
                  <a:lnTo>
                    <a:pt x="4305" y="6857"/>
                  </a:lnTo>
                  <a:lnTo>
                    <a:pt x="2786" y="9515"/>
                  </a:lnTo>
                  <a:lnTo>
                    <a:pt x="1308" y="12324"/>
                  </a:lnTo>
                  <a:lnTo>
                    <a:pt x="0" y="15707"/>
                  </a:lnTo>
                  <a:lnTo>
                    <a:pt x="2322" y="15484"/>
                  </a:lnTo>
                  <a:lnTo>
                    <a:pt x="5229" y="14086"/>
                  </a:lnTo>
                  <a:lnTo>
                    <a:pt x="8052" y="13009"/>
                  </a:lnTo>
                  <a:lnTo>
                    <a:pt x="10124" y="13747"/>
                  </a:lnTo>
                  <a:lnTo>
                    <a:pt x="11234" y="15364"/>
                  </a:lnTo>
                  <a:lnTo>
                    <a:pt x="9012" y="20016"/>
                  </a:lnTo>
                  <a:lnTo>
                    <a:pt x="10124" y="21600"/>
                  </a:lnTo>
                  <a:lnTo>
                    <a:pt x="11193" y="20104"/>
                  </a:lnTo>
                  <a:lnTo>
                    <a:pt x="12637" y="16360"/>
                  </a:lnTo>
                  <a:lnTo>
                    <a:pt x="13753" y="14255"/>
                  </a:lnTo>
                  <a:lnTo>
                    <a:pt x="13838" y="17678"/>
                  </a:lnTo>
                  <a:lnTo>
                    <a:pt x="15687" y="14355"/>
                  </a:lnTo>
                  <a:lnTo>
                    <a:pt x="18088" y="10835"/>
                  </a:lnTo>
                  <a:lnTo>
                    <a:pt x="20303" y="631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D44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9" name="object 47"/>
            <p:cNvSpPr/>
            <p:nvPr/>
          </p:nvSpPr>
          <p:spPr>
            <a:xfrm>
              <a:off x="1173336" y="300531"/>
              <a:ext cx="12704" cy="7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96" y="0"/>
                  </a:moveTo>
                  <a:lnTo>
                    <a:pt x="0" y="21600"/>
                  </a:lnTo>
                  <a:lnTo>
                    <a:pt x="16200" y="17061"/>
                  </a:lnTo>
                  <a:lnTo>
                    <a:pt x="21600" y="11204"/>
                  </a:lnTo>
                  <a:lnTo>
                    <a:pt x="19222" y="5144"/>
                  </a:lnTo>
                  <a:lnTo>
                    <a:pt x="12096" y="0"/>
                  </a:lnTo>
                  <a:close/>
                </a:path>
              </a:pathLst>
            </a:custGeom>
            <a:solidFill>
              <a:srgbClr val="3621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280" name="object 48" descr="object 4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650213"/>
              <a:ext cx="3781087" cy="13457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1" name="object 49" descr="object 4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1" y="1705139"/>
              <a:ext cx="390289" cy="133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2" name="object 50" descr="object 5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99681"/>
              <a:ext cx="3517690" cy="18962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86" name="object 51"/>
          <p:cNvGrpSpPr/>
          <p:nvPr/>
        </p:nvGrpSpPr>
        <p:grpSpPr>
          <a:xfrm>
            <a:off x="3862243" y="4265025"/>
            <a:ext cx="3128082" cy="2230889"/>
            <a:chOff x="-1" y="0"/>
            <a:chExt cx="3128081" cy="2230888"/>
          </a:xfrm>
        </p:grpSpPr>
        <p:pic>
          <p:nvPicPr>
            <p:cNvPr id="2284" name="object 52" descr="object 5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2" y="127115"/>
              <a:ext cx="3128083" cy="21037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85" name="object 53"/>
            <p:cNvSpPr/>
            <p:nvPr/>
          </p:nvSpPr>
          <p:spPr>
            <a:xfrm>
              <a:off x="2634830" y="-1"/>
              <a:ext cx="53600" cy="3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0" y="0"/>
                  </a:moveTo>
                  <a:lnTo>
                    <a:pt x="18550" y="1883"/>
                  </a:lnTo>
                  <a:lnTo>
                    <a:pt x="1475" y="1883"/>
                  </a:lnTo>
                  <a:lnTo>
                    <a:pt x="257" y="5634"/>
                  </a:lnTo>
                  <a:lnTo>
                    <a:pt x="66" y="12680"/>
                  </a:lnTo>
                  <a:lnTo>
                    <a:pt x="28" y="13969"/>
                  </a:lnTo>
                  <a:lnTo>
                    <a:pt x="0" y="18708"/>
                  </a:lnTo>
                  <a:lnTo>
                    <a:pt x="257" y="21600"/>
                  </a:lnTo>
                  <a:lnTo>
                    <a:pt x="21600" y="21600"/>
                  </a:lnTo>
                  <a:lnTo>
                    <a:pt x="21406" y="13969"/>
                  </a:lnTo>
                  <a:lnTo>
                    <a:pt x="21371" y="12680"/>
                  </a:lnTo>
                  <a:lnTo>
                    <a:pt x="21343" y="7340"/>
                  </a:lnTo>
                  <a:lnTo>
                    <a:pt x="21600" y="3758"/>
                  </a:lnTo>
                  <a:lnTo>
                    <a:pt x="20382" y="3758"/>
                  </a:lnTo>
                  <a:lnTo>
                    <a:pt x="19773" y="1883"/>
                  </a:lnTo>
                  <a:lnTo>
                    <a:pt x="18550" y="0"/>
                  </a:lnTo>
                  <a:close/>
                </a:path>
              </a:pathLst>
            </a:custGeom>
            <a:solidFill>
              <a:srgbClr val="1489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287" name="object 54"/>
          <p:cNvSpPr txBox="1"/>
          <p:nvPr/>
        </p:nvSpPr>
        <p:spPr>
          <a:xfrm>
            <a:off x="4013146" y="4593337"/>
            <a:ext cx="1231904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400"/>
              </a:spcBef>
              <a:defRPr sz="2000" b="1" spc="-9">
                <a:solidFill>
                  <a:srgbClr val="1D3B1D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Media</a:t>
            </a:r>
            <a:endParaRPr b="0"/>
          </a:p>
          <a:p>
            <a:pPr marR="5080" indent="19050">
              <a:spcBef>
                <a:spcPts val="700"/>
              </a:spcBef>
              <a:defRPr sz="1200" spc="-10">
                <a:solidFill>
                  <a:srgbClr val="00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"Croatian </a:t>
            </a:r>
            <a:r>
              <a:rPr spc="0"/>
              <a:t>Primeval </a:t>
            </a:r>
            <a:r>
              <a:t>Forests"</a:t>
            </a:r>
          </a:p>
        </p:txBody>
      </p:sp>
      <p:grpSp>
        <p:nvGrpSpPr>
          <p:cNvPr id="2299" name="object 55"/>
          <p:cNvGrpSpPr/>
          <p:nvPr/>
        </p:nvGrpSpPr>
        <p:grpSpPr>
          <a:xfrm>
            <a:off x="4038226" y="4088597"/>
            <a:ext cx="2947944" cy="2091758"/>
            <a:chOff x="-1" y="0"/>
            <a:chExt cx="2947942" cy="2091756"/>
          </a:xfrm>
        </p:grpSpPr>
        <p:pic>
          <p:nvPicPr>
            <p:cNvPr id="2288" name="object 56" descr="object 5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73" y="1447685"/>
              <a:ext cx="1308320" cy="32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9" name="object 57" descr="object 5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2" y="1768944"/>
              <a:ext cx="1309870" cy="322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90" name="object 58"/>
            <p:cNvSpPr/>
            <p:nvPr/>
          </p:nvSpPr>
          <p:spPr>
            <a:xfrm>
              <a:off x="2263927" y="-1"/>
              <a:ext cx="684015" cy="6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5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5" y="16251"/>
                  </a:lnTo>
                  <a:lnTo>
                    <a:pt x="2250" y="17399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399" y="19350"/>
                  </a:lnTo>
                  <a:lnTo>
                    <a:pt x="18437" y="18437"/>
                  </a:lnTo>
                  <a:lnTo>
                    <a:pt x="19350" y="17399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399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AA2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93" name="object 59"/>
            <p:cNvGrpSpPr/>
            <p:nvPr/>
          </p:nvGrpSpPr>
          <p:grpSpPr>
            <a:xfrm>
              <a:off x="2535118" y="180975"/>
              <a:ext cx="169107" cy="38147"/>
              <a:chOff x="0" y="-1"/>
              <a:chExt cx="169106" cy="38146"/>
            </a:xfrm>
          </p:grpSpPr>
          <p:sp>
            <p:nvSpPr>
              <p:cNvPr id="2291" name="Triangle"/>
              <p:cNvSpPr/>
              <p:nvPr/>
            </p:nvSpPr>
            <p:spPr>
              <a:xfrm>
                <a:off x="156402" y="25439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92" name="Shape"/>
              <p:cNvSpPr/>
              <p:nvPr/>
            </p:nvSpPr>
            <p:spPr>
              <a:xfrm>
                <a:off x="-1" y="-2"/>
                <a:ext cx="162053" cy="32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60" y="0"/>
                    </a:moveTo>
                    <a:lnTo>
                      <a:pt x="3231" y="0"/>
                    </a:lnTo>
                    <a:lnTo>
                      <a:pt x="3029" y="2029"/>
                    </a:lnTo>
                    <a:lnTo>
                      <a:pt x="2626" y="4066"/>
                    </a:lnTo>
                    <a:lnTo>
                      <a:pt x="2046" y="7317"/>
                    </a:lnTo>
                    <a:lnTo>
                      <a:pt x="1163" y="12568"/>
                    </a:lnTo>
                    <a:lnTo>
                      <a:pt x="356" y="17631"/>
                    </a:lnTo>
                    <a:lnTo>
                      <a:pt x="0" y="20335"/>
                    </a:lnTo>
                    <a:lnTo>
                      <a:pt x="49" y="20335"/>
                    </a:lnTo>
                    <a:lnTo>
                      <a:pt x="3264" y="21600"/>
                    </a:lnTo>
                    <a:lnTo>
                      <a:pt x="10214" y="21458"/>
                    </a:lnTo>
                    <a:lnTo>
                      <a:pt x="21600" y="20335"/>
                    </a:lnTo>
                    <a:lnTo>
                      <a:pt x="21195" y="15998"/>
                    </a:lnTo>
                    <a:lnTo>
                      <a:pt x="20527" y="9651"/>
                    </a:lnTo>
                    <a:lnTo>
                      <a:pt x="19633" y="4066"/>
                    </a:lnTo>
                    <a:lnTo>
                      <a:pt x="1836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94" name="object 60"/>
            <p:cNvSpPr/>
            <p:nvPr/>
          </p:nvSpPr>
          <p:spPr>
            <a:xfrm>
              <a:off x="2421410" y="209716"/>
              <a:ext cx="387927" cy="29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49" y="0"/>
                  </a:moveTo>
                  <a:lnTo>
                    <a:pt x="6332" y="0"/>
                  </a:lnTo>
                  <a:lnTo>
                    <a:pt x="6332" y="223"/>
                  </a:lnTo>
                  <a:lnTo>
                    <a:pt x="2120" y="223"/>
                  </a:lnTo>
                  <a:lnTo>
                    <a:pt x="120" y="2102"/>
                  </a:lnTo>
                  <a:lnTo>
                    <a:pt x="0" y="4454"/>
                  </a:lnTo>
                  <a:lnTo>
                    <a:pt x="13" y="5233"/>
                  </a:lnTo>
                  <a:lnTo>
                    <a:pt x="13" y="21600"/>
                  </a:lnTo>
                  <a:lnTo>
                    <a:pt x="19309" y="21600"/>
                  </a:lnTo>
                  <a:lnTo>
                    <a:pt x="19533" y="20915"/>
                  </a:lnTo>
                  <a:lnTo>
                    <a:pt x="20518" y="19502"/>
                  </a:lnTo>
                  <a:lnTo>
                    <a:pt x="20741" y="18817"/>
                  </a:lnTo>
                  <a:lnTo>
                    <a:pt x="20731" y="18763"/>
                  </a:lnTo>
                  <a:lnTo>
                    <a:pt x="21163" y="18635"/>
                  </a:lnTo>
                  <a:lnTo>
                    <a:pt x="21595" y="18487"/>
                  </a:lnTo>
                  <a:lnTo>
                    <a:pt x="21588" y="4231"/>
                  </a:lnTo>
                  <a:lnTo>
                    <a:pt x="21600" y="3570"/>
                  </a:lnTo>
                  <a:lnTo>
                    <a:pt x="20760" y="679"/>
                  </a:lnTo>
                  <a:lnTo>
                    <a:pt x="19647" y="334"/>
                  </a:lnTo>
                  <a:lnTo>
                    <a:pt x="15517" y="334"/>
                  </a:lnTo>
                  <a:lnTo>
                    <a:pt x="15349" y="112"/>
                  </a:lnTo>
                  <a:lnTo>
                    <a:pt x="15349" y="0"/>
                  </a:lnTo>
                  <a:close/>
                </a:path>
              </a:pathLst>
            </a:custGeom>
            <a:solidFill>
              <a:srgbClr val="9DCA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295" name="object 61" descr="object 6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529078" y="292964"/>
              <a:ext cx="278464" cy="2133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98" name="object 62"/>
            <p:cNvGrpSpPr/>
            <p:nvPr/>
          </p:nvGrpSpPr>
          <p:grpSpPr>
            <a:xfrm>
              <a:off x="2421460" y="211238"/>
              <a:ext cx="386369" cy="143759"/>
              <a:chOff x="0" y="-1"/>
              <a:chExt cx="386368" cy="143758"/>
            </a:xfrm>
          </p:grpSpPr>
          <p:sp>
            <p:nvSpPr>
              <p:cNvPr id="2296" name="Shape"/>
              <p:cNvSpPr/>
              <p:nvPr/>
            </p:nvSpPr>
            <p:spPr>
              <a:xfrm>
                <a:off x="190866" y="54470"/>
                <a:ext cx="195362" cy="89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6" y="2335"/>
                    </a:lnTo>
                    <a:lnTo>
                      <a:pt x="9703" y="8787"/>
                    </a:lnTo>
                    <a:lnTo>
                      <a:pt x="12479" y="18106"/>
                    </a:lnTo>
                    <a:lnTo>
                      <a:pt x="13049" y="21600"/>
                    </a:lnTo>
                    <a:lnTo>
                      <a:pt x="21584" y="21600"/>
                    </a:lnTo>
                    <a:lnTo>
                      <a:pt x="21596" y="36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AF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97" name="Shape"/>
              <p:cNvSpPr/>
              <p:nvPr/>
            </p:nvSpPr>
            <p:spPr>
              <a:xfrm>
                <a:off x="-1" y="-1"/>
                <a:ext cx="386369" cy="89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3" y="0"/>
                    </a:moveTo>
                    <a:lnTo>
                      <a:pt x="6355" y="0"/>
                    </a:lnTo>
                    <a:lnTo>
                      <a:pt x="6355" y="366"/>
                    </a:lnTo>
                    <a:lnTo>
                      <a:pt x="2126" y="366"/>
                    </a:lnTo>
                    <a:lnTo>
                      <a:pt x="117" y="6543"/>
                    </a:lnTo>
                    <a:lnTo>
                      <a:pt x="0" y="9976"/>
                    </a:lnTo>
                    <a:lnTo>
                      <a:pt x="4" y="15513"/>
                    </a:lnTo>
                    <a:lnTo>
                      <a:pt x="11" y="21600"/>
                    </a:lnTo>
                    <a:lnTo>
                      <a:pt x="5932" y="21600"/>
                    </a:lnTo>
                    <a:lnTo>
                      <a:pt x="6355" y="19772"/>
                    </a:lnTo>
                    <a:lnTo>
                      <a:pt x="6609" y="19403"/>
                    </a:lnTo>
                    <a:lnTo>
                      <a:pt x="7529" y="16731"/>
                    </a:lnTo>
                    <a:lnTo>
                      <a:pt x="8513" y="14780"/>
                    </a:lnTo>
                    <a:lnTo>
                      <a:pt x="9560" y="13584"/>
                    </a:lnTo>
                    <a:lnTo>
                      <a:pt x="10671" y="13178"/>
                    </a:lnTo>
                    <a:lnTo>
                      <a:pt x="21592" y="13178"/>
                    </a:lnTo>
                    <a:lnTo>
                      <a:pt x="21600" y="11737"/>
                    </a:lnTo>
                    <a:lnTo>
                      <a:pt x="20756" y="2229"/>
                    </a:lnTo>
                    <a:lnTo>
                      <a:pt x="19638" y="1097"/>
                    </a:lnTo>
                    <a:lnTo>
                      <a:pt x="15492" y="1097"/>
                    </a:lnTo>
                    <a:lnTo>
                      <a:pt x="15323" y="366"/>
                    </a:lnTo>
                    <a:lnTo>
                      <a:pt x="15323" y="0"/>
                    </a:lnTo>
                    <a:close/>
                  </a:path>
                </a:pathLst>
              </a:custGeom>
              <a:solidFill>
                <a:srgbClr val="1EAF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1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62" y="44307"/>
            <a:ext cx="3120583" cy="7365039"/>
          </a:xfrm>
          <a:prstGeom prst="rect">
            <a:avLst/>
          </a:prstGeom>
          <a:ln w="12700">
            <a:miter lim="400000"/>
          </a:ln>
        </p:spPr>
      </p:pic>
      <p:sp>
        <p:nvSpPr>
          <p:cNvPr id="2302" name="object 3"/>
          <p:cNvSpPr txBox="1">
            <a:spLocks noGrp="1"/>
          </p:cNvSpPr>
          <p:nvPr>
            <p:ph type="title"/>
          </p:nvPr>
        </p:nvSpPr>
        <p:spPr>
          <a:xfrm>
            <a:off x="496137" y="474729"/>
            <a:ext cx="900432" cy="330204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/>
            </a:lvl1pPr>
          </a:lstStyle>
          <a:p>
            <a:r>
              <a:t>Praxis!</a:t>
            </a:r>
          </a:p>
        </p:txBody>
      </p:sp>
      <p:sp>
        <p:nvSpPr>
          <p:cNvPr id="2303" name="object 4"/>
          <p:cNvSpPr txBox="1"/>
          <p:nvPr/>
        </p:nvSpPr>
        <p:spPr>
          <a:xfrm>
            <a:off x="500841" y="1251039"/>
            <a:ext cx="2638431" cy="2698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042035" indent="12700" algn="just">
              <a:lnSpc>
                <a:spcPts val="1400"/>
              </a:lnSpc>
              <a:spcBef>
                <a:spcPts val="100"/>
              </a:spcBef>
              <a:defRPr sz="1200" spc="-3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In this </a:t>
            </a:r>
            <a:r>
              <a:rPr spc="-35" dirty="0"/>
              <a:t>exercise,</a:t>
            </a:r>
            <a:r>
              <a:rPr spc="-25" dirty="0"/>
              <a:t> </a:t>
            </a:r>
            <a:r>
              <a:rPr spc="-35" dirty="0"/>
              <a:t>we</a:t>
            </a:r>
            <a:r>
              <a:rPr dirty="0"/>
              <a:t> </a:t>
            </a:r>
            <a:r>
              <a:rPr spc="-20" dirty="0"/>
              <a:t>will </a:t>
            </a:r>
            <a:r>
              <a:rPr spc="-35" dirty="0"/>
              <a:t>grow</a:t>
            </a:r>
            <a:r>
              <a:rPr spc="-40" dirty="0"/>
              <a:t> </a:t>
            </a:r>
            <a:r>
              <a:rPr spc="0" dirty="0"/>
              <a:t>a</a:t>
            </a:r>
            <a:r>
              <a:rPr spc="-60" dirty="0"/>
              <a:t> </a:t>
            </a:r>
            <a:r>
              <a:rPr spc="-25" dirty="0"/>
              <a:t>tree</a:t>
            </a:r>
            <a:r>
              <a:rPr spc="-40" dirty="0"/>
              <a:t> </a:t>
            </a:r>
            <a:r>
              <a:rPr spc="-50" dirty="0"/>
              <a:t>from</a:t>
            </a:r>
            <a:r>
              <a:rPr spc="-25" dirty="0"/>
              <a:t> </a:t>
            </a:r>
            <a:r>
              <a:rPr spc="0" dirty="0"/>
              <a:t>a</a:t>
            </a:r>
            <a:r>
              <a:rPr spc="-40" dirty="0"/>
              <a:t> </a:t>
            </a:r>
            <a:r>
              <a:rPr spc="-10" dirty="0"/>
              <a:t>seed.</a:t>
            </a:r>
            <a:endParaRPr lang="hr-HR" spc="-10"/>
          </a:p>
          <a:p>
            <a:pPr marR="1042035" indent="12700" algn="just">
              <a:lnSpc>
                <a:spcPts val="1400"/>
              </a:lnSpc>
              <a:spcBef>
                <a:spcPts val="100"/>
              </a:spcBef>
              <a:defRPr sz="1200" spc="-3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pc="-10"/>
              <a:t> </a:t>
            </a:r>
            <a:r>
              <a:rPr spc="-10" dirty="0"/>
              <a:t>It</a:t>
            </a:r>
            <a:r>
              <a:rPr spc="-60" dirty="0"/>
              <a:t> </a:t>
            </a:r>
            <a:r>
              <a:rPr spc="0" dirty="0"/>
              <a:t>is</a:t>
            </a:r>
            <a:r>
              <a:rPr spc="-50" dirty="0"/>
              <a:t> </a:t>
            </a:r>
            <a:r>
              <a:rPr spc="-35" dirty="0"/>
              <a:t>advisable</a:t>
            </a:r>
            <a:r>
              <a:rPr spc="-40" dirty="0"/>
              <a:t> </a:t>
            </a:r>
            <a:r>
              <a:rPr spc="-20" dirty="0"/>
              <a:t>to</a:t>
            </a:r>
            <a:r>
              <a:rPr spc="-50" dirty="0"/>
              <a:t> </a:t>
            </a:r>
            <a:r>
              <a:rPr spc="-10" dirty="0"/>
              <a:t>collect </a:t>
            </a:r>
            <a:r>
              <a:rPr spc="-25" dirty="0"/>
              <a:t>tree</a:t>
            </a:r>
            <a:r>
              <a:rPr dirty="0"/>
              <a:t> </a:t>
            </a:r>
            <a:r>
              <a:rPr spc="-40" dirty="0"/>
              <a:t>seeds</a:t>
            </a:r>
            <a:r>
              <a:rPr dirty="0"/>
              <a:t> in </a:t>
            </a:r>
            <a:r>
              <a:rPr spc="-40" dirty="0"/>
              <a:t>the</a:t>
            </a:r>
            <a:r>
              <a:rPr dirty="0"/>
              <a:t> </a:t>
            </a:r>
            <a:r>
              <a:rPr spc="-25" dirty="0"/>
              <a:t>fall</a:t>
            </a:r>
            <a:r>
              <a:rPr dirty="0"/>
              <a:t> </a:t>
            </a:r>
            <a:r>
              <a:rPr spc="-35" dirty="0"/>
              <a:t>and</a:t>
            </a:r>
          </a:p>
          <a:p>
            <a:pPr marR="861060" indent="12700" algn="just">
              <a:lnSpc>
                <a:spcPts val="1400"/>
              </a:lnSpc>
              <a:defRPr sz="1200" spc="-3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store </a:t>
            </a:r>
            <a:r>
              <a:rPr spc="-55" dirty="0"/>
              <a:t>them</a:t>
            </a:r>
            <a:r>
              <a:rPr spc="-20" dirty="0"/>
              <a:t> so</a:t>
            </a:r>
            <a:r>
              <a:rPr spc="-25" dirty="0"/>
              <a:t> </a:t>
            </a:r>
            <a:r>
              <a:rPr spc="-35" dirty="0"/>
              <a:t>that</a:t>
            </a:r>
            <a:r>
              <a:rPr spc="-25" dirty="0"/>
              <a:t> </a:t>
            </a:r>
            <a:r>
              <a:rPr spc="-45" dirty="0"/>
              <a:t>they</a:t>
            </a:r>
            <a:r>
              <a:rPr spc="-25" dirty="0"/>
              <a:t> </a:t>
            </a:r>
            <a:r>
              <a:rPr spc="-35" dirty="0"/>
              <a:t>can </a:t>
            </a:r>
            <a:r>
              <a:rPr dirty="0"/>
              <a:t>be </a:t>
            </a:r>
            <a:r>
              <a:rPr spc="-40" dirty="0"/>
              <a:t>used</a:t>
            </a:r>
            <a:r>
              <a:rPr dirty="0"/>
              <a:t> in </a:t>
            </a:r>
            <a:r>
              <a:rPr spc="-40" dirty="0"/>
              <a:t>the</a:t>
            </a:r>
            <a:r>
              <a:rPr dirty="0"/>
              <a:t> </a:t>
            </a:r>
            <a:r>
              <a:rPr spc="-10" dirty="0"/>
              <a:t>spring.</a:t>
            </a:r>
          </a:p>
          <a:p>
            <a:pPr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 dirty="0"/>
          </a:p>
          <a:p>
            <a:pPr marR="5080" indent="12700">
              <a:lnSpc>
                <a:spcPts val="1400"/>
              </a:lnSpc>
              <a:defRPr sz="1200" spc="-65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We</a:t>
            </a:r>
            <a:r>
              <a:rPr spc="-15" dirty="0"/>
              <a:t> </a:t>
            </a:r>
            <a:r>
              <a:rPr spc="-25" dirty="0"/>
              <a:t>will</a:t>
            </a:r>
            <a:r>
              <a:rPr spc="-15" dirty="0"/>
              <a:t> </a:t>
            </a:r>
            <a:r>
              <a:rPr spc="-45" dirty="0"/>
              <a:t>plant</a:t>
            </a:r>
            <a:r>
              <a:rPr spc="-15" dirty="0"/>
              <a:t> </a:t>
            </a:r>
            <a:r>
              <a:rPr spc="-40" dirty="0"/>
              <a:t>seeds</a:t>
            </a:r>
            <a:r>
              <a:rPr spc="-15" dirty="0"/>
              <a:t> </a:t>
            </a:r>
            <a:r>
              <a:rPr spc="-20" dirty="0"/>
              <a:t>of</a:t>
            </a:r>
            <a:r>
              <a:rPr spc="-15" dirty="0"/>
              <a:t> </a:t>
            </a:r>
            <a:r>
              <a:rPr spc="-45" dirty="0"/>
              <a:t>two</a:t>
            </a:r>
            <a:r>
              <a:rPr spc="-15" dirty="0"/>
              <a:t> </a:t>
            </a:r>
            <a:r>
              <a:rPr spc="-40" dirty="0"/>
              <a:t>different</a:t>
            </a:r>
            <a:r>
              <a:rPr spc="-15" dirty="0"/>
              <a:t> </a:t>
            </a:r>
            <a:r>
              <a:rPr spc="-20" dirty="0"/>
              <a:t>trees </a:t>
            </a:r>
            <a:r>
              <a:rPr spc="-30" dirty="0"/>
              <a:t>in</a:t>
            </a:r>
            <a:r>
              <a:rPr spc="-20" dirty="0"/>
              <a:t> </a:t>
            </a:r>
            <a:r>
              <a:rPr spc="-30" dirty="0"/>
              <a:t>parallel</a:t>
            </a:r>
            <a:r>
              <a:rPr spc="-25" dirty="0"/>
              <a:t> </a:t>
            </a:r>
            <a:r>
              <a:rPr spc="-20" dirty="0"/>
              <a:t>to </a:t>
            </a:r>
            <a:r>
              <a:rPr spc="-45" dirty="0"/>
              <a:t>monitor</a:t>
            </a:r>
            <a:r>
              <a:rPr spc="-20" dirty="0"/>
              <a:t> </a:t>
            </a:r>
            <a:r>
              <a:rPr spc="-50" dirty="0"/>
              <a:t>which</a:t>
            </a:r>
            <a:r>
              <a:rPr spc="-20" dirty="0"/>
              <a:t> </a:t>
            </a:r>
            <a:r>
              <a:rPr spc="-40" dirty="0"/>
              <a:t>seeds</a:t>
            </a:r>
            <a:r>
              <a:rPr spc="-20" dirty="0"/>
              <a:t> need </a:t>
            </a:r>
            <a:r>
              <a:rPr spc="-50" dirty="0"/>
              <a:t>more</a:t>
            </a:r>
            <a:r>
              <a:rPr spc="-20" dirty="0"/>
              <a:t> </a:t>
            </a:r>
            <a:r>
              <a:rPr spc="-40" dirty="0"/>
              <a:t>light</a:t>
            </a:r>
            <a:r>
              <a:rPr spc="-15" dirty="0"/>
              <a:t> </a:t>
            </a:r>
            <a:r>
              <a:rPr spc="-45" dirty="0"/>
              <a:t>and</a:t>
            </a:r>
            <a:r>
              <a:rPr spc="-15" dirty="0"/>
              <a:t> </a:t>
            </a:r>
            <a:r>
              <a:rPr spc="-45" dirty="0"/>
              <a:t>heat</a:t>
            </a:r>
            <a:r>
              <a:rPr spc="-15" dirty="0"/>
              <a:t> </a:t>
            </a:r>
            <a:r>
              <a:rPr spc="-35" dirty="0"/>
              <a:t>for</a:t>
            </a:r>
            <a:r>
              <a:rPr spc="-20" dirty="0"/>
              <a:t> </a:t>
            </a:r>
            <a:r>
              <a:rPr spc="-35" dirty="0"/>
              <a:t>their</a:t>
            </a:r>
            <a:r>
              <a:rPr spc="-15" dirty="0"/>
              <a:t> </a:t>
            </a:r>
            <a:r>
              <a:rPr spc="-45" dirty="0"/>
              <a:t>growth</a:t>
            </a:r>
            <a:r>
              <a:rPr spc="-15" dirty="0"/>
              <a:t> </a:t>
            </a:r>
            <a:r>
              <a:rPr spc="-25" dirty="0"/>
              <a:t>and </a:t>
            </a:r>
            <a:r>
              <a:rPr spc="-10" dirty="0"/>
              <a:t>rooting.</a:t>
            </a:r>
            <a:endParaRPr lang="hr-HR" spc="-10" dirty="0"/>
          </a:p>
          <a:p>
            <a:pPr marR="5080" indent="12700">
              <a:lnSpc>
                <a:spcPts val="1400"/>
              </a:lnSpc>
              <a:defRPr sz="1200" spc="-65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 dirty="0"/>
          </a:p>
          <a:p>
            <a:pPr marR="49530" indent="12700">
              <a:lnSpc>
                <a:spcPts val="1400"/>
              </a:lnSpc>
              <a:defRPr sz="1200" spc="-1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60" dirty="0"/>
              <a:t> </a:t>
            </a:r>
            <a:r>
              <a:rPr spc="0" dirty="0"/>
              <a:t>is</a:t>
            </a:r>
            <a:r>
              <a:rPr spc="-35" dirty="0"/>
              <a:t> </a:t>
            </a:r>
            <a:r>
              <a:rPr spc="-45" dirty="0"/>
              <a:t>important</a:t>
            </a:r>
            <a:r>
              <a:rPr spc="-30" dirty="0"/>
              <a:t> </a:t>
            </a:r>
            <a:r>
              <a:rPr spc="-20" dirty="0"/>
              <a:t>to</a:t>
            </a:r>
            <a:r>
              <a:rPr spc="-40" dirty="0"/>
              <a:t> </a:t>
            </a:r>
            <a:r>
              <a:rPr spc="-50" dirty="0"/>
              <a:t>make</a:t>
            </a:r>
            <a:r>
              <a:rPr spc="-25" dirty="0"/>
              <a:t> </a:t>
            </a:r>
            <a:r>
              <a:rPr spc="-40" dirty="0"/>
              <a:t>the</a:t>
            </a:r>
            <a:r>
              <a:rPr spc="-35" dirty="0"/>
              <a:t> </a:t>
            </a:r>
            <a:r>
              <a:rPr spc="-20" dirty="0"/>
              <a:t>soil</a:t>
            </a:r>
            <a:r>
              <a:rPr spc="-35" dirty="0"/>
              <a:t> </a:t>
            </a:r>
            <a:r>
              <a:rPr spc="-25" dirty="0"/>
              <a:t>of </a:t>
            </a:r>
            <a:r>
              <a:rPr spc="-35" dirty="0"/>
              <a:t>sufficient</a:t>
            </a:r>
            <a:r>
              <a:rPr spc="-25" dirty="0"/>
              <a:t> </a:t>
            </a:r>
            <a:r>
              <a:rPr spc="-30" dirty="0"/>
              <a:t>quality</a:t>
            </a:r>
            <a:r>
              <a:rPr spc="-20" dirty="0"/>
              <a:t> </a:t>
            </a:r>
            <a:r>
              <a:rPr spc="-35" dirty="0"/>
              <a:t>for</a:t>
            </a:r>
            <a:r>
              <a:rPr spc="-25" dirty="0"/>
              <a:t> </a:t>
            </a:r>
            <a:r>
              <a:rPr spc="-40" dirty="0"/>
              <a:t>the</a:t>
            </a:r>
            <a:r>
              <a:rPr spc="-20" dirty="0"/>
              <a:t> </a:t>
            </a:r>
            <a:r>
              <a:rPr spc="-35" dirty="0"/>
              <a:t>process</a:t>
            </a:r>
            <a:r>
              <a:rPr spc="-25" dirty="0"/>
              <a:t> </a:t>
            </a:r>
            <a:r>
              <a:rPr spc="-20" dirty="0"/>
              <a:t>of </a:t>
            </a:r>
            <a:r>
              <a:rPr spc="-35" dirty="0"/>
              <a:t>seed </a:t>
            </a:r>
            <a:r>
              <a:rPr spc="-45" dirty="0"/>
              <a:t>germination</a:t>
            </a:r>
            <a:r>
              <a:rPr spc="-20" dirty="0"/>
              <a:t> </a:t>
            </a:r>
            <a:r>
              <a:rPr spc="-45" dirty="0"/>
              <a:t>and</a:t>
            </a:r>
            <a:r>
              <a:rPr spc="-20" dirty="0"/>
              <a:t> its </a:t>
            </a:r>
            <a:r>
              <a:rPr spc="-45" dirty="0"/>
              <a:t>growth</a:t>
            </a:r>
            <a:r>
              <a:rPr spc="-15" dirty="0"/>
              <a:t> </a:t>
            </a:r>
            <a:r>
              <a:rPr spc="-40" dirty="0"/>
              <a:t>into</a:t>
            </a:r>
            <a:r>
              <a:rPr spc="-20" dirty="0"/>
              <a:t> </a:t>
            </a:r>
            <a:r>
              <a:rPr spc="-50" dirty="0"/>
              <a:t>a </a:t>
            </a:r>
            <a:r>
              <a:rPr spc="-35" dirty="0"/>
              <a:t>seedling,</a:t>
            </a:r>
            <a:r>
              <a:rPr spc="-20" dirty="0"/>
              <a:t> </a:t>
            </a:r>
            <a:r>
              <a:rPr spc="-45" dirty="0"/>
              <a:t>and</a:t>
            </a:r>
            <a:r>
              <a:rPr spc="-20" dirty="0"/>
              <a:t> </a:t>
            </a:r>
            <a:r>
              <a:rPr spc="-40" dirty="0"/>
              <a:t>then</a:t>
            </a:r>
            <a:r>
              <a:rPr spc="-20" dirty="0"/>
              <a:t> </a:t>
            </a:r>
            <a:r>
              <a:rPr spc="-40" dirty="0"/>
              <a:t>into</a:t>
            </a:r>
            <a:r>
              <a:rPr spc="-20" dirty="0"/>
              <a:t> </a:t>
            </a:r>
            <a:r>
              <a:rPr spc="0" dirty="0"/>
              <a:t>a</a:t>
            </a:r>
            <a:r>
              <a:rPr spc="-20" dirty="0"/>
              <a:t> </a:t>
            </a:r>
            <a:r>
              <a:rPr spc="-60" dirty="0"/>
              <a:t>new</a:t>
            </a:r>
            <a:r>
              <a:rPr spc="-20" dirty="0"/>
              <a:t> </a:t>
            </a:r>
            <a:r>
              <a:rPr dirty="0"/>
              <a:t>tree.</a:t>
            </a:r>
          </a:p>
        </p:txBody>
      </p:sp>
      <p:sp>
        <p:nvSpPr>
          <p:cNvPr id="2304" name="object 5"/>
          <p:cNvSpPr txBox="1"/>
          <p:nvPr/>
        </p:nvSpPr>
        <p:spPr>
          <a:xfrm>
            <a:off x="480986" y="5490981"/>
            <a:ext cx="25888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000" spc="-5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We</a:t>
            </a:r>
            <a:r>
              <a:rPr spc="-19" dirty="0"/>
              <a:t> </a:t>
            </a:r>
            <a:r>
              <a:rPr spc="-39" dirty="0"/>
              <a:t>can</a:t>
            </a:r>
            <a:r>
              <a:rPr spc="-15" dirty="0"/>
              <a:t> </a:t>
            </a:r>
            <a:r>
              <a:rPr spc="-25" dirty="0"/>
              <a:t>take</a:t>
            </a:r>
            <a:r>
              <a:rPr spc="-19" dirty="0"/>
              <a:t> </a:t>
            </a:r>
            <a:r>
              <a:rPr spc="-30" dirty="0"/>
              <a:t>seeds</a:t>
            </a:r>
            <a:r>
              <a:rPr spc="-15" dirty="0"/>
              <a:t> </a:t>
            </a:r>
            <a:r>
              <a:rPr spc="-25" dirty="0"/>
              <a:t>of:</a:t>
            </a:r>
            <a:r>
              <a:rPr lang="hr-HR" spc="-25" dirty="0"/>
              <a:t> </a:t>
            </a:r>
            <a:r>
              <a:rPr dirty="0"/>
              <a:t>oak</a:t>
            </a:r>
            <a:r>
              <a:rPr spc="-19" dirty="0"/>
              <a:t> </a:t>
            </a:r>
            <a:r>
              <a:rPr spc="-45" dirty="0"/>
              <a:t>and</a:t>
            </a:r>
            <a:r>
              <a:rPr spc="-19" dirty="0"/>
              <a:t> </a:t>
            </a:r>
            <a:r>
              <a:rPr dirty="0"/>
              <a:t>hornbeam</a:t>
            </a:r>
            <a:r>
              <a:rPr spc="-15" dirty="0"/>
              <a:t> </a:t>
            </a:r>
            <a:r>
              <a:rPr spc="0" dirty="0"/>
              <a:t>/</a:t>
            </a:r>
            <a:r>
              <a:rPr spc="-19" dirty="0"/>
              <a:t> </a:t>
            </a:r>
            <a:r>
              <a:rPr spc="-35" dirty="0"/>
              <a:t>spruce</a:t>
            </a:r>
            <a:r>
              <a:rPr spc="-19" dirty="0"/>
              <a:t> </a:t>
            </a:r>
            <a:r>
              <a:rPr spc="-45" dirty="0"/>
              <a:t>and</a:t>
            </a:r>
            <a:r>
              <a:rPr spc="-15" dirty="0"/>
              <a:t> </a:t>
            </a:r>
            <a:r>
              <a:rPr spc="-9" dirty="0"/>
              <a:t>fir</a:t>
            </a:r>
            <a:r>
              <a:rPr spc="-19" dirty="0"/>
              <a:t> </a:t>
            </a:r>
            <a:r>
              <a:rPr spc="0" dirty="0"/>
              <a:t>/</a:t>
            </a:r>
            <a:r>
              <a:rPr spc="-19" dirty="0"/>
              <a:t> </a:t>
            </a:r>
            <a:r>
              <a:rPr spc="-45" dirty="0"/>
              <a:t>walnut</a:t>
            </a:r>
            <a:r>
              <a:rPr spc="-15" dirty="0"/>
              <a:t> </a:t>
            </a:r>
            <a:r>
              <a:rPr spc="-25" dirty="0"/>
              <a:t>and </a:t>
            </a:r>
            <a:r>
              <a:rPr spc="-35" dirty="0"/>
              <a:t>hazelnut,</a:t>
            </a:r>
            <a:r>
              <a:rPr spc="0" dirty="0"/>
              <a:t> </a:t>
            </a:r>
            <a:r>
              <a:rPr spc="-19" dirty="0"/>
              <a:t>etc.</a:t>
            </a:r>
          </a:p>
        </p:txBody>
      </p:sp>
      <p:sp>
        <p:nvSpPr>
          <p:cNvPr id="2305" name="object 6"/>
          <p:cNvSpPr txBox="1"/>
          <p:nvPr/>
        </p:nvSpPr>
        <p:spPr>
          <a:xfrm>
            <a:off x="495842" y="6013367"/>
            <a:ext cx="2534288" cy="46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 spc="-25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After</a:t>
            </a:r>
            <a:r>
              <a:rPr spc="-15" dirty="0"/>
              <a:t> </a:t>
            </a:r>
            <a:r>
              <a:rPr spc="-35" dirty="0"/>
              <a:t>determining</a:t>
            </a:r>
            <a:r>
              <a:rPr spc="-9" dirty="0"/>
              <a:t> </a:t>
            </a:r>
            <a:r>
              <a:rPr spc="-45" dirty="0"/>
              <a:t>which</a:t>
            </a:r>
            <a:r>
              <a:rPr spc="-9" dirty="0"/>
              <a:t> </a:t>
            </a:r>
            <a:r>
              <a:rPr spc="-39" dirty="0"/>
              <a:t>two</a:t>
            </a:r>
            <a:r>
              <a:rPr spc="-9" dirty="0"/>
              <a:t> </a:t>
            </a:r>
            <a:r>
              <a:rPr spc="-30" dirty="0"/>
              <a:t>seeds</a:t>
            </a:r>
            <a:r>
              <a:rPr spc="-9" dirty="0"/>
              <a:t> </a:t>
            </a:r>
            <a:r>
              <a:rPr spc="-35" dirty="0"/>
              <a:t>we</a:t>
            </a:r>
            <a:r>
              <a:rPr spc="-15" dirty="0"/>
              <a:t> </a:t>
            </a:r>
            <a:r>
              <a:rPr spc="-19" dirty="0"/>
              <a:t>will</a:t>
            </a:r>
            <a:r>
              <a:rPr spc="-9" dirty="0"/>
              <a:t> </a:t>
            </a:r>
            <a:r>
              <a:rPr spc="-19" dirty="0"/>
              <a:t>use, </a:t>
            </a:r>
            <a:r>
              <a:rPr spc="-35" dirty="0"/>
              <a:t>we</a:t>
            </a:r>
            <a:r>
              <a:rPr spc="-15" dirty="0"/>
              <a:t> </a:t>
            </a:r>
            <a:r>
              <a:rPr spc="-19" dirty="0"/>
              <a:t>will</a:t>
            </a:r>
            <a:r>
              <a:rPr spc="-15" dirty="0"/>
              <a:t> </a:t>
            </a:r>
            <a:r>
              <a:rPr spc="-30" dirty="0"/>
              <a:t>prepare</a:t>
            </a:r>
            <a:r>
              <a:rPr spc="-15" dirty="0"/>
              <a:t> </a:t>
            </a:r>
            <a:r>
              <a:rPr spc="-50" dirty="0"/>
              <a:t>them</a:t>
            </a:r>
            <a:r>
              <a:rPr spc="-1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spc="-35" dirty="0"/>
              <a:t>planting</a:t>
            </a:r>
            <a:r>
              <a:rPr spc="-15" dirty="0"/>
              <a:t> </a:t>
            </a:r>
            <a:r>
              <a:rPr spc="-39" dirty="0"/>
              <a:t>through</a:t>
            </a:r>
            <a:r>
              <a:rPr spc="-9" dirty="0"/>
              <a:t> </a:t>
            </a:r>
            <a:r>
              <a:rPr dirty="0"/>
              <a:t>the </a:t>
            </a:r>
            <a:r>
              <a:rPr spc="-35" dirty="0"/>
              <a:t>process</a:t>
            </a:r>
            <a:r>
              <a:rPr spc="-30" dirty="0"/>
              <a:t> </a:t>
            </a:r>
            <a:r>
              <a:rPr spc="-19" dirty="0"/>
              <a:t>of</a:t>
            </a:r>
            <a:r>
              <a:rPr dirty="0"/>
              <a:t> </a:t>
            </a:r>
            <a:r>
              <a:rPr spc="-9" dirty="0"/>
              <a:t>germination.</a:t>
            </a:r>
          </a:p>
        </p:txBody>
      </p:sp>
      <p:sp>
        <p:nvSpPr>
          <p:cNvPr id="2306" name="object 7"/>
          <p:cNvSpPr txBox="1"/>
          <p:nvPr/>
        </p:nvSpPr>
        <p:spPr>
          <a:xfrm>
            <a:off x="480986" y="6601790"/>
            <a:ext cx="2703834" cy="46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ct val="116700"/>
              </a:lnSpc>
              <a:spcBef>
                <a:spcPts val="100"/>
              </a:spcBef>
              <a:defRPr sz="1000" spc="-3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In</a:t>
            </a:r>
            <a:r>
              <a:rPr spc="-25" dirty="0"/>
              <a:t> this </a:t>
            </a:r>
            <a:r>
              <a:rPr spc="-35" dirty="0"/>
              <a:t>phase,</a:t>
            </a:r>
            <a:r>
              <a:rPr spc="-19" dirty="0"/>
              <a:t> </a:t>
            </a:r>
            <a:r>
              <a:rPr spc="0" dirty="0"/>
              <a:t>it</a:t>
            </a:r>
            <a:r>
              <a:rPr spc="-19" dirty="0"/>
              <a:t> </a:t>
            </a:r>
            <a:r>
              <a:rPr spc="-9" dirty="0"/>
              <a:t>is</a:t>
            </a:r>
            <a:r>
              <a:rPr spc="-19" dirty="0"/>
              <a:t> </a:t>
            </a:r>
            <a:r>
              <a:rPr spc="-39" dirty="0"/>
              <a:t>important</a:t>
            </a:r>
            <a:r>
              <a:rPr spc="-25" dirty="0"/>
              <a:t> </a:t>
            </a:r>
            <a:r>
              <a:rPr spc="-19" dirty="0"/>
              <a:t>to </a:t>
            </a:r>
            <a:r>
              <a:rPr spc="-39" dirty="0"/>
              <a:t>work</a:t>
            </a:r>
            <a:r>
              <a:rPr spc="-19" dirty="0"/>
              <a:t> </a:t>
            </a:r>
            <a:r>
              <a:rPr spc="-45" dirty="0"/>
              <a:t>on</a:t>
            </a:r>
            <a:r>
              <a:rPr spc="-15" dirty="0"/>
              <a:t> </a:t>
            </a:r>
            <a:r>
              <a:rPr spc="-25" dirty="0"/>
              <a:t>preparing </a:t>
            </a:r>
            <a:r>
              <a:rPr spc="0" dirty="0"/>
              <a:t>a</a:t>
            </a:r>
            <a:r>
              <a:rPr dirty="0"/>
              <a:t> quality</a:t>
            </a:r>
            <a:r>
              <a:rPr spc="-25" dirty="0"/>
              <a:t> </a:t>
            </a:r>
            <a:r>
              <a:rPr dirty="0"/>
              <a:t>substrate </a:t>
            </a:r>
            <a:r>
              <a:rPr spc="-19" dirty="0"/>
              <a:t>or</a:t>
            </a:r>
            <a:r>
              <a:rPr spc="-25" dirty="0"/>
              <a:t> </a:t>
            </a:r>
            <a:r>
              <a:rPr spc="-19" dirty="0"/>
              <a:t>soil</a:t>
            </a:r>
            <a:r>
              <a:rPr dirty="0"/>
              <a:t> that</a:t>
            </a:r>
            <a:r>
              <a:rPr spc="-25" dirty="0"/>
              <a:t> </a:t>
            </a:r>
            <a:r>
              <a:rPr spc="-19" dirty="0"/>
              <a:t>will</a:t>
            </a:r>
            <a:r>
              <a:rPr dirty="0"/>
              <a:t> </a:t>
            </a:r>
            <a:r>
              <a:rPr spc="-25" dirty="0"/>
              <a:t>allow </a:t>
            </a:r>
            <a:r>
              <a:rPr dirty="0"/>
              <a:t>the </a:t>
            </a:r>
            <a:r>
              <a:rPr spc="-9" dirty="0"/>
              <a:t>seeds </a:t>
            </a:r>
            <a:r>
              <a:rPr spc="-19" dirty="0"/>
              <a:t>to</a:t>
            </a:r>
            <a:r>
              <a:rPr spc="-45" dirty="0"/>
              <a:t> </a:t>
            </a:r>
            <a:r>
              <a:rPr spc="-9" dirty="0"/>
              <a:t>germinate.</a:t>
            </a:r>
          </a:p>
        </p:txBody>
      </p:sp>
      <p:sp>
        <p:nvSpPr>
          <p:cNvPr id="2307" name="object 8"/>
          <p:cNvSpPr txBox="1"/>
          <p:nvPr/>
        </p:nvSpPr>
        <p:spPr>
          <a:xfrm>
            <a:off x="495842" y="879920"/>
            <a:ext cx="140081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b="1">
                <a:solidFill>
                  <a:srgbClr val="1D3B1D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From</a:t>
            </a:r>
            <a:r>
              <a:rPr spc="10" dirty="0"/>
              <a:t> </a:t>
            </a:r>
            <a:r>
              <a:rPr dirty="0"/>
              <a:t>Seed</a:t>
            </a:r>
            <a:r>
              <a:rPr spc="25" dirty="0"/>
              <a:t> </a:t>
            </a:r>
            <a:r>
              <a:rPr dirty="0"/>
              <a:t>to</a:t>
            </a:r>
            <a:r>
              <a:rPr lang="hr-HR" spc="320" dirty="0"/>
              <a:t> </a:t>
            </a:r>
            <a:r>
              <a:rPr spc="-20" dirty="0"/>
              <a:t>Tree</a:t>
            </a:r>
          </a:p>
        </p:txBody>
      </p:sp>
      <p:sp>
        <p:nvSpPr>
          <p:cNvPr id="2308" name="object 9"/>
          <p:cNvSpPr txBox="1"/>
          <p:nvPr/>
        </p:nvSpPr>
        <p:spPr>
          <a:xfrm>
            <a:off x="480987" y="4322905"/>
            <a:ext cx="1894608" cy="629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40665" indent="-227965">
              <a:spcBef>
                <a:spcPts val="600"/>
              </a:spcBef>
              <a:buSzPct val="100000"/>
              <a:buChar char="•"/>
              <a:tabLst>
                <a:tab pos="228600" algn="l"/>
              </a:tabLst>
              <a:defRPr sz="1200" spc="-60">
                <a:solidFill>
                  <a:srgbClr val="221E1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PHASE</a:t>
            </a:r>
            <a:r>
              <a:rPr b="1" spc="15" dirty="0"/>
              <a:t> </a:t>
            </a:r>
            <a:r>
              <a:rPr b="1" spc="-50" dirty="0"/>
              <a:t>I</a:t>
            </a:r>
          </a:p>
          <a:p>
            <a:pPr marR="5080" indent="32384">
              <a:lnSpc>
                <a:spcPct val="116700"/>
              </a:lnSpc>
              <a:spcBef>
                <a:spcPts val="200"/>
              </a:spcBef>
              <a:defRPr sz="1000" spc="-35">
                <a:solidFill>
                  <a:srgbClr val="221E1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sz="1200" b="1" dirty="0"/>
              <a:t>Collecting</a:t>
            </a:r>
            <a:r>
              <a:rPr sz="1200" b="1" spc="-4" dirty="0"/>
              <a:t> </a:t>
            </a:r>
            <a:r>
              <a:rPr sz="1200" b="1" dirty="0"/>
              <a:t>seeds,</a:t>
            </a:r>
            <a:r>
              <a:rPr sz="1200" b="1" spc="-4" dirty="0"/>
              <a:t> </a:t>
            </a:r>
            <a:r>
              <a:rPr sz="1200" b="1" spc="-9" dirty="0"/>
              <a:t>preparing </a:t>
            </a:r>
            <a:r>
              <a:rPr sz="1200" b="1" spc="-25" dirty="0"/>
              <a:t>soil,</a:t>
            </a:r>
            <a:r>
              <a:rPr sz="1200" b="1" spc="-15" dirty="0"/>
              <a:t> </a:t>
            </a:r>
            <a:r>
              <a:rPr sz="1200" b="1" spc="-45" dirty="0"/>
              <a:t>and</a:t>
            </a:r>
            <a:r>
              <a:rPr sz="1200" b="1" spc="-15" dirty="0"/>
              <a:t> </a:t>
            </a:r>
            <a:r>
              <a:rPr sz="1200" b="1" dirty="0"/>
              <a:t>caring</a:t>
            </a:r>
            <a:r>
              <a:rPr sz="1200" b="1" spc="-15" dirty="0"/>
              <a:t> </a:t>
            </a:r>
            <a:r>
              <a:rPr sz="1200" b="1" spc="-30" dirty="0"/>
              <a:t>for</a:t>
            </a:r>
            <a:r>
              <a:rPr sz="1200" b="1" spc="-9" dirty="0"/>
              <a:t> </a:t>
            </a:r>
            <a:r>
              <a:rPr sz="1200" b="1" spc="-39" dirty="0"/>
              <a:t>the</a:t>
            </a:r>
            <a:r>
              <a:rPr sz="1200" b="1" spc="-15" dirty="0"/>
              <a:t> </a:t>
            </a:r>
            <a:r>
              <a:rPr sz="1200" b="1" spc="-30" dirty="0"/>
              <a:t>seeds</a:t>
            </a:r>
          </a:p>
        </p:txBody>
      </p:sp>
      <p:sp>
        <p:nvSpPr>
          <p:cNvPr id="2309" name="object 10"/>
          <p:cNvSpPr/>
          <p:nvPr/>
        </p:nvSpPr>
        <p:spPr>
          <a:xfrm>
            <a:off x="3768404" y="347033"/>
            <a:ext cx="3120585" cy="6387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77" y="0"/>
                </a:moveTo>
                <a:lnTo>
                  <a:pt x="1223" y="0"/>
                </a:lnTo>
                <a:lnTo>
                  <a:pt x="837" y="21"/>
                </a:lnTo>
                <a:lnTo>
                  <a:pt x="501" y="78"/>
                </a:lnTo>
                <a:lnTo>
                  <a:pt x="236" y="166"/>
                </a:lnTo>
                <a:lnTo>
                  <a:pt x="62" y="277"/>
                </a:lnTo>
                <a:lnTo>
                  <a:pt x="0" y="405"/>
                </a:lnTo>
                <a:lnTo>
                  <a:pt x="0" y="21195"/>
                </a:lnTo>
                <a:lnTo>
                  <a:pt x="62" y="21323"/>
                </a:lnTo>
                <a:lnTo>
                  <a:pt x="236" y="21434"/>
                </a:lnTo>
                <a:lnTo>
                  <a:pt x="501" y="21522"/>
                </a:lnTo>
                <a:lnTo>
                  <a:pt x="837" y="21579"/>
                </a:lnTo>
                <a:lnTo>
                  <a:pt x="1223" y="21600"/>
                </a:lnTo>
                <a:lnTo>
                  <a:pt x="20377" y="21600"/>
                </a:lnTo>
                <a:lnTo>
                  <a:pt x="20764" y="21579"/>
                </a:lnTo>
                <a:lnTo>
                  <a:pt x="21099" y="21522"/>
                </a:lnTo>
                <a:lnTo>
                  <a:pt x="21364" y="21434"/>
                </a:lnTo>
                <a:lnTo>
                  <a:pt x="21538" y="21323"/>
                </a:lnTo>
                <a:lnTo>
                  <a:pt x="21600" y="21195"/>
                </a:lnTo>
                <a:lnTo>
                  <a:pt x="21600" y="405"/>
                </a:lnTo>
                <a:lnTo>
                  <a:pt x="21538" y="277"/>
                </a:lnTo>
                <a:lnTo>
                  <a:pt x="21364" y="166"/>
                </a:lnTo>
                <a:lnTo>
                  <a:pt x="21099" y="78"/>
                </a:lnTo>
                <a:lnTo>
                  <a:pt x="20764" y="21"/>
                </a:lnTo>
                <a:lnTo>
                  <a:pt x="20377" y="0"/>
                </a:lnTo>
                <a:close/>
              </a:path>
            </a:pathLst>
          </a:custGeom>
          <a:solidFill>
            <a:srgbClr val="BFDF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10" name="object 11"/>
          <p:cNvSpPr txBox="1"/>
          <p:nvPr/>
        </p:nvSpPr>
        <p:spPr>
          <a:xfrm>
            <a:off x="3890132" y="3925130"/>
            <a:ext cx="2348230" cy="302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 spc="-3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In</a:t>
            </a:r>
            <a:r>
              <a:rPr spc="-25" dirty="0"/>
              <a:t> this</a:t>
            </a:r>
            <a:r>
              <a:rPr spc="-19" dirty="0"/>
              <a:t> </a:t>
            </a:r>
            <a:r>
              <a:rPr spc="-35" dirty="0"/>
              <a:t>phase,</a:t>
            </a:r>
            <a:r>
              <a:rPr spc="-25" dirty="0"/>
              <a:t> </a:t>
            </a:r>
            <a:r>
              <a:rPr spc="-35" dirty="0"/>
              <a:t>we</a:t>
            </a:r>
            <a:r>
              <a:rPr spc="-19" dirty="0"/>
              <a:t> will </a:t>
            </a:r>
            <a:r>
              <a:rPr dirty="0"/>
              <a:t>follow</a:t>
            </a:r>
            <a:r>
              <a:rPr spc="-25" dirty="0"/>
              <a:t> </a:t>
            </a:r>
            <a:r>
              <a:rPr spc="-19" dirty="0"/>
              <a:t>all </a:t>
            </a:r>
            <a:r>
              <a:rPr dirty="0"/>
              <a:t>the</a:t>
            </a:r>
            <a:r>
              <a:rPr spc="-19" dirty="0"/>
              <a:t> </a:t>
            </a:r>
            <a:r>
              <a:rPr spc="-25" dirty="0"/>
              <a:t>rules for </a:t>
            </a:r>
            <a:r>
              <a:rPr spc="-35" dirty="0"/>
              <a:t>planting</a:t>
            </a:r>
            <a:r>
              <a:rPr spc="15" dirty="0"/>
              <a:t> </a:t>
            </a:r>
            <a:r>
              <a:rPr spc="-45" dirty="0"/>
              <a:t>and</a:t>
            </a:r>
            <a:r>
              <a:rPr spc="19" dirty="0"/>
              <a:t> </a:t>
            </a:r>
            <a:r>
              <a:rPr spc="-39" dirty="0"/>
              <a:t>transplanting</a:t>
            </a:r>
            <a:r>
              <a:rPr spc="15" dirty="0"/>
              <a:t> </a:t>
            </a:r>
            <a:r>
              <a:rPr spc="-9" dirty="0"/>
              <a:t>seedlings.</a:t>
            </a:r>
          </a:p>
        </p:txBody>
      </p:sp>
      <p:sp>
        <p:nvSpPr>
          <p:cNvPr id="2311" name="object 12"/>
          <p:cNvSpPr txBox="1"/>
          <p:nvPr/>
        </p:nvSpPr>
        <p:spPr>
          <a:xfrm>
            <a:off x="3845171" y="4513537"/>
            <a:ext cx="2437130" cy="628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 spc="-9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25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spc="-39" dirty="0"/>
              <a:t>important</a:t>
            </a:r>
            <a:r>
              <a:rPr spc="-19" dirty="0"/>
              <a:t> to</a:t>
            </a:r>
            <a:r>
              <a:rPr spc="-25" dirty="0"/>
              <a:t> </a:t>
            </a:r>
            <a:r>
              <a:rPr spc="-30" dirty="0"/>
              <a:t>dig</a:t>
            </a:r>
            <a:r>
              <a:rPr spc="-19" dirty="0"/>
              <a:t> </a:t>
            </a:r>
            <a:r>
              <a:rPr spc="0" dirty="0"/>
              <a:t>a</a:t>
            </a:r>
            <a:r>
              <a:rPr spc="-25" dirty="0"/>
              <a:t> </a:t>
            </a:r>
            <a:r>
              <a:rPr spc="-30" dirty="0"/>
              <a:t>sufficiently</a:t>
            </a:r>
            <a:r>
              <a:rPr spc="-19" dirty="0"/>
              <a:t> </a:t>
            </a:r>
            <a:r>
              <a:rPr spc="-30" dirty="0"/>
              <a:t>deep</a:t>
            </a:r>
            <a:r>
              <a:rPr spc="-25" dirty="0"/>
              <a:t> </a:t>
            </a:r>
            <a:r>
              <a:rPr dirty="0"/>
              <a:t>hole, fill</a:t>
            </a:r>
            <a:r>
              <a:rPr spc="-15" dirty="0"/>
              <a:t> </a:t>
            </a:r>
            <a:r>
              <a:rPr spc="0" dirty="0"/>
              <a:t>it</a:t>
            </a:r>
            <a:r>
              <a:rPr spc="-15" dirty="0"/>
              <a:t> </a:t>
            </a:r>
            <a:r>
              <a:rPr spc="-35" dirty="0"/>
              <a:t>with</a:t>
            </a:r>
            <a:r>
              <a:rPr dirty="0"/>
              <a:t> </a:t>
            </a:r>
            <a:r>
              <a:rPr spc="-30" dirty="0"/>
              <a:t>natural</a:t>
            </a:r>
            <a:r>
              <a:rPr spc="-15" dirty="0"/>
              <a:t> </a:t>
            </a:r>
            <a:r>
              <a:rPr spc="-25" dirty="0"/>
              <a:t>fertilizer,</a:t>
            </a:r>
            <a:r>
              <a:rPr dirty="0"/>
              <a:t> </a:t>
            </a:r>
            <a:r>
              <a:rPr spc="-45" dirty="0"/>
              <a:t>and</a:t>
            </a:r>
            <a:r>
              <a:rPr spc="-15" dirty="0"/>
              <a:t> </a:t>
            </a:r>
            <a:r>
              <a:rPr spc="-39" dirty="0"/>
              <a:t>place</a:t>
            </a:r>
            <a:r>
              <a:rPr dirty="0"/>
              <a:t> </a:t>
            </a:r>
            <a:r>
              <a:rPr spc="-25" dirty="0"/>
              <a:t>the </a:t>
            </a:r>
            <a:r>
              <a:rPr spc="-30" dirty="0"/>
              <a:t>seedling</a:t>
            </a:r>
            <a:r>
              <a:rPr spc="-15" dirty="0"/>
              <a:t> </a:t>
            </a:r>
            <a:r>
              <a:rPr spc="-30" dirty="0"/>
              <a:t>in</a:t>
            </a:r>
            <a:r>
              <a:rPr spc="-15" dirty="0"/>
              <a:t> </a:t>
            </a:r>
            <a:r>
              <a:rPr spc="-30" dirty="0"/>
              <a:t>the</a:t>
            </a:r>
            <a:r>
              <a:rPr spc="-15" dirty="0"/>
              <a:t> </a:t>
            </a:r>
            <a:r>
              <a:rPr spc="-30" dirty="0"/>
              <a:t>hole.</a:t>
            </a:r>
            <a:r>
              <a:rPr spc="-15" dirty="0"/>
              <a:t> </a:t>
            </a:r>
            <a:r>
              <a:rPr spc="-25" dirty="0"/>
              <a:t>After</a:t>
            </a:r>
            <a:r>
              <a:rPr dirty="0"/>
              <a:t> </a:t>
            </a:r>
            <a:r>
              <a:rPr spc="-30" dirty="0"/>
              <a:t>that,</a:t>
            </a:r>
            <a:r>
              <a:rPr spc="-15" dirty="0"/>
              <a:t> </a:t>
            </a:r>
            <a:r>
              <a:rPr spc="-50" dirty="0"/>
              <a:t>tamp</a:t>
            </a:r>
            <a:r>
              <a:rPr spc="-15" dirty="0"/>
              <a:t> </a:t>
            </a:r>
            <a:r>
              <a:rPr spc="-30" dirty="0"/>
              <a:t>the</a:t>
            </a:r>
            <a:r>
              <a:rPr spc="-15" dirty="0"/>
              <a:t> </a:t>
            </a:r>
            <a:r>
              <a:rPr spc="-19" dirty="0"/>
              <a:t>soil </a:t>
            </a:r>
            <a:r>
              <a:rPr spc="-39" dirty="0"/>
              <a:t>around</a:t>
            </a:r>
            <a:r>
              <a:rPr spc="-25" dirty="0"/>
              <a:t> </a:t>
            </a:r>
            <a:r>
              <a:rPr spc="0" dirty="0"/>
              <a:t>it</a:t>
            </a:r>
            <a:r>
              <a:rPr spc="-50" dirty="0"/>
              <a:t> </a:t>
            </a:r>
            <a:r>
              <a:rPr spc="-25" dirty="0"/>
              <a:t>well</a:t>
            </a:r>
            <a:r>
              <a:rPr spc="-30" dirty="0"/>
              <a:t> </a:t>
            </a:r>
            <a:r>
              <a:rPr spc="-45" dirty="0"/>
              <a:t>and</a:t>
            </a:r>
            <a:r>
              <a:rPr spc="-19" dirty="0"/>
              <a:t> </a:t>
            </a:r>
            <a:r>
              <a:rPr spc="-30" dirty="0"/>
              <a:t>water </a:t>
            </a:r>
            <a:r>
              <a:rPr spc="0" dirty="0"/>
              <a:t>it</a:t>
            </a:r>
            <a:r>
              <a:rPr spc="-30" dirty="0"/>
              <a:t> </a:t>
            </a:r>
            <a:r>
              <a:rPr dirty="0"/>
              <a:t>abundantly.</a:t>
            </a:r>
          </a:p>
        </p:txBody>
      </p:sp>
      <p:sp>
        <p:nvSpPr>
          <p:cNvPr id="2312" name="object 13"/>
          <p:cNvSpPr txBox="1"/>
          <p:nvPr/>
        </p:nvSpPr>
        <p:spPr>
          <a:xfrm>
            <a:off x="3797861" y="5380244"/>
            <a:ext cx="2531750" cy="791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 spc="-5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We</a:t>
            </a:r>
            <a:r>
              <a:rPr spc="-19" dirty="0"/>
              <a:t> will</a:t>
            </a:r>
            <a:r>
              <a:rPr spc="-25" dirty="0"/>
              <a:t> </a:t>
            </a:r>
            <a:r>
              <a:rPr spc="-35" dirty="0"/>
              <a:t>continue</a:t>
            </a:r>
            <a:r>
              <a:rPr spc="-19" dirty="0"/>
              <a:t> to visit, </a:t>
            </a:r>
            <a:r>
              <a:rPr spc="-30" dirty="0"/>
              <a:t>water,</a:t>
            </a:r>
            <a:r>
              <a:rPr spc="-19" dirty="0"/>
              <a:t> </a:t>
            </a:r>
            <a:r>
              <a:rPr spc="-45" dirty="0"/>
              <a:t>and</a:t>
            </a:r>
            <a:r>
              <a:rPr spc="-19" dirty="0"/>
              <a:t> </a:t>
            </a:r>
            <a:r>
              <a:rPr spc="-9" dirty="0"/>
              <a:t>nurture </a:t>
            </a:r>
            <a:r>
              <a:rPr spc="-39" dirty="0"/>
              <a:t>our</a:t>
            </a:r>
            <a:r>
              <a:rPr spc="-25" dirty="0"/>
              <a:t> </a:t>
            </a:r>
            <a:r>
              <a:rPr spc="-19" dirty="0"/>
              <a:t>little</a:t>
            </a:r>
            <a:r>
              <a:rPr spc="-25" dirty="0"/>
              <a:t> tree, </a:t>
            </a:r>
            <a:r>
              <a:rPr spc="-30" dirty="0"/>
              <a:t>keeping</a:t>
            </a:r>
            <a:r>
              <a:rPr spc="-25" dirty="0"/>
              <a:t> </a:t>
            </a:r>
            <a:r>
              <a:rPr spc="0" dirty="0"/>
              <a:t>a</a:t>
            </a:r>
            <a:r>
              <a:rPr spc="-25" dirty="0"/>
              <a:t> </a:t>
            </a:r>
            <a:r>
              <a:rPr spc="-30" dirty="0"/>
              <a:t>journal</a:t>
            </a:r>
            <a:r>
              <a:rPr spc="-25" dirty="0"/>
              <a:t> </a:t>
            </a:r>
            <a:r>
              <a:rPr spc="-19" dirty="0"/>
              <a:t>of</a:t>
            </a:r>
            <a:r>
              <a:rPr spc="-25" dirty="0"/>
              <a:t> </a:t>
            </a:r>
            <a:r>
              <a:rPr spc="-19" dirty="0"/>
              <a:t>its</a:t>
            </a:r>
            <a:r>
              <a:rPr spc="-25" dirty="0"/>
              <a:t> </a:t>
            </a:r>
            <a:r>
              <a:rPr spc="-30" dirty="0"/>
              <a:t>progress. </a:t>
            </a:r>
            <a:r>
              <a:rPr spc="-39" dirty="0"/>
              <a:t>Changes</a:t>
            </a:r>
            <a:r>
              <a:rPr spc="-9" dirty="0"/>
              <a:t> </a:t>
            </a:r>
            <a:r>
              <a:rPr spc="-30" dirty="0"/>
              <a:t>in</a:t>
            </a:r>
            <a:r>
              <a:rPr spc="-9" dirty="0"/>
              <a:t> </a:t>
            </a:r>
            <a:r>
              <a:rPr spc="-35" dirty="0"/>
              <a:t>trunk</a:t>
            </a:r>
            <a:r>
              <a:rPr spc="-9" dirty="0"/>
              <a:t> </a:t>
            </a:r>
            <a:r>
              <a:rPr spc="-39" dirty="0"/>
              <a:t>circumference,</a:t>
            </a:r>
            <a:r>
              <a:rPr spc="-9" dirty="0"/>
              <a:t> </a:t>
            </a:r>
            <a:r>
              <a:rPr spc="-19" dirty="0"/>
              <a:t>leaf</a:t>
            </a:r>
            <a:r>
              <a:rPr spc="-9" dirty="0"/>
              <a:t> </a:t>
            </a:r>
            <a:r>
              <a:rPr spc="-19" dirty="0"/>
              <a:t>size,</a:t>
            </a:r>
            <a:r>
              <a:rPr spc="-9" dirty="0"/>
              <a:t> </a:t>
            </a:r>
            <a:r>
              <a:rPr spc="-25" dirty="0"/>
              <a:t>and </a:t>
            </a:r>
            <a:r>
              <a:rPr spc="-35" dirty="0"/>
              <a:t>any</a:t>
            </a:r>
            <a:r>
              <a:rPr spc="-19" dirty="0"/>
              <a:t> </a:t>
            </a:r>
            <a:r>
              <a:rPr spc="-30" dirty="0"/>
              <a:t>other</a:t>
            </a:r>
            <a:r>
              <a:rPr spc="-19" dirty="0"/>
              <a:t> </a:t>
            </a:r>
            <a:r>
              <a:rPr spc="-30" dirty="0"/>
              <a:t>variations</a:t>
            </a:r>
            <a:r>
              <a:rPr spc="-15" dirty="0"/>
              <a:t> </a:t>
            </a:r>
            <a:r>
              <a:rPr spc="-30" dirty="0"/>
              <a:t>in</a:t>
            </a:r>
            <a:r>
              <a:rPr spc="-19" dirty="0"/>
              <a:t> </a:t>
            </a:r>
            <a:r>
              <a:rPr spc="-30" dirty="0"/>
              <a:t>color</a:t>
            </a:r>
            <a:r>
              <a:rPr spc="-19" dirty="0"/>
              <a:t> </a:t>
            </a:r>
            <a:r>
              <a:rPr spc="-45" dirty="0"/>
              <a:t>and</a:t>
            </a:r>
            <a:r>
              <a:rPr spc="-15" dirty="0"/>
              <a:t> </a:t>
            </a:r>
            <a:r>
              <a:rPr spc="-30" dirty="0"/>
              <a:t>shape</a:t>
            </a:r>
            <a:r>
              <a:rPr spc="-19" dirty="0"/>
              <a:t> will </a:t>
            </a:r>
            <a:r>
              <a:rPr spc="-25" dirty="0"/>
              <a:t>be </a:t>
            </a:r>
            <a:r>
              <a:rPr spc="-30" dirty="0"/>
              <a:t>recorded</a:t>
            </a:r>
            <a:r>
              <a:rPr spc="-25" dirty="0"/>
              <a:t> </a:t>
            </a:r>
            <a:r>
              <a:rPr spc="-35" dirty="0"/>
              <a:t>during</a:t>
            </a:r>
            <a:r>
              <a:rPr spc="-25" dirty="0"/>
              <a:t> </a:t>
            </a:r>
            <a:r>
              <a:rPr spc="-19" dirty="0"/>
              <a:t>its first</a:t>
            </a:r>
            <a:r>
              <a:rPr spc="-25" dirty="0"/>
              <a:t> </a:t>
            </a:r>
            <a:r>
              <a:rPr spc="-35" dirty="0"/>
              <a:t>year</a:t>
            </a:r>
            <a:r>
              <a:rPr spc="-19" dirty="0"/>
              <a:t> of</a:t>
            </a:r>
            <a:r>
              <a:rPr spc="-25" dirty="0"/>
              <a:t> </a:t>
            </a:r>
            <a:r>
              <a:rPr spc="-9" dirty="0"/>
              <a:t>growth.</a:t>
            </a:r>
          </a:p>
        </p:txBody>
      </p:sp>
      <p:sp>
        <p:nvSpPr>
          <p:cNvPr id="2313" name="object 14"/>
          <p:cNvSpPr txBox="1"/>
          <p:nvPr/>
        </p:nvSpPr>
        <p:spPr>
          <a:xfrm>
            <a:off x="3916715" y="513958"/>
            <a:ext cx="2526669" cy="791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 spc="-55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When</a:t>
            </a:r>
            <a:r>
              <a:rPr spc="-15"/>
              <a:t> </a:t>
            </a:r>
            <a:r>
              <a:rPr spc="-30"/>
              <a:t>the</a:t>
            </a:r>
            <a:r>
              <a:rPr spc="-9"/>
              <a:t> </a:t>
            </a:r>
            <a:r>
              <a:rPr spc="-30"/>
              <a:t>seeds</a:t>
            </a:r>
            <a:r>
              <a:rPr spc="-9"/>
              <a:t> </a:t>
            </a:r>
            <a:r>
              <a:rPr spc="-30"/>
              <a:t>germinate,</a:t>
            </a:r>
            <a:r>
              <a:rPr spc="-9"/>
              <a:t> </a:t>
            </a:r>
            <a:r>
              <a:rPr spc="-35"/>
              <a:t>we</a:t>
            </a:r>
            <a:r>
              <a:rPr spc="-9"/>
              <a:t> </a:t>
            </a:r>
            <a:r>
              <a:rPr spc="-19"/>
              <a:t>will</a:t>
            </a:r>
            <a:r>
              <a:rPr spc="-9"/>
              <a:t> </a:t>
            </a:r>
            <a:r>
              <a:rPr spc="-39"/>
              <a:t>plant</a:t>
            </a:r>
            <a:r>
              <a:rPr spc="-9"/>
              <a:t> </a:t>
            </a:r>
            <a:r>
              <a:rPr spc="-19"/>
              <a:t>them </a:t>
            </a:r>
            <a:r>
              <a:rPr spc="-30"/>
              <a:t>in</a:t>
            </a:r>
            <a:r>
              <a:rPr spc="-15"/>
              <a:t> </a:t>
            </a:r>
            <a:r>
              <a:rPr spc="-39"/>
              <a:t>two</a:t>
            </a:r>
            <a:r>
              <a:rPr spc="-9"/>
              <a:t> </a:t>
            </a:r>
            <a:r>
              <a:rPr spc="-30"/>
              <a:t>vases</a:t>
            </a:r>
            <a:r>
              <a:rPr spc="-15"/>
              <a:t> </a:t>
            </a:r>
            <a:r>
              <a:rPr spc="-19"/>
              <a:t>to</a:t>
            </a:r>
            <a:r>
              <a:rPr spc="-9"/>
              <a:t> </a:t>
            </a:r>
            <a:r>
              <a:rPr spc="-39"/>
              <a:t>monitor</a:t>
            </a:r>
            <a:r>
              <a:rPr spc="-15"/>
              <a:t> </a:t>
            </a:r>
            <a:r>
              <a:rPr spc="-25"/>
              <a:t>their</a:t>
            </a:r>
            <a:r>
              <a:rPr spc="-9"/>
              <a:t> </a:t>
            </a:r>
            <a:r>
              <a:rPr spc="-39"/>
              <a:t>development.</a:t>
            </a:r>
            <a:r>
              <a:rPr spc="-9"/>
              <a:t> </a:t>
            </a:r>
            <a:r>
              <a:rPr spc="-25"/>
              <a:t>We </a:t>
            </a:r>
            <a:r>
              <a:rPr spc="-19"/>
              <a:t>will</a:t>
            </a:r>
            <a:r>
              <a:rPr spc="-9"/>
              <a:t> </a:t>
            </a:r>
            <a:r>
              <a:rPr spc="-39"/>
              <a:t>place</a:t>
            </a:r>
            <a:r>
              <a:rPr spc="-9"/>
              <a:t> </a:t>
            </a:r>
            <a:r>
              <a:rPr spc="-50"/>
              <a:t>them</a:t>
            </a:r>
            <a:r>
              <a:rPr spc="-9"/>
              <a:t> </a:t>
            </a:r>
            <a:r>
              <a:rPr spc="-30"/>
              <a:t>in</a:t>
            </a:r>
            <a:r>
              <a:rPr spc="-9"/>
              <a:t> </a:t>
            </a:r>
            <a:r>
              <a:rPr spc="-45"/>
              <a:t>an</a:t>
            </a:r>
            <a:r>
              <a:rPr spc="-4"/>
              <a:t> </a:t>
            </a:r>
            <a:r>
              <a:rPr spc="-39"/>
              <a:t>environment</a:t>
            </a:r>
            <a:r>
              <a:rPr spc="-9"/>
              <a:t> </a:t>
            </a:r>
            <a:r>
              <a:rPr spc="-30"/>
              <a:t>that</a:t>
            </a:r>
            <a:r>
              <a:rPr spc="-9"/>
              <a:t> suits </a:t>
            </a:r>
            <a:r>
              <a:rPr spc="-25"/>
              <a:t>their </a:t>
            </a:r>
            <a:r>
              <a:rPr spc="-30"/>
              <a:t>needs</a:t>
            </a:r>
            <a:r>
              <a:rPr spc="-19"/>
              <a:t> </a:t>
            </a:r>
            <a:r>
              <a:rPr spc="-30"/>
              <a:t>in</a:t>
            </a:r>
            <a:r>
              <a:rPr spc="-25"/>
              <a:t> </a:t>
            </a:r>
            <a:r>
              <a:rPr spc="-30"/>
              <a:t>terms</a:t>
            </a:r>
            <a:r>
              <a:rPr spc="-19"/>
              <a:t> of </a:t>
            </a:r>
            <a:r>
              <a:rPr spc="-25"/>
              <a:t>light</a:t>
            </a:r>
            <a:r>
              <a:rPr spc="-19"/>
              <a:t> </a:t>
            </a:r>
            <a:r>
              <a:rPr spc="-45"/>
              <a:t>and</a:t>
            </a:r>
            <a:r>
              <a:rPr spc="-19"/>
              <a:t> </a:t>
            </a:r>
            <a:r>
              <a:rPr spc="-35"/>
              <a:t>moisture,</a:t>
            </a:r>
            <a:r>
              <a:rPr spc="-25"/>
              <a:t> and </a:t>
            </a:r>
            <a:r>
              <a:rPr spc="-30"/>
              <a:t>nurture</a:t>
            </a:r>
            <a:r>
              <a:rPr spc="-25"/>
              <a:t> </a:t>
            </a:r>
            <a:r>
              <a:rPr spc="-19"/>
              <a:t>them.</a:t>
            </a:r>
          </a:p>
        </p:txBody>
      </p:sp>
      <p:sp>
        <p:nvSpPr>
          <p:cNvPr id="2314" name="object 15"/>
          <p:cNvSpPr txBox="1"/>
          <p:nvPr/>
        </p:nvSpPr>
        <p:spPr>
          <a:xfrm>
            <a:off x="3898770" y="1410976"/>
            <a:ext cx="2564769" cy="628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 spc="-5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We</a:t>
            </a:r>
            <a:r>
              <a:rPr spc="-19" dirty="0"/>
              <a:t> will</a:t>
            </a:r>
            <a:r>
              <a:rPr spc="-15" dirty="0"/>
              <a:t> </a:t>
            </a:r>
            <a:r>
              <a:rPr spc="-30" dirty="0"/>
              <a:t>observe</a:t>
            </a:r>
            <a:r>
              <a:rPr spc="-15" dirty="0"/>
              <a:t> </a:t>
            </a:r>
            <a:r>
              <a:rPr spc="-30" dirty="0"/>
              <a:t>the</a:t>
            </a:r>
            <a:r>
              <a:rPr spc="-15" dirty="0"/>
              <a:t> </a:t>
            </a:r>
            <a:r>
              <a:rPr spc="-30" dirty="0"/>
              <a:t>planted</a:t>
            </a:r>
            <a:r>
              <a:rPr spc="-15" dirty="0"/>
              <a:t> </a:t>
            </a:r>
            <a:r>
              <a:rPr spc="-30" dirty="0"/>
              <a:t>seeds</a:t>
            </a:r>
            <a:r>
              <a:rPr spc="-15" dirty="0"/>
              <a:t> </a:t>
            </a:r>
            <a:r>
              <a:rPr spc="-45" dirty="0"/>
              <a:t>and</a:t>
            </a:r>
            <a:r>
              <a:rPr spc="-19" dirty="0"/>
              <a:t> </a:t>
            </a:r>
            <a:r>
              <a:rPr spc="-9" dirty="0"/>
              <a:t>monitor </a:t>
            </a:r>
            <a:r>
              <a:rPr spc="-45" dirty="0"/>
              <a:t>which</a:t>
            </a:r>
            <a:r>
              <a:rPr spc="-19" dirty="0"/>
              <a:t> </a:t>
            </a:r>
            <a:r>
              <a:rPr spc="-39" dirty="0"/>
              <a:t>one</a:t>
            </a:r>
            <a:r>
              <a:rPr spc="-19" dirty="0"/>
              <a:t> </a:t>
            </a:r>
            <a:r>
              <a:rPr spc="-30" dirty="0"/>
              <a:t>develops</a:t>
            </a:r>
            <a:r>
              <a:rPr spc="-19" dirty="0"/>
              <a:t> </a:t>
            </a:r>
            <a:r>
              <a:rPr spc="-25" dirty="0"/>
              <a:t>faster</a:t>
            </a:r>
            <a:r>
              <a:rPr spc="-19" dirty="0"/>
              <a:t> </a:t>
            </a:r>
            <a:r>
              <a:rPr spc="-30" dirty="0"/>
              <a:t>in</a:t>
            </a:r>
            <a:r>
              <a:rPr spc="-15" dirty="0"/>
              <a:t> </a:t>
            </a:r>
            <a:r>
              <a:rPr spc="-30" dirty="0"/>
              <a:t>terms</a:t>
            </a:r>
            <a:r>
              <a:rPr spc="-19" dirty="0"/>
              <a:t> of </a:t>
            </a:r>
            <a:r>
              <a:rPr spc="-25" dirty="0"/>
              <a:t>air </a:t>
            </a:r>
            <a:r>
              <a:rPr spc="-35" dirty="0"/>
              <a:t>temperature,</a:t>
            </a:r>
            <a:r>
              <a:rPr spc="-4" dirty="0"/>
              <a:t> </a:t>
            </a:r>
            <a:r>
              <a:rPr spc="-19" dirty="0"/>
              <a:t>soil</a:t>
            </a:r>
            <a:r>
              <a:rPr spc="-4" dirty="0"/>
              <a:t> </a:t>
            </a:r>
            <a:r>
              <a:rPr spc="-35" dirty="0"/>
              <a:t>moisture,</a:t>
            </a:r>
            <a:r>
              <a:rPr spc="-4" dirty="0"/>
              <a:t> </a:t>
            </a:r>
            <a:r>
              <a:rPr spc="-45" dirty="0"/>
              <a:t>and</a:t>
            </a:r>
            <a:r>
              <a:rPr spc="-4" dirty="0"/>
              <a:t> </a:t>
            </a:r>
            <a:r>
              <a:rPr spc="-25" dirty="0"/>
              <a:t>light</a:t>
            </a:r>
            <a:r>
              <a:rPr spc="0" dirty="0"/>
              <a:t> </a:t>
            </a:r>
            <a:r>
              <a:rPr spc="-35" dirty="0"/>
              <a:t>sources</a:t>
            </a:r>
            <a:r>
              <a:rPr spc="-4" dirty="0"/>
              <a:t> </a:t>
            </a:r>
            <a:r>
              <a:rPr spc="-25" dirty="0"/>
              <a:t>in </a:t>
            </a:r>
            <a:r>
              <a:rPr spc="-30" dirty="0"/>
              <a:t>the</a:t>
            </a:r>
            <a:r>
              <a:rPr spc="-9" dirty="0"/>
              <a:t> </a:t>
            </a:r>
            <a:r>
              <a:rPr spc="-39" dirty="0"/>
              <a:t>environment</a:t>
            </a:r>
            <a:r>
              <a:rPr spc="-4" dirty="0"/>
              <a:t> </a:t>
            </a:r>
            <a:r>
              <a:rPr spc="-39" dirty="0"/>
              <a:t>where</a:t>
            </a:r>
            <a:r>
              <a:rPr spc="-4" dirty="0"/>
              <a:t> </a:t>
            </a:r>
            <a:r>
              <a:rPr spc="-30" dirty="0"/>
              <a:t>the</a:t>
            </a:r>
            <a:r>
              <a:rPr spc="-4" dirty="0"/>
              <a:t> </a:t>
            </a:r>
            <a:r>
              <a:rPr spc="-30" dirty="0"/>
              <a:t>seeds</a:t>
            </a:r>
            <a:r>
              <a:rPr spc="-4" dirty="0"/>
              <a:t> </a:t>
            </a:r>
            <a:r>
              <a:rPr spc="-9" dirty="0"/>
              <a:t>grow.</a:t>
            </a:r>
          </a:p>
        </p:txBody>
      </p:sp>
      <p:sp>
        <p:nvSpPr>
          <p:cNvPr id="2315" name="object 16"/>
          <p:cNvSpPr txBox="1"/>
          <p:nvPr/>
        </p:nvSpPr>
        <p:spPr>
          <a:xfrm>
            <a:off x="3873522" y="2320637"/>
            <a:ext cx="2677800" cy="46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 spc="-35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</a:t>
            </a:r>
            <a:r>
              <a:rPr spc="-15" dirty="0"/>
              <a:t> </a:t>
            </a:r>
            <a:r>
              <a:rPr spc="-30" dirty="0"/>
              <a:t>seeds</a:t>
            </a:r>
            <a:r>
              <a:rPr spc="-9" dirty="0"/>
              <a:t> </a:t>
            </a:r>
            <a:r>
              <a:rPr spc="-19" dirty="0"/>
              <a:t>will</a:t>
            </a:r>
            <a:r>
              <a:rPr spc="-9" dirty="0"/>
              <a:t> </a:t>
            </a:r>
            <a:r>
              <a:rPr spc="-39" dirty="0"/>
              <a:t>grow</a:t>
            </a:r>
            <a:r>
              <a:rPr spc="-9" dirty="0"/>
              <a:t> </a:t>
            </a:r>
            <a:r>
              <a:rPr spc="-30" dirty="0"/>
              <a:t>into</a:t>
            </a:r>
            <a:r>
              <a:rPr spc="-9" dirty="0"/>
              <a:t> </a:t>
            </a:r>
            <a:r>
              <a:rPr spc="-30" dirty="0"/>
              <a:t>seedlings,</a:t>
            </a:r>
            <a:r>
              <a:rPr spc="-9" dirty="0"/>
              <a:t> </a:t>
            </a:r>
            <a:r>
              <a:rPr spc="-45" dirty="0"/>
              <a:t>which</a:t>
            </a:r>
            <a:r>
              <a:rPr spc="-9" dirty="0"/>
              <a:t> </a:t>
            </a:r>
            <a:r>
              <a:rPr dirty="0"/>
              <a:t>we</a:t>
            </a:r>
            <a:r>
              <a:rPr spc="-9" dirty="0"/>
              <a:t> </a:t>
            </a:r>
            <a:r>
              <a:rPr spc="-19" dirty="0"/>
              <a:t>will </a:t>
            </a:r>
            <a:r>
              <a:rPr dirty="0"/>
              <a:t>transplant</a:t>
            </a:r>
            <a:r>
              <a:rPr spc="-9" dirty="0"/>
              <a:t> </a:t>
            </a:r>
            <a:r>
              <a:rPr spc="-30" dirty="0"/>
              <a:t>into</a:t>
            </a:r>
            <a:r>
              <a:rPr spc="-4" dirty="0"/>
              <a:t> </a:t>
            </a:r>
            <a:r>
              <a:rPr spc="-30" dirty="0"/>
              <a:t>the</a:t>
            </a:r>
            <a:r>
              <a:rPr spc="-4" dirty="0"/>
              <a:t> </a:t>
            </a:r>
            <a:r>
              <a:rPr spc="-39" dirty="0"/>
              <a:t>schoolyard</a:t>
            </a:r>
            <a:r>
              <a:rPr spc="-4" dirty="0"/>
              <a:t> </a:t>
            </a:r>
            <a:r>
              <a:rPr dirty="0"/>
              <a:t>when</a:t>
            </a:r>
            <a:r>
              <a:rPr spc="-4" dirty="0"/>
              <a:t> </a:t>
            </a:r>
            <a:r>
              <a:rPr dirty="0"/>
              <a:t>they</a:t>
            </a:r>
            <a:r>
              <a:rPr spc="-4" dirty="0"/>
              <a:t> </a:t>
            </a:r>
            <a:r>
              <a:rPr spc="-25" dirty="0"/>
              <a:t>become </a:t>
            </a:r>
            <a:r>
              <a:rPr spc="-30" dirty="0"/>
              <a:t>small</a:t>
            </a:r>
            <a:r>
              <a:rPr spc="-19" dirty="0"/>
              <a:t> </a:t>
            </a:r>
            <a:r>
              <a:rPr spc="-9" dirty="0"/>
              <a:t>trees.</a:t>
            </a:r>
          </a:p>
        </p:txBody>
      </p:sp>
      <p:grpSp>
        <p:nvGrpSpPr>
          <p:cNvPr id="2318" name="object 17"/>
          <p:cNvGrpSpPr/>
          <p:nvPr/>
        </p:nvGrpSpPr>
        <p:grpSpPr>
          <a:xfrm>
            <a:off x="5928899" y="3318106"/>
            <a:ext cx="665615" cy="588749"/>
            <a:chOff x="0" y="-1"/>
            <a:chExt cx="665613" cy="588748"/>
          </a:xfrm>
        </p:grpSpPr>
        <p:pic>
          <p:nvPicPr>
            <p:cNvPr id="2316" name="object 18" descr="object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299921"/>
              <a:ext cx="665614" cy="288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7" name="object 19" descr="object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196" y="-2"/>
              <a:ext cx="338534" cy="316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19" name="object 20"/>
          <p:cNvSpPr txBox="1"/>
          <p:nvPr/>
        </p:nvSpPr>
        <p:spPr>
          <a:xfrm>
            <a:off x="3845171" y="3104542"/>
            <a:ext cx="2201496" cy="629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59079" indent="-228600">
              <a:spcBef>
                <a:spcPts val="600"/>
              </a:spcBef>
              <a:buSzPct val="100000"/>
              <a:buChar char="•"/>
              <a:tabLst>
                <a:tab pos="254000" algn="l"/>
              </a:tabLst>
              <a:defRPr sz="1200" spc="-60">
                <a:solidFill>
                  <a:srgbClr val="221E1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PHASE</a:t>
            </a:r>
            <a:r>
              <a:rPr b="1" spc="15" dirty="0"/>
              <a:t> </a:t>
            </a:r>
            <a:r>
              <a:rPr b="1" spc="-25" dirty="0"/>
              <a:t>II</a:t>
            </a:r>
          </a:p>
          <a:p>
            <a:pPr marR="5080" indent="12700">
              <a:lnSpc>
                <a:spcPct val="116700"/>
              </a:lnSpc>
              <a:spcBef>
                <a:spcPts val="200"/>
              </a:spcBef>
              <a:defRPr sz="1000" spc="-39">
                <a:solidFill>
                  <a:srgbClr val="221E1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sz="1200" b="1" dirty="0"/>
              <a:t>Transplanting</a:t>
            </a:r>
            <a:r>
              <a:rPr sz="1200" b="1" spc="4" dirty="0"/>
              <a:t> </a:t>
            </a:r>
            <a:r>
              <a:rPr sz="1200" b="1" dirty="0"/>
              <a:t>seedlings</a:t>
            </a:r>
            <a:r>
              <a:rPr sz="1200" b="1" spc="4" dirty="0"/>
              <a:t> </a:t>
            </a:r>
            <a:r>
              <a:rPr sz="1200" b="1" spc="-19" dirty="0"/>
              <a:t>to</a:t>
            </a:r>
            <a:r>
              <a:rPr sz="1200" b="1" spc="9" dirty="0"/>
              <a:t> </a:t>
            </a:r>
            <a:r>
              <a:rPr sz="1200" b="1" spc="-25" dirty="0"/>
              <a:t>the </a:t>
            </a:r>
            <a:r>
              <a:rPr sz="1200" b="1" dirty="0"/>
              <a:t>schoolyard</a:t>
            </a:r>
            <a:r>
              <a:rPr sz="1200" b="1" spc="-9" dirty="0"/>
              <a:t> </a:t>
            </a:r>
            <a:r>
              <a:rPr sz="1200" b="1" spc="-19" dirty="0"/>
              <a:t>or</a:t>
            </a:r>
            <a:r>
              <a:rPr sz="1200" b="1" spc="-4" dirty="0"/>
              <a:t> </a:t>
            </a:r>
            <a:r>
              <a:rPr sz="1200" b="1" dirty="0"/>
              <a:t>surrounding</a:t>
            </a:r>
            <a:r>
              <a:rPr sz="1200" b="1" spc="-4" dirty="0"/>
              <a:t> </a:t>
            </a:r>
            <a:r>
              <a:rPr sz="1200" b="1" spc="-25" dirty="0"/>
              <a:t>forest</a:t>
            </a:r>
          </a:p>
        </p:txBody>
      </p:sp>
      <p:sp>
        <p:nvSpPr>
          <p:cNvPr id="2320" name="object 21"/>
          <p:cNvSpPr/>
          <p:nvPr/>
        </p:nvSpPr>
        <p:spPr>
          <a:xfrm>
            <a:off x="7309266" y="1193202"/>
            <a:ext cx="3120585" cy="6084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77" y="0"/>
                </a:moveTo>
                <a:lnTo>
                  <a:pt x="1223" y="0"/>
                </a:lnTo>
                <a:lnTo>
                  <a:pt x="836" y="21"/>
                </a:lnTo>
                <a:lnTo>
                  <a:pt x="501" y="78"/>
                </a:lnTo>
                <a:lnTo>
                  <a:pt x="236" y="166"/>
                </a:lnTo>
                <a:lnTo>
                  <a:pt x="62" y="277"/>
                </a:lnTo>
                <a:lnTo>
                  <a:pt x="0" y="404"/>
                </a:lnTo>
                <a:lnTo>
                  <a:pt x="0" y="21196"/>
                </a:lnTo>
                <a:lnTo>
                  <a:pt x="236" y="21434"/>
                </a:lnTo>
                <a:lnTo>
                  <a:pt x="501" y="21522"/>
                </a:lnTo>
                <a:lnTo>
                  <a:pt x="836" y="21579"/>
                </a:lnTo>
                <a:lnTo>
                  <a:pt x="1223" y="21600"/>
                </a:lnTo>
                <a:lnTo>
                  <a:pt x="20377" y="21600"/>
                </a:lnTo>
                <a:lnTo>
                  <a:pt x="20763" y="21579"/>
                </a:lnTo>
                <a:lnTo>
                  <a:pt x="21099" y="21522"/>
                </a:lnTo>
                <a:lnTo>
                  <a:pt x="21364" y="21434"/>
                </a:lnTo>
                <a:lnTo>
                  <a:pt x="21538" y="21323"/>
                </a:lnTo>
                <a:lnTo>
                  <a:pt x="21600" y="21196"/>
                </a:lnTo>
                <a:lnTo>
                  <a:pt x="21600" y="404"/>
                </a:lnTo>
                <a:lnTo>
                  <a:pt x="21364" y="166"/>
                </a:lnTo>
                <a:lnTo>
                  <a:pt x="21099" y="78"/>
                </a:lnTo>
                <a:lnTo>
                  <a:pt x="20763" y="21"/>
                </a:lnTo>
                <a:lnTo>
                  <a:pt x="20377" y="0"/>
                </a:lnTo>
                <a:close/>
              </a:path>
            </a:pathLst>
          </a:custGeom>
          <a:solidFill>
            <a:srgbClr val="FAF7E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21" name="object 22"/>
          <p:cNvSpPr txBox="1"/>
          <p:nvPr/>
        </p:nvSpPr>
        <p:spPr>
          <a:xfrm>
            <a:off x="7458250" y="2675483"/>
            <a:ext cx="2994029" cy="309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0029" marR="80010" indent="-227329">
              <a:lnSpc>
                <a:spcPct val="125000"/>
              </a:lnSpc>
              <a:spcBef>
                <a:spcPts val="100"/>
              </a:spcBef>
              <a:buSzPct val="100000"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What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main</a:t>
            </a:r>
            <a:r>
              <a:rPr spc="-15" dirty="0"/>
              <a:t> </a:t>
            </a:r>
            <a:r>
              <a:rPr dirty="0"/>
              <a:t>classification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trees 	</a:t>
            </a:r>
            <a:r>
              <a:rPr dirty="0"/>
              <a:t>based</a:t>
            </a:r>
            <a:r>
              <a:rPr spc="-15" dirty="0"/>
              <a:t> </a:t>
            </a:r>
            <a:r>
              <a:rPr dirty="0"/>
              <a:t>on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shape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their</a:t>
            </a:r>
            <a:r>
              <a:rPr spc="-10" dirty="0"/>
              <a:t> leaves?</a:t>
            </a:r>
          </a:p>
          <a:p>
            <a:pPr marL="240029" marR="166370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In</a:t>
            </a:r>
            <a:r>
              <a:rPr spc="-10" dirty="0"/>
              <a:t> </a:t>
            </a:r>
            <a:r>
              <a:rPr dirty="0"/>
              <a:t>which</a:t>
            </a:r>
            <a:r>
              <a:rPr spc="-5" dirty="0"/>
              <a:t> </a:t>
            </a:r>
            <a:r>
              <a:rPr dirty="0"/>
              <a:t>climate</a:t>
            </a:r>
            <a:r>
              <a:rPr spc="-10" dirty="0"/>
              <a:t> </a:t>
            </a:r>
            <a:r>
              <a:rPr dirty="0"/>
              <a:t>zone</a:t>
            </a:r>
            <a:r>
              <a:rPr spc="-5" dirty="0"/>
              <a:t> </a:t>
            </a:r>
            <a:r>
              <a:rPr dirty="0"/>
              <a:t>do</a:t>
            </a:r>
            <a:r>
              <a:rPr spc="-10" dirty="0"/>
              <a:t> </a:t>
            </a:r>
            <a:r>
              <a:rPr dirty="0"/>
              <a:t>forests</a:t>
            </a:r>
            <a:r>
              <a:rPr spc="-5" dirty="0"/>
              <a:t> </a:t>
            </a:r>
            <a:r>
              <a:rPr spc="-20" dirty="0"/>
              <a:t>have 	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greatest</a:t>
            </a:r>
            <a:r>
              <a:rPr spc="-10" dirty="0"/>
              <a:t> biodiversity?</a:t>
            </a:r>
          </a:p>
          <a:p>
            <a:pPr marL="240029" marR="83818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How</a:t>
            </a:r>
            <a:r>
              <a:rPr spc="-15" dirty="0"/>
              <a:t> </a:t>
            </a:r>
            <a:r>
              <a:rPr dirty="0"/>
              <a:t>many</a:t>
            </a:r>
            <a:r>
              <a:rPr spc="-15" dirty="0"/>
              <a:t> </a:t>
            </a:r>
            <a:r>
              <a:rPr dirty="0"/>
              <a:t>tree</a:t>
            </a:r>
            <a:r>
              <a:rPr spc="-15" dirty="0"/>
              <a:t> </a:t>
            </a:r>
            <a:r>
              <a:rPr dirty="0"/>
              <a:t>species</a:t>
            </a:r>
            <a:r>
              <a:rPr spc="-10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there</a:t>
            </a:r>
            <a:r>
              <a:rPr spc="-1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spc="-25" dirty="0"/>
              <a:t>the 	</a:t>
            </a:r>
            <a:r>
              <a:rPr dirty="0"/>
              <a:t>Amazon </a:t>
            </a:r>
            <a:r>
              <a:rPr spc="-10" dirty="0"/>
              <a:t>rainforest?</a:t>
            </a:r>
          </a:p>
          <a:p>
            <a:pPr marL="240029" marR="606425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Why</a:t>
            </a:r>
            <a:r>
              <a:rPr spc="-1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conservation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spc="-20" dirty="0"/>
              <a:t>tree 	</a:t>
            </a:r>
            <a:r>
              <a:rPr dirty="0"/>
              <a:t>biodiversity </a:t>
            </a:r>
            <a:r>
              <a:rPr spc="-10" dirty="0"/>
              <a:t>important?</a:t>
            </a:r>
          </a:p>
          <a:p>
            <a:pPr marL="240029" marR="104775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What</a:t>
            </a:r>
            <a:r>
              <a:rPr spc="-10" dirty="0"/>
              <a:t> </a:t>
            </a:r>
            <a:r>
              <a:rPr dirty="0"/>
              <a:t>percentage</a:t>
            </a:r>
            <a:r>
              <a:rPr spc="-1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Croatia's</a:t>
            </a:r>
            <a:r>
              <a:rPr spc="-10" dirty="0"/>
              <a:t> </a:t>
            </a:r>
            <a:r>
              <a:rPr dirty="0"/>
              <a:t>land</a:t>
            </a:r>
            <a:r>
              <a:rPr spc="-5" dirty="0"/>
              <a:t> </a:t>
            </a:r>
            <a:r>
              <a:rPr spc="-20" dirty="0"/>
              <a:t>area 	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covered</a:t>
            </a:r>
            <a:r>
              <a:rPr spc="-5" dirty="0"/>
              <a:t> </a:t>
            </a:r>
            <a:r>
              <a:rPr dirty="0"/>
              <a:t>by</a:t>
            </a:r>
            <a:r>
              <a:rPr spc="-5" dirty="0"/>
              <a:t> </a:t>
            </a:r>
            <a:r>
              <a:rPr spc="-10" dirty="0"/>
              <a:t>forests?</a:t>
            </a:r>
          </a:p>
          <a:p>
            <a:pPr marL="240029" marR="5080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Which</a:t>
            </a:r>
            <a:r>
              <a:rPr spc="-10" dirty="0"/>
              <a:t> </a:t>
            </a:r>
            <a:r>
              <a:rPr dirty="0"/>
              <a:t>coniferous</a:t>
            </a:r>
            <a:r>
              <a:rPr spc="-5" dirty="0"/>
              <a:t> </a:t>
            </a:r>
            <a:r>
              <a:rPr dirty="0"/>
              <a:t>tree</a:t>
            </a:r>
            <a:r>
              <a:rPr spc="-5" dirty="0"/>
              <a:t> </a:t>
            </a:r>
            <a:r>
              <a:rPr dirty="0"/>
              <a:t>loses</a:t>
            </a:r>
            <a:r>
              <a:rPr spc="-5" dirty="0"/>
              <a:t> </a:t>
            </a:r>
            <a:r>
              <a:rPr dirty="0"/>
              <a:t>its</a:t>
            </a:r>
            <a:r>
              <a:rPr spc="-5" dirty="0"/>
              <a:t> </a:t>
            </a:r>
            <a:r>
              <a:rPr dirty="0"/>
              <a:t>leaves</a:t>
            </a:r>
            <a:r>
              <a:rPr spc="-5" dirty="0"/>
              <a:t> </a:t>
            </a:r>
            <a:r>
              <a:rPr spc="-25" dirty="0"/>
              <a:t>in 	</a:t>
            </a:r>
            <a:r>
              <a:rPr spc="-10" dirty="0"/>
              <a:t>winter?</a:t>
            </a:r>
          </a:p>
          <a:p>
            <a:pPr marL="241300" marR="343533" indent="-228600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How</a:t>
            </a:r>
            <a:r>
              <a:rPr spc="-15" dirty="0"/>
              <a:t> </a:t>
            </a:r>
            <a:r>
              <a:rPr dirty="0"/>
              <a:t>many</a:t>
            </a:r>
            <a:r>
              <a:rPr spc="-15" dirty="0"/>
              <a:t> </a:t>
            </a:r>
            <a:r>
              <a:rPr dirty="0"/>
              <a:t>tree</a:t>
            </a:r>
            <a:r>
              <a:rPr spc="-15" dirty="0"/>
              <a:t> </a:t>
            </a:r>
            <a:r>
              <a:rPr dirty="0"/>
              <a:t>species</a:t>
            </a:r>
            <a:r>
              <a:rPr spc="-1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there</a:t>
            </a:r>
            <a:r>
              <a:rPr spc="-15" dirty="0"/>
              <a:t> </a:t>
            </a:r>
            <a:r>
              <a:rPr spc="-25" dirty="0"/>
              <a:t>in </a:t>
            </a:r>
            <a:r>
              <a:rPr spc="-10" dirty="0"/>
              <a:t>Croatia?</a:t>
            </a:r>
          </a:p>
          <a:p>
            <a:pPr marL="240029" indent="-227329">
              <a:spcBef>
                <a:spcPts val="300"/>
              </a:spcBef>
              <a:buSzPct val="100000"/>
              <a:buAutoNum type="arabicPeriod"/>
              <a:tabLst>
                <a:tab pos="2286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What</a:t>
            </a:r>
            <a:r>
              <a:rPr spc="-1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species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oaks?</a:t>
            </a:r>
          </a:p>
        </p:txBody>
      </p:sp>
      <p:sp>
        <p:nvSpPr>
          <p:cNvPr id="2322" name="object 23"/>
          <p:cNvSpPr txBox="1"/>
          <p:nvPr/>
        </p:nvSpPr>
        <p:spPr>
          <a:xfrm>
            <a:off x="7458250" y="6161974"/>
            <a:ext cx="2792735" cy="86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25000"/>
              </a:lnSpc>
              <a:spcBef>
                <a:spcPts val="100"/>
              </a:spcBef>
              <a:buSzPct val="100000"/>
              <a:buAutoNum type="arabicPeriod" startAt="9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What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ecological</a:t>
            </a:r>
            <a:r>
              <a:rPr spc="-10" dirty="0"/>
              <a:t> </a:t>
            </a:r>
            <a:r>
              <a:rPr dirty="0"/>
              <a:t>relationship</a:t>
            </a:r>
            <a:r>
              <a:rPr spc="-10" dirty="0"/>
              <a:t> </a:t>
            </a:r>
            <a:r>
              <a:rPr spc="-25" dirty="0"/>
              <a:t>in </a:t>
            </a:r>
            <a:r>
              <a:rPr dirty="0"/>
              <a:t>which</a:t>
            </a:r>
            <a:r>
              <a:rPr spc="-20" dirty="0"/>
              <a:t> </a:t>
            </a:r>
            <a:r>
              <a:rPr dirty="0"/>
              <a:t>both</a:t>
            </a:r>
            <a:r>
              <a:rPr spc="-20" dirty="0"/>
              <a:t> </a:t>
            </a:r>
            <a:r>
              <a:rPr dirty="0"/>
              <a:t>individuals</a:t>
            </a:r>
            <a:r>
              <a:rPr spc="-20" dirty="0"/>
              <a:t> </a:t>
            </a:r>
            <a:r>
              <a:rPr spc="-10" dirty="0"/>
              <a:t>benefit?</a:t>
            </a:r>
          </a:p>
          <a:p>
            <a:pPr marL="240665" indent="-227965">
              <a:spcBef>
                <a:spcPts val="300"/>
              </a:spcBef>
              <a:buSzPct val="100000"/>
              <a:buAutoNum type="arabicPeriod" startAt="9"/>
              <a:tabLst>
                <a:tab pos="2286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What</a:t>
            </a:r>
            <a:r>
              <a:rPr spc="-15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most</a:t>
            </a:r>
            <a:r>
              <a:rPr spc="-15" dirty="0"/>
              <a:t> </a:t>
            </a:r>
            <a:r>
              <a:rPr dirty="0"/>
              <a:t>famous</a:t>
            </a:r>
            <a:r>
              <a:rPr spc="-15" dirty="0"/>
              <a:t> </a:t>
            </a:r>
            <a:r>
              <a:rPr spc="-10" dirty="0"/>
              <a:t>primeval </a:t>
            </a:r>
            <a:r>
              <a:rPr dirty="0"/>
              <a:t>forests</a:t>
            </a:r>
            <a:r>
              <a:rPr spc="-1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spc="-10" dirty="0"/>
              <a:t>Croatia</a:t>
            </a:r>
            <a:r>
              <a:rPr lang="hr-HR" spc="-10" dirty="0"/>
              <a:t>?</a:t>
            </a:r>
            <a:endParaRPr spc="-10" dirty="0"/>
          </a:p>
        </p:txBody>
      </p:sp>
      <p:grpSp>
        <p:nvGrpSpPr>
          <p:cNvPr id="2325" name="object 24"/>
          <p:cNvGrpSpPr/>
          <p:nvPr/>
        </p:nvGrpSpPr>
        <p:grpSpPr>
          <a:xfrm>
            <a:off x="9109795" y="959547"/>
            <a:ext cx="1340099" cy="1248925"/>
            <a:chOff x="0" y="0"/>
            <a:chExt cx="1340098" cy="1248924"/>
          </a:xfrm>
        </p:grpSpPr>
        <p:sp>
          <p:nvSpPr>
            <p:cNvPr id="2323" name="object 25"/>
            <p:cNvSpPr/>
            <p:nvPr/>
          </p:nvSpPr>
          <p:spPr>
            <a:xfrm>
              <a:off x="-1" y="-1"/>
              <a:ext cx="1340100" cy="124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48" y="0"/>
                  </a:moveTo>
                  <a:lnTo>
                    <a:pt x="2552" y="0"/>
                  </a:lnTo>
                  <a:lnTo>
                    <a:pt x="1745" y="140"/>
                  </a:lnTo>
                  <a:lnTo>
                    <a:pt x="1045" y="528"/>
                  </a:lnTo>
                  <a:lnTo>
                    <a:pt x="492" y="1121"/>
                  </a:lnTo>
                  <a:lnTo>
                    <a:pt x="130" y="1873"/>
                  </a:lnTo>
                  <a:lnTo>
                    <a:pt x="0" y="2738"/>
                  </a:lnTo>
                  <a:lnTo>
                    <a:pt x="0" y="18862"/>
                  </a:lnTo>
                  <a:lnTo>
                    <a:pt x="130" y="19727"/>
                  </a:lnTo>
                  <a:lnTo>
                    <a:pt x="492" y="20479"/>
                  </a:lnTo>
                  <a:lnTo>
                    <a:pt x="1045" y="21072"/>
                  </a:lnTo>
                  <a:lnTo>
                    <a:pt x="1745" y="21460"/>
                  </a:lnTo>
                  <a:lnTo>
                    <a:pt x="2552" y="21600"/>
                  </a:lnTo>
                  <a:lnTo>
                    <a:pt x="19048" y="21600"/>
                  </a:lnTo>
                  <a:lnTo>
                    <a:pt x="19855" y="21460"/>
                  </a:lnTo>
                  <a:lnTo>
                    <a:pt x="20555" y="21072"/>
                  </a:lnTo>
                  <a:lnTo>
                    <a:pt x="21108" y="20479"/>
                  </a:lnTo>
                  <a:lnTo>
                    <a:pt x="21470" y="19727"/>
                  </a:lnTo>
                  <a:lnTo>
                    <a:pt x="21600" y="18862"/>
                  </a:lnTo>
                  <a:lnTo>
                    <a:pt x="21600" y="2738"/>
                  </a:lnTo>
                  <a:lnTo>
                    <a:pt x="21470" y="1873"/>
                  </a:lnTo>
                  <a:lnTo>
                    <a:pt x="21108" y="1121"/>
                  </a:lnTo>
                  <a:lnTo>
                    <a:pt x="20555" y="528"/>
                  </a:lnTo>
                  <a:lnTo>
                    <a:pt x="19855" y="140"/>
                  </a:lnTo>
                  <a:lnTo>
                    <a:pt x="19048" y="0"/>
                  </a:lnTo>
                  <a:close/>
                </a:path>
              </a:pathLst>
            </a:custGeom>
            <a:solidFill>
              <a:srgbClr val="FAF7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24" name="object 26" descr="object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394" y="131189"/>
              <a:ext cx="1008003" cy="1008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26" name="object 27"/>
          <p:cNvSpPr txBox="1"/>
          <p:nvPr/>
        </p:nvSpPr>
        <p:spPr>
          <a:xfrm>
            <a:off x="7424749" y="1394526"/>
            <a:ext cx="1858440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83185" indent="34925">
              <a:defRPr sz="2000" b="1" spc="-9">
                <a:solidFill>
                  <a:srgbClr val="010202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lang="hr-HR" sz="1200" spc="-39" dirty="0">
                <a:solidFill>
                  <a:srgbClr val="221E1F"/>
                </a:solidFill>
                <a:latin typeface="Podkova Regular Regular"/>
              </a:rPr>
              <a:t>Search </a:t>
            </a:r>
            <a:r>
              <a:rPr lang="en-US" sz="1200" spc="-39" dirty="0">
                <a:solidFill>
                  <a:srgbClr val="221E1F"/>
                </a:solidFill>
                <a:latin typeface="Podkova Regular Regular"/>
              </a:rPr>
              <a:t>for questions and</a:t>
            </a:r>
          </a:p>
          <a:p>
            <a:pPr marR="83185" indent="34925">
              <a:defRPr sz="2000" b="1" spc="-9">
                <a:solidFill>
                  <a:srgbClr val="010202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lang="en-US" sz="1200" spc="-39" dirty="0">
                <a:solidFill>
                  <a:srgbClr val="221E1F"/>
                </a:solidFill>
                <a:latin typeface="Podkova Regular Regular"/>
              </a:rPr>
              <a:t>answers in digital format</a:t>
            </a:r>
            <a:r>
              <a:rPr lang="en-US" sz="1200" spc="-35" dirty="0">
                <a:solidFill>
                  <a:srgbClr val="231F20"/>
                </a:solidFill>
                <a:latin typeface="Podkova Regular Regular"/>
              </a:rPr>
              <a:t>.</a:t>
            </a:r>
            <a:endParaRPr lang="hr-HR" sz="1200" spc="-35" dirty="0">
              <a:solidFill>
                <a:srgbClr val="231F20"/>
              </a:solidFill>
              <a:latin typeface="Podkova Regular Regular"/>
            </a:endParaRPr>
          </a:p>
          <a:p>
            <a:pPr marR="83185" indent="34925">
              <a:defRPr sz="2000" b="1" spc="-9">
                <a:solidFill>
                  <a:srgbClr val="010202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endParaRPr lang="hr-HR" sz="1200" spc="-35" dirty="0">
              <a:solidFill>
                <a:srgbClr val="231F20"/>
              </a:solidFill>
              <a:latin typeface="Podkova Regular Regular"/>
            </a:endParaRPr>
          </a:p>
          <a:p>
            <a:pPr marR="83185" indent="34925">
              <a:spcBef>
                <a:spcPts val="600"/>
              </a:spcBef>
              <a:defRPr sz="2000" b="1" spc="-9">
                <a:solidFill>
                  <a:srgbClr val="010202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sz="2000" dirty="0">
                <a:latin typeface="Podkova Regular Regular"/>
              </a:rPr>
              <a:t>Knowledge </a:t>
            </a:r>
            <a:r>
              <a:rPr sz="2000" spc="-19" dirty="0">
                <a:latin typeface="Podkova Regular Regular"/>
              </a:rPr>
              <a:t>Quiz</a:t>
            </a:r>
          </a:p>
        </p:txBody>
      </p:sp>
      <p:grpSp>
        <p:nvGrpSpPr>
          <p:cNvPr id="2340" name="object 28"/>
          <p:cNvGrpSpPr/>
          <p:nvPr/>
        </p:nvGrpSpPr>
        <p:grpSpPr>
          <a:xfrm>
            <a:off x="2295175" y="4583823"/>
            <a:ext cx="840606" cy="352590"/>
            <a:chOff x="0" y="0"/>
            <a:chExt cx="840605" cy="352588"/>
          </a:xfrm>
        </p:grpSpPr>
        <p:sp>
          <p:nvSpPr>
            <p:cNvPr id="2327" name="object 29"/>
            <p:cNvSpPr/>
            <p:nvPr/>
          </p:nvSpPr>
          <p:spPr>
            <a:xfrm>
              <a:off x="23017" y="162468"/>
              <a:ext cx="285956" cy="11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600"/>
                  </a:moveTo>
                  <a:lnTo>
                    <a:pt x="20067" y="9691"/>
                  </a:lnTo>
                  <a:lnTo>
                    <a:pt x="16200" y="2941"/>
                  </a:lnTo>
                  <a:lnTo>
                    <a:pt x="12974" y="658"/>
                  </a:lnTo>
                  <a:lnTo>
                    <a:pt x="9519" y="0"/>
                  </a:lnTo>
                  <a:lnTo>
                    <a:pt x="6079" y="978"/>
                  </a:lnTo>
                  <a:lnTo>
                    <a:pt x="2898" y="3606"/>
                  </a:lnTo>
                  <a:lnTo>
                    <a:pt x="342" y="6985"/>
                  </a:lnTo>
                  <a:lnTo>
                    <a:pt x="0" y="7938"/>
                  </a:lnTo>
                  <a:lnTo>
                    <a:pt x="823" y="8409"/>
                  </a:lnTo>
                  <a:lnTo>
                    <a:pt x="1476" y="9101"/>
                  </a:lnTo>
                  <a:lnTo>
                    <a:pt x="2216" y="9295"/>
                  </a:lnTo>
                  <a:lnTo>
                    <a:pt x="3292" y="8271"/>
                  </a:lnTo>
                  <a:lnTo>
                    <a:pt x="3425" y="10603"/>
                  </a:lnTo>
                  <a:lnTo>
                    <a:pt x="5384" y="16807"/>
                  </a:lnTo>
                  <a:lnTo>
                    <a:pt x="9002" y="19044"/>
                  </a:lnTo>
                  <a:lnTo>
                    <a:pt x="12682" y="20614"/>
                  </a:lnTo>
                  <a:lnTo>
                    <a:pt x="16405" y="21479"/>
                  </a:lnTo>
                  <a:lnTo>
                    <a:pt x="20151" y="21600"/>
                  </a:lnTo>
                  <a:lnTo>
                    <a:pt x="19894" y="18387"/>
                  </a:lnTo>
                  <a:lnTo>
                    <a:pt x="19735" y="16598"/>
                  </a:lnTo>
                  <a:lnTo>
                    <a:pt x="19290" y="15644"/>
                  </a:lnTo>
                  <a:lnTo>
                    <a:pt x="18175" y="14935"/>
                  </a:lnTo>
                  <a:lnTo>
                    <a:pt x="16527" y="11720"/>
                  </a:lnTo>
                  <a:lnTo>
                    <a:pt x="14751" y="9288"/>
                  </a:lnTo>
                  <a:lnTo>
                    <a:pt x="12843" y="7514"/>
                  </a:lnTo>
                  <a:lnTo>
                    <a:pt x="10800" y="6274"/>
                  </a:lnTo>
                  <a:lnTo>
                    <a:pt x="11205" y="4956"/>
                  </a:lnTo>
                  <a:lnTo>
                    <a:pt x="12353" y="4832"/>
                  </a:lnTo>
                  <a:lnTo>
                    <a:pt x="14690" y="5618"/>
                  </a:lnTo>
                  <a:lnTo>
                    <a:pt x="15011" y="3682"/>
                  </a:lnTo>
                  <a:lnTo>
                    <a:pt x="15936" y="4274"/>
                  </a:lnTo>
                  <a:lnTo>
                    <a:pt x="17453" y="6504"/>
                  </a:lnTo>
                  <a:lnTo>
                    <a:pt x="19200" y="10700"/>
                  </a:lnTo>
                  <a:lnTo>
                    <a:pt x="20732" y="15513"/>
                  </a:lnTo>
                  <a:lnTo>
                    <a:pt x="21600" y="19600"/>
                  </a:lnTo>
                  <a:close/>
                </a:path>
              </a:pathLst>
            </a:custGeom>
            <a:solidFill>
              <a:srgbClr val="E89B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28" name="object 30"/>
            <p:cNvSpPr/>
            <p:nvPr/>
          </p:nvSpPr>
          <p:spPr>
            <a:xfrm>
              <a:off x="0" y="181332"/>
              <a:ext cx="312845" cy="171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39" y="0"/>
                  </a:moveTo>
                  <a:lnTo>
                    <a:pt x="1210" y="1907"/>
                  </a:lnTo>
                  <a:lnTo>
                    <a:pt x="0" y="4814"/>
                  </a:lnTo>
                  <a:lnTo>
                    <a:pt x="428" y="8613"/>
                  </a:lnTo>
                  <a:lnTo>
                    <a:pt x="2313" y="13196"/>
                  </a:lnTo>
                  <a:lnTo>
                    <a:pt x="2850" y="13828"/>
                  </a:lnTo>
                  <a:lnTo>
                    <a:pt x="4144" y="15929"/>
                  </a:lnTo>
                  <a:lnTo>
                    <a:pt x="4720" y="16714"/>
                  </a:lnTo>
                  <a:lnTo>
                    <a:pt x="5443" y="17230"/>
                  </a:lnTo>
                  <a:lnTo>
                    <a:pt x="7019" y="18745"/>
                  </a:lnTo>
                  <a:lnTo>
                    <a:pt x="7850" y="19354"/>
                  </a:lnTo>
                  <a:lnTo>
                    <a:pt x="10571" y="20703"/>
                  </a:lnTo>
                  <a:lnTo>
                    <a:pt x="13526" y="21600"/>
                  </a:lnTo>
                  <a:lnTo>
                    <a:pt x="16472" y="21484"/>
                  </a:lnTo>
                  <a:lnTo>
                    <a:pt x="19167" y="19794"/>
                  </a:lnTo>
                  <a:lnTo>
                    <a:pt x="21058" y="15930"/>
                  </a:lnTo>
                  <a:lnTo>
                    <a:pt x="21600" y="11991"/>
                  </a:lnTo>
                  <a:lnTo>
                    <a:pt x="21450" y="11264"/>
                  </a:lnTo>
                  <a:lnTo>
                    <a:pt x="21333" y="10556"/>
                  </a:lnTo>
                  <a:lnTo>
                    <a:pt x="19139" y="4683"/>
                  </a:lnTo>
                  <a:lnTo>
                    <a:pt x="16156" y="440"/>
                  </a:lnTo>
                  <a:lnTo>
                    <a:pt x="15311" y="50"/>
                  </a:lnTo>
                  <a:lnTo>
                    <a:pt x="15017" y="1328"/>
                  </a:lnTo>
                  <a:lnTo>
                    <a:pt x="12881" y="809"/>
                  </a:lnTo>
                  <a:lnTo>
                    <a:pt x="11831" y="891"/>
                  </a:lnTo>
                  <a:lnTo>
                    <a:pt x="11462" y="1760"/>
                  </a:lnTo>
                  <a:lnTo>
                    <a:pt x="13329" y="2579"/>
                  </a:lnTo>
                  <a:lnTo>
                    <a:pt x="15073" y="3751"/>
                  </a:lnTo>
                  <a:lnTo>
                    <a:pt x="16696" y="5356"/>
                  </a:lnTo>
                  <a:lnTo>
                    <a:pt x="18203" y="7477"/>
                  </a:lnTo>
                  <a:lnTo>
                    <a:pt x="19222" y="7945"/>
                  </a:lnTo>
                  <a:lnTo>
                    <a:pt x="19628" y="8575"/>
                  </a:lnTo>
                  <a:lnTo>
                    <a:pt x="19774" y="9756"/>
                  </a:lnTo>
                  <a:lnTo>
                    <a:pt x="20009" y="11876"/>
                  </a:lnTo>
                  <a:lnTo>
                    <a:pt x="16585" y="11797"/>
                  </a:lnTo>
                  <a:lnTo>
                    <a:pt x="13182" y="11226"/>
                  </a:lnTo>
                  <a:lnTo>
                    <a:pt x="9818" y="10190"/>
                  </a:lnTo>
                  <a:lnTo>
                    <a:pt x="6511" y="8712"/>
                  </a:lnTo>
                  <a:lnTo>
                    <a:pt x="3275" y="6817"/>
                  </a:lnTo>
                  <a:lnTo>
                    <a:pt x="4720" y="4618"/>
                  </a:lnTo>
                  <a:lnTo>
                    <a:pt x="4599" y="3079"/>
                  </a:lnTo>
                  <a:lnTo>
                    <a:pt x="3615" y="3756"/>
                  </a:lnTo>
                  <a:lnTo>
                    <a:pt x="2939" y="3627"/>
                  </a:lnTo>
                  <a:lnTo>
                    <a:pt x="2342" y="3170"/>
                  </a:lnTo>
                  <a:lnTo>
                    <a:pt x="1590" y="2859"/>
                  </a:lnTo>
                  <a:lnTo>
                    <a:pt x="1903" y="2230"/>
                  </a:lnTo>
                  <a:lnTo>
                    <a:pt x="2745" y="1334"/>
                  </a:lnTo>
                  <a:lnTo>
                    <a:pt x="3673" y="486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C677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29" name="object 31" descr="object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15" y="224918"/>
              <a:ext cx="269955" cy="113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30" name="object 32"/>
            <p:cNvSpPr/>
            <p:nvPr/>
          </p:nvSpPr>
          <p:spPr>
            <a:xfrm>
              <a:off x="364772" y="-1"/>
              <a:ext cx="475834" cy="32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5" y="0"/>
                  </a:moveTo>
                  <a:lnTo>
                    <a:pt x="3976" y="58"/>
                  </a:lnTo>
                  <a:lnTo>
                    <a:pt x="3673" y="663"/>
                  </a:lnTo>
                  <a:lnTo>
                    <a:pt x="3641" y="689"/>
                  </a:lnTo>
                  <a:lnTo>
                    <a:pt x="2485" y="2646"/>
                  </a:lnTo>
                  <a:lnTo>
                    <a:pt x="1506" y="4712"/>
                  </a:lnTo>
                  <a:lnTo>
                    <a:pt x="724" y="6946"/>
                  </a:lnTo>
                  <a:lnTo>
                    <a:pt x="159" y="9410"/>
                  </a:lnTo>
                  <a:lnTo>
                    <a:pt x="384" y="9453"/>
                  </a:lnTo>
                  <a:lnTo>
                    <a:pt x="302" y="10484"/>
                  </a:lnTo>
                  <a:lnTo>
                    <a:pt x="0" y="12394"/>
                  </a:lnTo>
                  <a:lnTo>
                    <a:pt x="950" y="15033"/>
                  </a:lnTo>
                  <a:lnTo>
                    <a:pt x="758" y="11935"/>
                  </a:lnTo>
                  <a:lnTo>
                    <a:pt x="1008" y="8798"/>
                  </a:lnTo>
                  <a:lnTo>
                    <a:pt x="1680" y="5799"/>
                  </a:lnTo>
                  <a:lnTo>
                    <a:pt x="2749" y="3113"/>
                  </a:lnTo>
                  <a:lnTo>
                    <a:pt x="4195" y="918"/>
                  </a:lnTo>
                  <a:lnTo>
                    <a:pt x="4858" y="1758"/>
                  </a:lnTo>
                  <a:lnTo>
                    <a:pt x="5021" y="2348"/>
                  </a:lnTo>
                  <a:lnTo>
                    <a:pt x="4870" y="3027"/>
                  </a:lnTo>
                  <a:lnTo>
                    <a:pt x="4591" y="4131"/>
                  </a:lnTo>
                  <a:lnTo>
                    <a:pt x="4754" y="4141"/>
                  </a:lnTo>
                  <a:lnTo>
                    <a:pt x="4874" y="4033"/>
                  </a:lnTo>
                  <a:lnTo>
                    <a:pt x="5012" y="4003"/>
                  </a:lnTo>
                  <a:lnTo>
                    <a:pt x="5224" y="4246"/>
                  </a:lnTo>
                  <a:lnTo>
                    <a:pt x="5269" y="4604"/>
                  </a:lnTo>
                  <a:lnTo>
                    <a:pt x="5396" y="6732"/>
                  </a:lnTo>
                  <a:lnTo>
                    <a:pt x="5698" y="6633"/>
                  </a:lnTo>
                  <a:lnTo>
                    <a:pt x="5699" y="6656"/>
                  </a:lnTo>
                  <a:lnTo>
                    <a:pt x="6085" y="7232"/>
                  </a:lnTo>
                  <a:lnTo>
                    <a:pt x="6283" y="8796"/>
                  </a:lnTo>
                  <a:lnTo>
                    <a:pt x="6348" y="10523"/>
                  </a:lnTo>
                  <a:lnTo>
                    <a:pt x="6332" y="11590"/>
                  </a:lnTo>
                  <a:lnTo>
                    <a:pt x="6193" y="12303"/>
                  </a:lnTo>
                  <a:lnTo>
                    <a:pt x="5700" y="13847"/>
                  </a:lnTo>
                  <a:lnTo>
                    <a:pt x="5541" y="14574"/>
                  </a:lnTo>
                  <a:lnTo>
                    <a:pt x="5421" y="16301"/>
                  </a:lnTo>
                  <a:lnTo>
                    <a:pt x="5329" y="18149"/>
                  </a:lnTo>
                  <a:lnTo>
                    <a:pt x="5106" y="19902"/>
                  </a:lnTo>
                  <a:lnTo>
                    <a:pt x="4591" y="21345"/>
                  </a:lnTo>
                  <a:lnTo>
                    <a:pt x="5045" y="21600"/>
                  </a:lnTo>
                  <a:lnTo>
                    <a:pt x="5540" y="21360"/>
                  </a:lnTo>
                  <a:lnTo>
                    <a:pt x="6036" y="20940"/>
                  </a:lnTo>
                  <a:lnTo>
                    <a:pt x="6490" y="20656"/>
                  </a:lnTo>
                  <a:lnTo>
                    <a:pt x="6880" y="20436"/>
                  </a:lnTo>
                  <a:lnTo>
                    <a:pt x="6938" y="20211"/>
                  </a:lnTo>
                  <a:lnTo>
                    <a:pt x="6965" y="20197"/>
                  </a:lnTo>
                  <a:lnTo>
                    <a:pt x="7404" y="19392"/>
                  </a:lnTo>
                  <a:lnTo>
                    <a:pt x="7940" y="17528"/>
                  </a:lnTo>
                  <a:lnTo>
                    <a:pt x="8409" y="16734"/>
                  </a:lnTo>
                  <a:lnTo>
                    <a:pt x="8343" y="16280"/>
                  </a:lnTo>
                  <a:lnTo>
                    <a:pt x="8595" y="16312"/>
                  </a:lnTo>
                  <a:lnTo>
                    <a:pt x="8924" y="17251"/>
                  </a:lnTo>
                  <a:lnTo>
                    <a:pt x="9182" y="17099"/>
                  </a:lnTo>
                  <a:lnTo>
                    <a:pt x="8582" y="15812"/>
                  </a:lnTo>
                  <a:lnTo>
                    <a:pt x="8458" y="13927"/>
                  </a:lnTo>
                  <a:lnTo>
                    <a:pt x="8597" y="12739"/>
                  </a:lnTo>
                  <a:lnTo>
                    <a:pt x="8786" y="13541"/>
                  </a:lnTo>
                  <a:lnTo>
                    <a:pt x="10025" y="14164"/>
                  </a:lnTo>
                  <a:lnTo>
                    <a:pt x="12513" y="15306"/>
                  </a:lnTo>
                  <a:lnTo>
                    <a:pt x="16397" y="16923"/>
                  </a:lnTo>
                  <a:lnTo>
                    <a:pt x="18917" y="17673"/>
                  </a:lnTo>
                  <a:lnTo>
                    <a:pt x="20646" y="17114"/>
                  </a:lnTo>
                  <a:lnTo>
                    <a:pt x="21337" y="17300"/>
                  </a:lnTo>
                  <a:lnTo>
                    <a:pt x="19820" y="19843"/>
                  </a:lnTo>
                  <a:lnTo>
                    <a:pt x="18017" y="20462"/>
                  </a:lnTo>
                  <a:lnTo>
                    <a:pt x="16110" y="20691"/>
                  </a:lnTo>
                  <a:lnTo>
                    <a:pt x="14564" y="20772"/>
                  </a:lnTo>
                  <a:lnTo>
                    <a:pt x="16102" y="21212"/>
                  </a:lnTo>
                  <a:lnTo>
                    <a:pt x="17630" y="21105"/>
                  </a:lnTo>
                  <a:lnTo>
                    <a:pt x="19129" y="20573"/>
                  </a:lnTo>
                  <a:lnTo>
                    <a:pt x="20628" y="19719"/>
                  </a:lnTo>
                  <a:lnTo>
                    <a:pt x="20687" y="19753"/>
                  </a:lnTo>
                  <a:lnTo>
                    <a:pt x="20738" y="19738"/>
                  </a:lnTo>
                  <a:lnTo>
                    <a:pt x="21600" y="18115"/>
                  </a:lnTo>
                  <a:lnTo>
                    <a:pt x="21108" y="16066"/>
                  </a:lnTo>
                  <a:lnTo>
                    <a:pt x="19936" y="14073"/>
                  </a:lnTo>
                  <a:lnTo>
                    <a:pt x="17181" y="11201"/>
                  </a:lnTo>
                  <a:lnTo>
                    <a:pt x="15379" y="10084"/>
                  </a:lnTo>
                  <a:lnTo>
                    <a:pt x="13481" y="9446"/>
                  </a:lnTo>
                  <a:lnTo>
                    <a:pt x="11612" y="9464"/>
                  </a:lnTo>
                  <a:lnTo>
                    <a:pt x="9899" y="10311"/>
                  </a:lnTo>
                  <a:lnTo>
                    <a:pt x="8470" y="12165"/>
                  </a:lnTo>
                  <a:lnTo>
                    <a:pt x="7961" y="8707"/>
                  </a:lnTo>
                  <a:lnTo>
                    <a:pt x="7183" y="5396"/>
                  </a:lnTo>
                  <a:lnTo>
                    <a:pt x="5980" y="2428"/>
                  </a:lnTo>
                  <a:lnTo>
                    <a:pt x="4195" y="0"/>
                  </a:lnTo>
                  <a:close/>
                </a:path>
              </a:pathLst>
            </a:custGeom>
            <a:solidFill>
              <a:srgbClr val="E89B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31" name="object 33" descr="object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0526" y="228410"/>
              <a:ext cx="264286" cy="797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32" name="object 34"/>
            <p:cNvSpPr/>
            <p:nvPr/>
          </p:nvSpPr>
          <p:spPr>
            <a:xfrm>
              <a:off x="548555" y="193546"/>
              <a:ext cx="280028" cy="14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1" y="0"/>
                  </a:moveTo>
                  <a:lnTo>
                    <a:pt x="196" y="2754"/>
                  </a:lnTo>
                  <a:lnTo>
                    <a:pt x="407" y="7122"/>
                  </a:lnTo>
                  <a:lnTo>
                    <a:pt x="1425" y="10103"/>
                  </a:lnTo>
                  <a:lnTo>
                    <a:pt x="987" y="10455"/>
                  </a:lnTo>
                  <a:lnTo>
                    <a:pt x="429" y="8280"/>
                  </a:lnTo>
                  <a:lnTo>
                    <a:pt x="0" y="8205"/>
                  </a:lnTo>
                  <a:lnTo>
                    <a:pt x="113" y="9258"/>
                  </a:lnTo>
                  <a:lnTo>
                    <a:pt x="80" y="9305"/>
                  </a:lnTo>
                  <a:lnTo>
                    <a:pt x="2115" y="15257"/>
                  </a:lnTo>
                  <a:lnTo>
                    <a:pt x="6570" y="20556"/>
                  </a:lnTo>
                  <a:lnTo>
                    <a:pt x="9660" y="21600"/>
                  </a:lnTo>
                  <a:lnTo>
                    <a:pt x="12545" y="20955"/>
                  </a:lnTo>
                  <a:lnTo>
                    <a:pt x="15460" y="19691"/>
                  </a:lnTo>
                  <a:lnTo>
                    <a:pt x="18641" y="18878"/>
                  </a:lnTo>
                  <a:lnTo>
                    <a:pt x="19197" y="18488"/>
                  </a:lnTo>
                  <a:lnTo>
                    <a:pt x="19882" y="17588"/>
                  </a:lnTo>
                  <a:lnTo>
                    <a:pt x="20793" y="16219"/>
                  </a:lnTo>
                  <a:lnTo>
                    <a:pt x="18329" y="18153"/>
                  </a:lnTo>
                  <a:lnTo>
                    <a:pt x="15782" y="19386"/>
                  </a:lnTo>
                  <a:lnTo>
                    <a:pt x="13185" y="19634"/>
                  </a:lnTo>
                  <a:lnTo>
                    <a:pt x="10571" y="18613"/>
                  </a:lnTo>
                  <a:lnTo>
                    <a:pt x="13199" y="18426"/>
                  </a:lnTo>
                  <a:lnTo>
                    <a:pt x="16439" y="17896"/>
                  </a:lnTo>
                  <a:lnTo>
                    <a:pt x="19502" y="16461"/>
                  </a:lnTo>
                  <a:lnTo>
                    <a:pt x="21600" y="13560"/>
                  </a:lnTo>
                  <a:lnTo>
                    <a:pt x="21115" y="14050"/>
                  </a:lnTo>
                  <a:lnTo>
                    <a:pt x="20431" y="13848"/>
                  </a:lnTo>
                  <a:lnTo>
                    <a:pt x="17899" y="15243"/>
                  </a:lnTo>
                  <a:lnTo>
                    <a:pt x="15159" y="16589"/>
                  </a:lnTo>
                  <a:lnTo>
                    <a:pt x="12445" y="17485"/>
                  </a:lnTo>
                  <a:lnTo>
                    <a:pt x="10437" y="17282"/>
                  </a:lnTo>
                  <a:lnTo>
                    <a:pt x="10044" y="16769"/>
                  </a:lnTo>
                  <a:lnTo>
                    <a:pt x="10318" y="16392"/>
                  </a:lnTo>
                  <a:lnTo>
                    <a:pt x="11109" y="15954"/>
                  </a:lnTo>
                  <a:lnTo>
                    <a:pt x="10986" y="15489"/>
                  </a:lnTo>
                  <a:lnTo>
                    <a:pt x="10484" y="15269"/>
                  </a:lnTo>
                  <a:lnTo>
                    <a:pt x="9630" y="15156"/>
                  </a:lnTo>
                  <a:lnTo>
                    <a:pt x="7979" y="13446"/>
                  </a:lnTo>
                  <a:lnTo>
                    <a:pt x="5241" y="10338"/>
                  </a:lnTo>
                  <a:lnTo>
                    <a:pt x="2714" y="7179"/>
                  </a:lnTo>
                  <a:lnTo>
                    <a:pt x="1695" y="5317"/>
                  </a:lnTo>
                  <a:lnTo>
                    <a:pt x="3519" y="6070"/>
                  </a:lnTo>
                  <a:lnTo>
                    <a:pt x="5339" y="6927"/>
                  </a:lnTo>
                  <a:lnTo>
                    <a:pt x="8958" y="8774"/>
                  </a:lnTo>
                  <a:lnTo>
                    <a:pt x="9226" y="7178"/>
                  </a:lnTo>
                  <a:lnTo>
                    <a:pt x="7086" y="5949"/>
                  </a:lnTo>
                  <a:lnTo>
                    <a:pt x="4966" y="4662"/>
                  </a:lnTo>
                  <a:lnTo>
                    <a:pt x="2858" y="3304"/>
                  </a:lnTo>
                  <a:lnTo>
                    <a:pt x="753" y="186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C677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3" name="object 35"/>
            <p:cNvSpPr/>
            <p:nvPr/>
          </p:nvSpPr>
          <p:spPr>
            <a:xfrm>
              <a:off x="603648" y="296419"/>
              <a:ext cx="43604" cy="22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375" y="7466"/>
                  </a:lnTo>
                  <a:lnTo>
                    <a:pt x="10550" y="15726"/>
                  </a:lnTo>
                  <a:lnTo>
                    <a:pt x="17850" y="21524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9B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4" name="object 36"/>
            <p:cNvSpPr/>
            <p:nvPr/>
          </p:nvSpPr>
          <p:spPr>
            <a:xfrm>
              <a:off x="439661" y="52311"/>
              <a:ext cx="68093" cy="282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61" y="0"/>
                  </a:moveTo>
                  <a:lnTo>
                    <a:pt x="4539" y="360"/>
                  </a:lnTo>
                  <a:lnTo>
                    <a:pt x="4666" y="842"/>
                  </a:lnTo>
                  <a:lnTo>
                    <a:pt x="5102" y="1403"/>
                  </a:lnTo>
                  <a:lnTo>
                    <a:pt x="5009" y="2000"/>
                  </a:lnTo>
                  <a:lnTo>
                    <a:pt x="4618" y="2367"/>
                  </a:lnTo>
                  <a:lnTo>
                    <a:pt x="638" y="3504"/>
                  </a:lnTo>
                  <a:lnTo>
                    <a:pt x="8" y="5910"/>
                  </a:lnTo>
                  <a:lnTo>
                    <a:pt x="0" y="8997"/>
                  </a:lnTo>
                  <a:lnTo>
                    <a:pt x="283" y="12152"/>
                  </a:lnTo>
                  <a:lnTo>
                    <a:pt x="581" y="14667"/>
                  </a:lnTo>
                  <a:lnTo>
                    <a:pt x="2919" y="14679"/>
                  </a:lnTo>
                  <a:lnTo>
                    <a:pt x="3819" y="14944"/>
                  </a:lnTo>
                  <a:lnTo>
                    <a:pt x="3930" y="15371"/>
                  </a:lnTo>
                  <a:lnTo>
                    <a:pt x="3901" y="15866"/>
                  </a:lnTo>
                  <a:lnTo>
                    <a:pt x="4172" y="16840"/>
                  </a:lnTo>
                  <a:lnTo>
                    <a:pt x="4338" y="17997"/>
                  </a:lnTo>
                  <a:lnTo>
                    <a:pt x="4009" y="19122"/>
                  </a:lnTo>
                  <a:lnTo>
                    <a:pt x="2793" y="20000"/>
                  </a:lnTo>
                  <a:lnTo>
                    <a:pt x="3366" y="20628"/>
                  </a:lnTo>
                  <a:lnTo>
                    <a:pt x="5364" y="21044"/>
                  </a:lnTo>
                  <a:lnTo>
                    <a:pt x="3901" y="21600"/>
                  </a:lnTo>
                  <a:lnTo>
                    <a:pt x="11151" y="21431"/>
                  </a:lnTo>
                  <a:lnTo>
                    <a:pt x="14991" y="21036"/>
                  </a:lnTo>
                  <a:lnTo>
                    <a:pt x="17711" y="20523"/>
                  </a:lnTo>
                  <a:lnTo>
                    <a:pt x="21600" y="20000"/>
                  </a:lnTo>
                  <a:lnTo>
                    <a:pt x="18422" y="20329"/>
                  </a:lnTo>
                  <a:lnTo>
                    <a:pt x="14958" y="20817"/>
                  </a:lnTo>
                  <a:lnTo>
                    <a:pt x="11496" y="21096"/>
                  </a:lnTo>
                  <a:lnTo>
                    <a:pt x="8325" y="20800"/>
                  </a:lnTo>
                  <a:lnTo>
                    <a:pt x="7746" y="19546"/>
                  </a:lnTo>
                  <a:lnTo>
                    <a:pt x="7615" y="17023"/>
                  </a:lnTo>
                  <a:lnTo>
                    <a:pt x="7839" y="14489"/>
                  </a:lnTo>
                  <a:lnTo>
                    <a:pt x="8325" y="13200"/>
                  </a:lnTo>
                  <a:lnTo>
                    <a:pt x="9054" y="12892"/>
                  </a:lnTo>
                  <a:lnTo>
                    <a:pt x="12019" y="13241"/>
                  </a:lnTo>
                  <a:lnTo>
                    <a:pt x="12753" y="12933"/>
                  </a:lnTo>
                  <a:lnTo>
                    <a:pt x="13699" y="11434"/>
                  </a:lnTo>
                  <a:lnTo>
                    <a:pt x="14839" y="8470"/>
                  </a:lnTo>
                  <a:lnTo>
                    <a:pt x="15765" y="5437"/>
                  </a:lnTo>
                  <a:lnTo>
                    <a:pt x="16064" y="3706"/>
                  </a:lnTo>
                  <a:lnTo>
                    <a:pt x="13949" y="3822"/>
                  </a:lnTo>
                  <a:lnTo>
                    <a:pt x="13062" y="1349"/>
                  </a:lnTo>
                  <a:lnTo>
                    <a:pt x="12753" y="933"/>
                  </a:lnTo>
                  <a:lnTo>
                    <a:pt x="11266" y="651"/>
                  </a:lnTo>
                  <a:lnTo>
                    <a:pt x="10307" y="685"/>
                  </a:lnTo>
                  <a:lnTo>
                    <a:pt x="9465" y="811"/>
                  </a:lnTo>
                  <a:lnTo>
                    <a:pt x="8325" y="799"/>
                  </a:lnTo>
                  <a:lnTo>
                    <a:pt x="6081" y="555"/>
                  </a:lnTo>
                  <a:lnTo>
                    <a:pt x="6298" y="918"/>
                  </a:lnTo>
                  <a:lnTo>
                    <a:pt x="5561" y="0"/>
                  </a:lnTo>
                  <a:close/>
                </a:path>
              </a:pathLst>
            </a:custGeom>
            <a:solidFill>
              <a:srgbClr val="D98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5" name="object 37"/>
            <p:cNvSpPr/>
            <p:nvPr/>
          </p:nvSpPr>
          <p:spPr>
            <a:xfrm>
              <a:off x="463666" y="101130"/>
              <a:ext cx="40953" cy="22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56" y="0"/>
                  </a:moveTo>
                  <a:lnTo>
                    <a:pt x="12013" y="5995"/>
                  </a:lnTo>
                  <a:lnTo>
                    <a:pt x="10116" y="9747"/>
                  </a:lnTo>
                  <a:lnTo>
                    <a:pt x="7324" y="12033"/>
                  </a:lnTo>
                  <a:lnTo>
                    <a:pt x="2393" y="11592"/>
                  </a:lnTo>
                  <a:lnTo>
                    <a:pt x="1181" y="11982"/>
                  </a:lnTo>
                  <a:lnTo>
                    <a:pt x="372" y="13613"/>
                  </a:lnTo>
                  <a:lnTo>
                    <a:pt x="0" y="16820"/>
                  </a:lnTo>
                  <a:lnTo>
                    <a:pt x="218" y="20013"/>
                  </a:lnTo>
                  <a:lnTo>
                    <a:pt x="1181" y="21600"/>
                  </a:lnTo>
                  <a:lnTo>
                    <a:pt x="7172" y="19478"/>
                  </a:lnTo>
                  <a:lnTo>
                    <a:pt x="9763" y="16900"/>
                  </a:lnTo>
                  <a:lnTo>
                    <a:pt x="10822" y="14183"/>
                  </a:lnTo>
                  <a:lnTo>
                    <a:pt x="12220" y="11644"/>
                  </a:lnTo>
                  <a:lnTo>
                    <a:pt x="14065" y="10575"/>
                  </a:lnTo>
                  <a:lnTo>
                    <a:pt x="19795" y="8304"/>
                  </a:lnTo>
                  <a:lnTo>
                    <a:pt x="21419" y="7256"/>
                  </a:lnTo>
                  <a:lnTo>
                    <a:pt x="21600" y="5687"/>
                  </a:lnTo>
                  <a:lnTo>
                    <a:pt x="20847" y="3146"/>
                  </a:lnTo>
                  <a:lnTo>
                    <a:pt x="18540" y="846"/>
                  </a:lnTo>
                  <a:lnTo>
                    <a:pt x="14056" y="0"/>
                  </a:lnTo>
                  <a:close/>
                </a:path>
              </a:pathLst>
            </a:custGeom>
            <a:solidFill>
              <a:srgbClr val="E89B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36" name="object 38" descr="object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9685" y="142977"/>
              <a:ext cx="71348" cy="1883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37" name="object 39"/>
            <p:cNvSpPr/>
            <p:nvPr/>
          </p:nvSpPr>
          <p:spPr>
            <a:xfrm>
              <a:off x="364772" y="13944"/>
              <a:ext cx="110619" cy="320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47" y="0"/>
                  </a:moveTo>
                  <a:lnTo>
                    <a:pt x="11826" y="2246"/>
                  </a:lnTo>
                  <a:lnTo>
                    <a:pt x="7225" y="4992"/>
                  </a:lnTo>
                  <a:lnTo>
                    <a:pt x="4338" y="8059"/>
                  </a:lnTo>
                  <a:lnTo>
                    <a:pt x="3261" y="11267"/>
                  </a:lnTo>
                  <a:lnTo>
                    <a:pt x="4087" y="14436"/>
                  </a:lnTo>
                  <a:lnTo>
                    <a:pt x="0" y="11736"/>
                  </a:lnTo>
                  <a:lnTo>
                    <a:pt x="789" y="14556"/>
                  </a:lnTo>
                  <a:lnTo>
                    <a:pt x="3236" y="17069"/>
                  </a:lnTo>
                  <a:lnTo>
                    <a:pt x="7300" y="19321"/>
                  </a:lnTo>
                  <a:lnTo>
                    <a:pt x="12938" y="21360"/>
                  </a:lnTo>
                  <a:lnTo>
                    <a:pt x="14456" y="21459"/>
                  </a:lnTo>
                  <a:lnTo>
                    <a:pt x="15326" y="21600"/>
                  </a:lnTo>
                  <a:lnTo>
                    <a:pt x="17025" y="21595"/>
                  </a:lnTo>
                  <a:lnTo>
                    <a:pt x="17925" y="21105"/>
                  </a:lnTo>
                  <a:lnTo>
                    <a:pt x="16695" y="20739"/>
                  </a:lnTo>
                  <a:lnTo>
                    <a:pt x="16343" y="20186"/>
                  </a:lnTo>
                  <a:lnTo>
                    <a:pt x="15095" y="16728"/>
                  </a:lnTo>
                  <a:lnTo>
                    <a:pt x="14798" y="13279"/>
                  </a:lnTo>
                  <a:lnTo>
                    <a:pt x="14624" y="10502"/>
                  </a:lnTo>
                  <a:lnTo>
                    <a:pt x="14628" y="7785"/>
                  </a:lnTo>
                  <a:lnTo>
                    <a:pt x="15016" y="5667"/>
                  </a:lnTo>
                  <a:lnTo>
                    <a:pt x="17467" y="4666"/>
                  </a:lnTo>
                  <a:lnTo>
                    <a:pt x="17707" y="4343"/>
                  </a:lnTo>
                  <a:lnTo>
                    <a:pt x="17764" y="3817"/>
                  </a:lnTo>
                  <a:lnTo>
                    <a:pt x="17496" y="3323"/>
                  </a:lnTo>
                  <a:lnTo>
                    <a:pt x="17418" y="2899"/>
                  </a:lnTo>
                  <a:lnTo>
                    <a:pt x="18047" y="2582"/>
                  </a:lnTo>
                  <a:lnTo>
                    <a:pt x="18501" y="3390"/>
                  </a:lnTo>
                  <a:lnTo>
                    <a:pt x="18367" y="3071"/>
                  </a:lnTo>
                  <a:lnTo>
                    <a:pt x="19748" y="3286"/>
                  </a:lnTo>
                  <a:lnTo>
                    <a:pt x="20951" y="2157"/>
                  </a:lnTo>
                  <a:lnTo>
                    <a:pt x="21600" y="1463"/>
                  </a:lnTo>
                  <a:lnTo>
                    <a:pt x="20898" y="859"/>
                  </a:lnTo>
                  <a:lnTo>
                    <a:pt x="18047" y="0"/>
                  </a:lnTo>
                  <a:close/>
                </a:path>
              </a:pathLst>
            </a:custGeom>
            <a:solidFill>
              <a:srgbClr val="C677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8" name="object 40"/>
            <p:cNvSpPr/>
            <p:nvPr/>
          </p:nvSpPr>
          <p:spPr>
            <a:xfrm>
              <a:off x="395579" y="38353"/>
              <a:ext cx="54644" cy="28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120" y="2815"/>
                  </a:lnTo>
                  <a:lnTo>
                    <a:pt x="5242" y="5865"/>
                  </a:lnTo>
                  <a:lnTo>
                    <a:pt x="1143" y="9063"/>
                  </a:lnTo>
                  <a:lnTo>
                    <a:pt x="0" y="12323"/>
                  </a:lnTo>
                  <a:lnTo>
                    <a:pt x="1991" y="15557"/>
                  </a:lnTo>
                  <a:lnTo>
                    <a:pt x="7292" y="18678"/>
                  </a:lnTo>
                  <a:lnTo>
                    <a:pt x="16082" y="21600"/>
                  </a:lnTo>
                  <a:lnTo>
                    <a:pt x="6986" y="17805"/>
                  </a:lnTo>
                  <a:lnTo>
                    <a:pt x="3427" y="14229"/>
                  </a:lnTo>
                  <a:lnTo>
                    <a:pt x="4257" y="10766"/>
                  </a:lnTo>
                  <a:lnTo>
                    <a:pt x="8328" y="7311"/>
                  </a:lnTo>
                  <a:lnTo>
                    <a:pt x="14492" y="375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89B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9" name="object 41"/>
            <p:cNvSpPr/>
            <p:nvPr/>
          </p:nvSpPr>
          <p:spPr>
            <a:xfrm>
              <a:off x="441066" y="244108"/>
              <a:ext cx="12704" cy="6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62" y="5687"/>
                  </a:lnTo>
                  <a:lnTo>
                    <a:pt x="2935" y="10838"/>
                  </a:lnTo>
                  <a:lnTo>
                    <a:pt x="6521" y="15970"/>
                  </a:lnTo>
                  <a:lnTo>
                    <a:pt x="12717" y="21600"/>
                  </a:lnTo>
                  <a:lnTo>
                    <a:pt x="19707" y="18044"/>
                  </a:lnTo>
                  <a:lnTo>
                    <a:pt x="21600" y="13487"/>
                  </a:lnTo>
                  <a:lnTo>
                    <a:pt x="20646" y="8801"/>
                  </a:lnTo>
                  <a:lnTo>
                    <a:pt x="19087" y="4858"/>
                  </a:lnTo>
                  <a:lnTo>
                    <a:pt x="19251" y="2851"/>
                  </a:lnTo>
                  <a:lnTo>
                    <a:pt x="18612" y="1125"/>
                  </a:lnTo>
                  <a:lnTo>
                    <a:pt x="13438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BD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6C4C588B-0FB5-CB23-BC4C-A8B9EF0E6DB5}"/>
              </a:ext>
            </a:extLst>
          </p:cNvPr>
          <p:cNvSpPr txBox="1"/>
          <p:nvPr/>
        </p:nvSpPr>
        <p:spPr>
          <a:xfrm>
            <a:off x="458035" y="5015234"/>
            <a:ext cx="2257221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spc="-25" dirty="0">
                <a:solidFill>
                  <a:srgbClr val="221E1F"/>
                </a:solidFill>
                <a:latin typeface="Podkova Regular Regular"/>
              </a:rPr>
              <a:t>After we collect the seeds, we’ll determine which two are best suited to our climate.</a:t>
            </a:r>
            <a:endParaRPr lang="hr-HR" sz="1000" spc="-25" dirty="0">
              <a:solidFill>
                <a:srgbClr val="221E1F"/>
              </a:solidFill>
              <a:latin typeface="Podkova Regular Regular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" name="object 2"/>
          <p:cNvGrpSpPr/>
          <p:nvPr/>
        </p:nvGrpSpPr>
        <p:grpSpPr>
          <a:xfrm>
            <a:off x="-19" y="183"/>
            <a:ext cx="10692012" cy="7559999"/>
            <a:chOff x="-9" y="91"/>
            <a:chExt cx="10692010" cy="7559997"/>
          </a:xfrm>
        </p:grpSpPr>
        <p:sp>
          <p:nvSpPr>
            <p:cNvPr id="2342" name="object 3"/>
            <p:cNvSpPr/>
            <p:nvPr/>
          </p:nvSpPr>
          <p:spPr>
            <a:xfrm>
              <a:off x="-10" y="91"/>
              <a:ext cx="10692012" cy="4734411"/>
            </a:xfrm>
            <a:prstGeom prst="rect">
              <a:avLst/>
            </a:prstGeom>
            <a:solidFill>
              <a:srgbClr val="EEEC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3" name="object 4"/>
            <p:cNvSpPr/>
            <p:nvPr/>
          </p:nvSpPr>
          <p:spPr>
            <a:xfrm>
              <a:off x="-10" y="4734502"/>
              <a:ext cx="10692012" cy="2825588"/>
            </a:xfrm>
            <a:prstGeom prst="rect">
              <a:avLst/>
            </a:prstGeom>
            <a:solidFill>
              <a:srgbClr val="2E89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345" name="object 5"/>
          <p:cNvSpPr txBox="1"/>
          <p:nvPr/>
        </p:nvSpPr>
        <p:spPr>
          <a:xfrm>
            <a:off x="8480755" y="5641325"/>
            <a:ext cx="70485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Graphic </a:t>
            </a:r>
            <a:r>
              <a:rPr spc="-10"/>
              <a:t>design</a:t>
            </a:r>
          </a:p>
        </p:txBody>
      </p:sp>
      <p:grpSp>
        <p:nvGrpSpPr>
          <p:cNvPr id="2355" name="object 6"/>
          <p:cNvGrpSpPr/>
          <p:nvPr/>
        </p:nvGrpSpPr>
        <p:grpSpPr>
          <a:xfrm>
            <a:off x="-5" y="811567"/>
            <a:ext cx="10692015" cy="5851070"/>
            <a:chOff x="-1" y="0"/>
            <a:chExt cx="10692013" cy="5851069"/>
          </a:xfrm>
        </p:grpSpPr>
        <p:pic>
          <p:nvPicPr>
            <p:cNvPr id="2346" name="object 7" descr="object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60920" y="4533351"/>
              <a:ext cx="544174" cy="2016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7" name="object 8" descr="object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2290" y="5373952"/>
              <a:ext cx="696528" cy="4771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48" name="object 9"/>
            <p:cNvSpPr/>
            <p:nvPr/>
          </p:nvSpPr>
          <p:spPr>
            <a:xfrm>
              <a:off x="4854158" y="5291084"/>
              <a:ext cx="370579" cy="323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26" y="0"/>
                  </a:moveTo>
                  <a:lnTo>
                    <a:pt x="9072" y="2036"/>
                  </a:lnTo>
                  <a:lnTo>
                    <a:pt x="7677" y="4286"/>
                  </a:lnTo>
                  <a:lnTo>
                    <a:pt x="6527" y="7096"/>
                  </a:lnTo>
                  <a:lnTo>
                    <a:pt x="5564" y="10271"/>
                  </a:lnTo>
                  <a:lnTo>
                    <a:pt x="4732" y="13612"/>
                  </a:lnTo>
                  <a:lnTo>
                    <a:pt x="3972" y="16925"/>
                  </a:lnTo>
                  <a:lnTo>
                    <a:pt x="1031" y="13562"/>
                  </a:lnTo>
                  <a:lnTo>
                    <a:pt x="586" y="13703"/>
                  </a:lnTo>
                  <a:lnTo>
                    <a:pt x="40" y="14323"/>
                  </a:lnTo>
                  <a:lnTo>
                    <a:pt x="0" y="14907"/>
                  </a:lnTo>
                  <a:lnTo>
                    <a:pt x="4069" y="19545"/>
                  </a:lnTo>
                  <a:lnTo>
                    <a:pt x="4426" y="19707"/>
                  </a:lnTo>
                  <a:lnTo>
                    <a:pt x="5154" y="19207"/>
                  </a:lnTo>
                  <a:lnTo>
                    <a:pt x="5205" y="18742"/>
                  </a:lnTo>
                  <a:lnTo>
                    <a:pt x="5214" y="18742"/>
                  </a:lnTo>
                  <a:lnTo>
                    <a:pt x="6720" y="12002"/>
                  </a:lnTo>
                  <a:lnTo>
                    <a:pt x="8155" y="7324"/>
                  </a:lnTo>
                  <a:lnTo>
                    <a:pt x="9500" y="4336"/>
                  </a:lnTo>
                  <a:lnTo>
                    <a:pt x="11849" y="1934"/>
                  </a:lnTo>
                  <a:lnTo>
                    <a:pt x="12818" y="1774"/>
                  </a:lnTo>
                  <a:lnTo>
                    <a:pt x="13955" y="2012"/>
                  </a:lnTo>
                  <a:lnTo>
                    <a:pt x="14995" y="2727"/>
                  </a:lnTo>
                  <a:lnTo>
                    <a:pt x="15753" y="3919"/>
                  </a:lnTo>
                  <a:lnTo>
                    <a:pt x="16047" y="5587"/>
                  </a:lnTo>
                  <a:lnTo>
                    <a:pt x="17531" y="6145"/>
                  </a:lnTo>
                  <a:lnTo>
                    <a:pt x="18480" y="7530"/>
                  </a:lnTo>
                  <a:lnTo>
                    <a:pt x="18672" y="9304"/>
                  </a:lnTo>
                  <a:lnTo>
                    <a:pt x="17885" y="11030"/>
                  </a:lnTo>
                  <a:lnTo>
                    <a:pt x="18852" y="11687"/>
                  </a:lnTo>
                  <a:lnTo>
                    <a:pt x="19523" y="12424"/>
                  </a:lnTo>
                  <a:lnTo>
                    <a:pt x="19915" y="13247"/>
                  </a:lnTo>
                  <a:lnTo>
                    <a:pt x="20042" y="14164"/>
                  </a:lnTo>
                  <a:lnTo>
                    <a:pt x="19874" y="15115"/>
                  </a:lnTo>
                  <a:lnTo>
                    <a:pt x="19400" y="15951"/>
                  </a:lnTo>
                  <a:lnTo>
                    <a:pt x="18668" y="16543"/>
                  </a:lnTo>
                  <a:lnTo>
                    <a:pt x="17727" y="16766"/>
                  </a:lnTo>
                  <a:lnTo>
                    <a:pt x="16814" y="16610"/>
                  </a:lnTo>
                  <a:lnTo>
                    <a:pt x="16055" y="16265"/>
                  </a:lnTo>
                  <a:lnTo>
                    <a:pt x="15352" y="15919"/>
                  </a:lnTo>
                  <a:lnTo>
                    <a:pt x="14608" y="15760"/>
                  </a:lnTo>
                  <a:lnTo>
                    <a:pt x="14127" y="15760"/>
                  </a:lnTo>
                  <a:lnTo>
                    <a:pt x="13833" y="16206"/>
                  </a:lnTo>
                  <a:lnTo>
                    <a:pt x="13833" y="19833"/>
                  </a:lnTo>
                  <a:lnTo>
                    <a:pt x="11828" y="19833"/>
                  </a:lnTo>
                  <a:lnTo>
                    <a:pt x="11824" y="16160"/>
                  </a:lnTo>
                  <a:lnTo>
                    <a:pt x="11504" y="15767"/>
                  </a:lnTo>
                  <a:lnTo>
                    <a:pt x="10934" y="15773"/>
                  </a:lnTo>
                  <a:lnTo>
                    <a:pt x="7927" y="16214"/>
                  </a:lnTo>
                  <a:lnTo>
                    <a:pt x="7629" y="16616"/>
                  </a:lnTo>
                  <a:lnTo>
                    <a:pt x="7629" y="17525"/>
                  </a:lnTo>
                  <a:lnTo>
                    <a:pt x="7977" y="17928"/>
                  </a:lnTo>
                  <a:lnTo>
                    <a:pt x="8594" y="17922"/>
                  </a:lnTo>
                  <a:lnTo>
                    <a:pt x="8588" y="17914"/>
                  </a:lnTo>
                  <a:lnTo>
                    <a:pt x="10288" y="17665"/>
                  </a:lnTo>
                  <a:lnTo>
                    <a:pt x="10288" y="21213"/>
                  </a:lnTo>
                  <a:lnTo>
                    <a:pt x="10681" y="21599"/>
                  </a:lnTo>
                  <a:lnTo>
                    <a:pt x="15019" y="21600"/>
                  </a:lnTo>
                  <a:lnTo>
                    <a:pt x="15379" y="21191"/>
                  </a:lnTo>
                  <a:lnTo>
                    <a:pt x="15379" y="17835"/>
                  </a:lnTo>
                  <a:lnTo>
                    <a:pt x="15981" y="18169"/>
                  </a:lnTo>
                  <a:lnTo>
                    <a:pt x="16618" y="18393"/>
                  </a:lnTo>
                  <a:lnTo>
                    <a:pt x="17215" y="18520"/>
                  </a:lnTo>
                  <a:lnTo>
                    <a:pt x="17697" y="18560"/>
                  </a:lnTo>
                  <a:lnTo>
                    <a:pt x="19152" y="18237"/>
                  </a:lnTo>
                  <a:lnTo>
                    <a:pt x="20402" y="17327"/>
                  </a:lnTo>
                  <a:lnTo>
                    <a:pt x="21275" y="15922"/>
                  </a:lnTo>
                  <a:lnTo>
                    <a:pt x="21600" y="14111"/>
                  </a:lnTo>
                  <a:lnTo>
                    <a:pt x="21345" y="12536"/>
                  </a:lnTo>
                  <a:lnTo>
                    <a:pt x="20793" y="11411"/>
                  </a:lnTo>
                  <a:lnTo>
                    <a:pt x="20243" y="10737"/>
                  </a:lnTo>
                  <a:lnTo>
                    <a:pt x="19993" y="10513"/>
                  </a:lnTo>
                  <a:lnTo>
                    <a:pt x="20268" y="8410"/>
                  </a:lnTo>
                  <a:lnTo>
                    <a:pt x="19810" y="6522"/>
                  </a:lnTo>
                  <a:lnTo>
                    <a:pt x="18806" y="5028"/>
                  </a:lnTo>
                  <a:lnTo>
                    <a:pt x="17445" y="4105"/>
                  </a:lnTo>
                  <a:lnTo>
                    <a:pt x="16662" y="2215"/>
                  </a:lnTo>
                  <a:lnTo>
                    <a:pt x="15507" y="942"/>
                  </a:lnTo>
                  <a:lnTo>
                    <a:pt x="14166" y="225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49" name="object 10" descr="object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1607" y="5645555"/>
              <a:ext cx="299699" cy="92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0" name="object 11" descr="object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0889" y="5389815"/>
              <a:ext cx="582058" cy="3493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51" name="object 12"/>
            <p:cNvSpPr/>
            <p:nvPr/>
          </p:nvSpPr>
          <p:spPr>
            <a:xfrm>
              <a:off x="5324630" y="3707750"/>
              <a:ext cx="5367381" cy="21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701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D3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2" name="object 13"/>
            <p:cNvSpPr/>
            <p:nvPr/>
          </p:nvSpPr>
          <p:spPr>
            <a:xfrm>
              <a:off x="5324630" y="3880711"/>
              <a:ext cx="5367381" cy="17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5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B6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3" name="object 14"/>
            <p:cNvSpPr/>
            <p:nvPr/>
          </p:nvSpPr>
          <p:spPr>
            <a:xfrm>
              <a:off x="9979841" y="792632"/>
              <a:ext cx="712172" cy="34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836" y="751"/>
                  </a:lnTo>
                  <a:lnTo>
                    <a:pt x="19596" y="2791"/>
                  </a:lnTo>
                  <a:lnTo>
                    <a:pt x="18676" y="4641"/>
                  </a:lnTo>
                  <a:lnTo>
                    <a:pt x="18211" y="5468"/>
                  </a:lnTo>
                  <a:lnTo>
                    <a:pt x="17864" y="5338"/>
                  </a:lnTo>
                  <a:lnTo>
                    <a:pt x="17199" y="5045"/>
                  </a:lnTo>
                  <a:lnTo>
                    <a:pt x="16404" y="4810"/>
                  </a:lnTo>
                  <a:lnTo>
                    <a:pt x="14711" y="5784"/>
                  </a:lnTo>
                  <a:lnTo>
                    <a:pt x="14085" y="8489"/>
                  </a:lnTo>
                  <a:lnTo>
                    <a:pt x="14014" y="9137"/>
                  </a:lnTo>
                  <a:lnTo>
                    <a:pt x="13456" y="8970"/>
                  </a:lnTo>
                  <a:lnTo>
                    <a:pt x="12298" y="8656"/>
                  </a:lnTo>
                  <a:lnTo>
                    <a:pt x="10855" y="9156"/>
                  </a:lnTo>
                  <a:lnTo>
                    <a:pt x="9443" y="11430"/>
                  </a:lnTo>
                  <a:lnTo>
                    <a:pt x="9005" y="13920"/>
                  </a:lnTo>
                  <a:lnTo>
                    <a:pt x="8918" y="14334"/>
                  </a:lnTo>
                  <a:lnTo>
                    <a:pt x="7740" y="12406"/>
                  </a:lnTo>
                  <a:lnTo>
                    <a:pt x="6675" y="11750"/>
                  </a:lnTo>
                  <a:lnTo>
                    <a:pt x="5804" y="12219"/>
                  </a:lnTo>
                  <a:lnTo>
                    <a:pt x="5210" y="13667"/>
                  </a:lnTo>
                  <a:lnTo>
                    <a:pt x="4972" y="15950"/>
                  </a:lnTo>
                  <a:lnTo>
                    <a:pt x="5171" y="18921"/>
                  </a:lnTo>
                  <a:lnTo>
                    <a:pt x="4073" y="17366"/>
                  </a:lnTo>
                  <a:lnTo>
                    <a:pt x="3332" y="17899"/>
                  </a:lnTo>
                  <a:lnTo>
                    <a:pt x="2836" y="19248"/>
                  </a:lnTo>
                  <a:lnTo>
                    <a:pt x="2473" y="20143"/>
                  </a:lnTo>
                  <a:lnTo>
                    <a:pt x="1923" y="20115"/>
                  </a:lnTo>
                  <a:lnTo>
                    <a:pt x="1198" y="19863"/>
                  </a:lnTo>
                  <a:lnTo>
                    <a:pt x="492" y="20018"/>
                  </a:lnTo>
                  <a:lnTo>
                    <a:pt x="0" y="2121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54" name="object 15" descr="object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" y="-1"/>
              <a:ext cx="10692015" cy="4072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56" name="object 16"/>
          <p:cNvSpPr txBox="1"/>
          <p:nvPr/>
        </p:nvSpPr>
        <p:spPr>
          <a:xfrm>
            <a:off x="8273998" y="6720533"/>
            <a:ext cx="115697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Autor,</a:t>
            </a:r>
            <a:r>
              <a:rPr spc="-10"/>
              <a:t> </a:t>
            </a:r>
            <a:r>
              <a:t>editor</a:t>
            </a:r>
            <a:r>
              <a:rPr spc="-5"/>
              <a:t> </a:t>
            </a:r>
            <a:r>
              <a:t>&amp;</a:t>
            </a:r>
            <a:r>
              <a:rPr spc="-10"/>
              <a:t> publisher</a:t>
            </a:r>
          </a:p>
        </p:txBody>
      </p:sp>
      <p:sp>
        <p:nvSpPr>
          <p:cNvPr id="2357" name="object 17"/>
          <p:cNvSpPr txBox="1"/>
          <p:nvPr/>
        </p:nvSpPr>
        <p:spPr>
          <a:xfrm>
            <a:off x="3610331" y="6651431"/>
            <a:ext cx="35286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8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Educational</a:t>
            </a:r>
            <a:r>
              <a:rPr spc="-15"/>
              <a:t> </a:t>
            </a:r>
            <a:r>
              <a:t>materials</a:t>
            </a:r>
            <a:r>
              <a:rPr spc="-15"/>
              <a:t> </a:t>
            </a:r>
            <a:r>
              <a:t>realized</a:t>
            </a:r>
            <a:r>
              <a:rPr spc="-10"/>
              <a:t> </a:t>
            </a:r>
            <a:r>
              <a:t>with</a:t>
            </a:r>
            <a:r>
              <a:rPr spc="-15"/>
              <a:t> </a:t>
            </a:r>
            <a:r>
              <a:t>the</a:t>
            </a:r>
            <a:r>
              <a:rPr spc="-10"/>
              <a:t> </a:t>
            </a:r>
            <a:r>
              <a:t>support</a:t>
            </a:r>
            <a:r>
              <a:rPr spc="-15"/>
              <a:t> </a:t>
            </a:r>
            <a:r>
              <a:rPr spc="-25"/>
              <a:t>of</a:t>
            </a:r>
          </a:p>
          <a:p>
            <a:pPr algn="ctr">
              <a:defRPr sz="8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Forest</a:t>
            </a:r>
            <a:r>
              <a:rPr spc="-10"/>
              <a:t> </a:t>
            </a:r>
            <a:r>
              <a:t>Stewardship</a:t>
            </a:r>
            <a:r>
              <a:rPr spc="-5"/>
              <a:t> </a:t>
            </a:r>
            <a:r>
              <a:t>Council®</a:t>
            </a:r>
            <a:r>
              <a:rPr spc="-10"/>
              <a:t> </a:t>
            </a:r>
            <a:r>
              <a:t>-</a:t>
            </a:r>
            <a:r>
              <a:rPr spc="-5"/>
              <a:t> </a:t>
            </a:r>
            <a:r>
              <a:rPr spc="-10"/>
              <a:t>Adria-</a:t>
            </a:r>
            <a:r>
              <a:t>Balkan</a:t>
            </a:r>
            <a:r>
              <a:rPr spc="-10"/>
              <a:t> </a:t>
            </a:r>
            <a:r>
              <a:t>region</a:t>
            </a:r>
            <a:r>
              <a:rPr spc="-5"/>
              <a:t> </a:t>
            </a:r>
            <a:r>
              <a:t>program</a:t>
            </a:r>
            <a:r>
              <a:rPr spc="-5"/>
              <a:t> </a:t>
            </a:r>
            <a:r>
              <a:t>-</a:t>
            </a:r>
            <a:r>
              <a:rPr spc="-10"/>
              <a:t> </a:t>
            </a:r>
            <a:r>
              <a:t>FSC®</a:t>
            </a:r>
            <a:r>
              <a:rPr spc="-5"/>
              <a:t> </a:t>
            </a:r>
            <a:r>
              <a:rPr spc="-10"/>
              <a:t>F000100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2"/>
          <p:cNvSpPr/>
          <p:nvPr/>
        </p:nvSpPr>
        <p:spPr>
          <a:xfrm>
            <a:off x="-4" y="10"/>
            <a:ext cx="10692011" cy="7559996"/>
          </a:xfrm>
          <a:prstGeom prst="rect">
            <a:avLst/>
          </a:prstGeom>
          <a:solidFill>
            <a:srgbClr val="EEEC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2" name="object 3" descr="objec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05" y="3726622"/>
            <a:ext cx="4286947" cy="383338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object 4"/>
          <p:cNvSpPr/>
          <p:nvPr/>
        </p:nvSpPr>
        <p:spPr>
          <a:xfrm>
            <a:off x="7750771" y="1762530"/>
            <a:ext cx="463677" cy="237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19" y="0"/>
                </a:moveTo>
                <a:lnTo>
                  <a:pt x="9186" y="0"/>
                </a:lnTo>
                <a:lnTo>
                  <a:pt x="9186" y="116"/>
                </a:lnTo>
                <a:lnTo>
                  <a:pt x="8210" y="650"/>
                </a:lnTo>
                <a:lnTo>
                  <a:pt x="6569" y="2545"/>
                </a:lnTo>
                <a:lnTo>
                  <a:pt x="5450" y="5835"/>
                </a:lnTo>
                <a:lnTo>
                  <a:pt x="4943" y="9565"/>
                </a:lnTo>
                <a:lnTo>
                  <a:pt x="4800" y="11473"/>
                </a:lnTo>
                <a:lnTo>
                  <a:pt x="4037" y="11305"/>
                </a:lnTo>
                <a:lnTo>
                  <a:pt x="1837" y="12169"/>
                </a:lnTo>
                <a:lnTo>
                  <a:pt x="254" y="16113"/>
                </a:lnTo>
                <a:lnTo>
                  <a:pt x="0" y="18427"/>
                </a:lnTo>
                <a:lnTo>
                  <a:pt x="59" y="19238"/>
                </a:lnTo>
                <a:lnTo>
                  <a:pt x="1830" y="21270"/>
                </a:lnTo>
                <a:lnTo>
                  <a:pt x="4587" y="21458"/>
                </a:lnTo>
                <a:lnTo>
                  <a:pt x="6821" y="21475"/>
                </a:lnTo>
                <a:lnTo>
                  <a:pt x="11294" y="21358"/>
                </a:lnTo>
                <a:lnTo>
                  <a:pt x="13511" y="21325"/>
                </a:lnTo>
                <a:lnTo>
                  <a:pt x="15376" y="21468"/>
                </a:lnTo>
                <a:lnTo>
                  <a:pt x="17630" y="21600"/>
                </a:lnTo>
                <a:lnTo>
                  <a:pt x="19794" y="21276"/>
                </a:lnTo>
                <a:lnTo>
                  <a:pt x="21393" y="20050"/>
                </a:lnTo>
                <a:lnTo>
                  <a:pt x="21552" y="19157"/>
                </a:lnTo>
                <a:lnTo>
                  <a:pt x="21600" y="18123"/>
                </a:lnTo>
                <a:lnTo>
                  <a:pt x="21559" y="17068"/>
                </a:lnTo>
                <a:lnTo>
                  <a:pt x="19994" y="13714"/>
                </a:lnTo>
                <a:lnTo>
                  <a:pt x="18465" y="13471"/>
                </a:lnTo>
                <a:lnTo>
                  <a:pt x="17778" y="12980"/>
                </a:lnTo>
                <a:lnTo>
                  <a:pt x="17422" y="9489"/>
                </a:lnTo>
                <a:lnTo>
                  <a:pt x="16080" y="6179"/>
                </a:lnTo>
                <a:lnTo>
                  <a:pt x="15615" y="6056"/>
                </a:lnTo>
                <a:lnTo>
                  <a:pt x="15150" y="6150"/>
                </a:lnTo>
                <a:lnTo>
                  <a:pt x="14696" y="6374"/>
                </a:lnTo>
                <a:lnTo>
                  <a:pt x="14341" y="6490"/>
                </a:lnTo>
                <a:lnTo>
                  <a:pt x="13985" y="6723"/>
                </a:lnTo>
                <a:lnTo>
                  <a:pt x="13630" y="6838"/>
                </a:lnTo>
                <a:lnTo>
                  <a:pt x="12994" y="4710"/>
                </a:lnTo>
                <a:lnTo>
                  <a:pt x="12496" y="2593"/>
                </a:lnTo>
                <a:lnTo>
                  <a:pt x="11588" y="889"/>
                </a:lnTo>
                <a:lnTo>
                  <a:pt x="9719" y="0"/>
                </a:lnTo>
                <a:close/>
              </a:path>
            </a:pathLst>
          </a:custGeom>
          <a:solidFill>
            <a:srgbClr val="F4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4" name="object 5"/>
          <p:cNvSpPr/>
          <p:nvPr/>
        </p:nvSpPr>
        <p:spPr>
          <a:xfrm>
            <a:off x="9825518" y="2856508"/>
            <a:ext cx="491817" cy="240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00" y="0"/>
                </a:moveTo>
                <a:lnTo>
                  <a:pt x="8338" y="2237"/>
                </a:lnTo>
                <a:lnTo>
                  <a:pt x="7514" y="4529"/>
                </a:lnTo>
                <a:lnTo>
                  <a:pt x="7109" y="6413"/>
                </a:lnTo>
                <a:lnTo>
                  <a:pt x="6704" y="7429"/>
                </a:lnTo>
                <a:lnTo>
                  <a:pt x="6425" y="7543"/>
                </a:lnTo>
                <a:lnTo>
                  <a:pt x="5643" y="7543"/>
                </a:lnTo>
                <a:lnTo>
                  <a:pt x="5170" y="7593"/>
                </a:lnTo>
                <a:lnTo>
                  <a:pt x="3721" y="9698"/>
                </a:lnTo>
                <a:lnTo>
                  <a:pt x="3473" y="11981"/>
                </a:lnTo>
                <a:lnTo>
                  <a:pt x="3296" y="12801"/>
                </a:lnTo>
                <a:lnTo>
                  <a:pt x="2793" y="12801"/>
                </a:lnTo>
                <a:lnTo>
                  <a:pt x="2283" y="12763"/>
                </a:lnTo>
                <a:lnTo>
                  <a:pt x="1774" y="12757"/>
                </a:lnTo>
                <a:lnTo>
                  <a:pt x="189" y="15786"/>
                </a:lnTo>
                <a:lnTo>
                  <a:pt x="0" y="18515"/>
                </a:lnTo>
                <a:lnTo>
                  <a:pt x="0" y="19200"/>
                </a:lnTo>
                <a:lnTo>
                  <a:pt x="1789" y="21111"/>
                </a:lnTo>
                <a:lnTo>
                  <a:pt x="4456" y="21381"/>
                </a:lnTo>
                <a:lnTo>
                  <a:pt x="7608" y="21404"/>
                </a:lnTo>
                <a:lnTo>
                  <a:pt x="12235" y="21257"/>
                </a:lnTo>
                <a:lnTo>
                  <a:pt x="14256" y="21429"/>
                </a:lnTo>
                <a:lnTo>
                  <a:pt x="16921" y="21600"/>
                </a:lnTo>
                <a:lnTo>
                  <a:pt x="19534" y="21514"/>
                </a:lnTo>
                <a:lnTo>
                  <a:pt x="21398" y="20914"/>
                </a:lnTo>
                <a:lnTo>
                  <a:pt x="21533" y="20279"/>
                </a:lnTo>
                <a:lnTo>
                  <a:pt x="21600" y="19600"/>
                </a:lnTo>
                <a:lnTo>
                  <a:pt x="21594" y="18922"/>
                </a:lnTo>
                <a:lnTo>
                  <a:pt x="21509" y="18286"/>
                </a:lnTo>
                <a:lnTo>
                  <a:pt x="21139" y="17263"/>
                </a:lnTo>
                <a:lnTo>
                  <a:pt x="20602" y="16615"/>
                </a:lnTo>
                <a:lnTo>
                  <a:pt x="20001" y="16116"/>
                </a:lnTo>
                <a:lnTo>
                  <a:pt x="19442" y="15543"/>
                </a:lnTo>
                <a:lnTo>
                  <a:pt x="18881" y="14167"/>
                </a:lnTo>
                <a:lnTo>
                  <a:pt x="18597" y="12501"/>
                </a:lnTo>
                <a:lnTo>
                  <a:pt x="18177" y="10898"/>
                </a:lnTo>
                <a:lnTo>
                  <a:pt x="17207" y="9714"/>
                </a:lnTo>
                <a:lnTo>
                  <a:pt x="16738" y="9595"/>
                </a:lnTo>
                <a:lnTo>
                  <a:pt x="16258" y="9700"/>
                </a:lnTo>
                <a:lnTo>
                  <a:pt x="15778" y="9955"/>
                </a:lnTo>
                <a:lnTo>
                  <a:pt x="15308" y="10286"/>
                </a:lnTo>
                <a:lnTo>
                  <a:pt x="14888" y="7764"/>
                </a:lnTo>
                <a:lnTo>
                  <a:pt x="14589" y="4686"/>
                </a:lnTo>
                <a:lnTo>
                  <a:pt x="13713" y="1865"/>
                </a:lnTo>
                <a:lnTo>
                  <a:pt x="11565" y="115"/>
                </a:lnTo>
                <a:lnTo>
                  <a:pt x="11179" y="67"/>
                </a:lnTo>
                <a:lnTo>
                  <a:pt x="10000" y="115"/>
                </a:lnTo>
                <a:lnTo>
                  <a:pt x="10000" y="0"/>
                </a:lnTo>
                <a:close/>
              </a:path>
            </a:pathLst>
          </a:custGeom>
          <a:solidFill>
            <a:srgbClr val="F4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5" name="object 6"/>
          <p:cNvSpPr/>
          <p:nvPr/>
        </p:nvSpPr>
        <p:spPr>
          <a:xfrm>
            <a:off x="8173104" y="2856507"/>
            <a:ext cx="1526486" cy="852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44" y="0"/>
                </a:moveTo>
                <a:lnTo>
                  <a:pt x="8126" y="19"/>
                </a:lnTo>
                <a:lnTo>
                  <a:pt x="8012" y="28"/>
                </a:lnTo>
                <a:lnTo>
                  <a:pt x="7794" y="32"/>
                </a:lnTo>
                <a:lnTo>
                  <a:pt x="7794" y="0"/>
                </a:lnTo>
                <a:lnTo>
                  <a:pt x="7097" y="329"/>
                </a:lnTo>
                <a:lnTo>
                  <a:pt x="6455" y="793"/>
                </a:lnTo>
                <a:lnTo>
                  <a:pt x="5872" y="1417"/>
                </a:lnTo>
                <a:lnTo>
                  <a:pt x="5351" y="2229"/>
                </a:lnTo>
                <a:lnTo>
                  <a:pt x="4896" y="3254"/>
                </a:lnTo>
                <a:lnTo>
                  <a:pt x="4536" y="4478"/>
                </a:lnTo>
                <a:lnTo>
                  <a:pt x="4311" y="5746"/>
                </a:lnTo>
                <a:lnTo>
                  <a:pt x="4210" y="7051"/>
                </a:lnTo>
                <a:lnTo>
                  <a:pt x="4223" y="8381"/>
                </a:lnTo>
                <a:lnTo>
                  <a:pt x="4338" y="9729"/>
                </a:lnTo>
                <a:lnTo>
                  <a:pt x="4356" y="9858"/>
                </a:lnTo>
                <a:lnTo>
                  <a:pt x="4392" y="10180"/>
                </a:lnTo>
                <a:lnTo>
                  <a:pt x="3734" y="9873"/>
                </a:lnTo>
                <a:lnTo>
                  <a:pt x="3098" y="9729"/>
                </a:lnTo>
                <a:lnTo>
                  <a:pt x="2466" y="9826"/>
                </a:lnTo>
                <a:lnTo>
                  <a:pt x="1818" y="10244"/>
                </a:lnTo>
                <a:lnTo>
                  <a:pt x="1263" y="10903"/>
                </a:lnTo>
                <a:lnTo>
                  <a:pt x="794" y="11742"/>
                </a:lnTo>
                <a:lnTo>
                  <a:pt x="423" y="12727"/>
                </a:lnTo>
                <a:lnTo>
                  <a:pt x="162" y="13820"/>
                </a:lnTo>
                <a:lnTo>
                  <a:pt x="25" y="14994"/>
                </a:lnTo>
                <a:lnTo>
                  <a:pt x="0" y="16208"/>
                </a:lnTo>
                <a:lnTo>
                  <a:pt x="96" y="17404"/>
                </a:lnTo>
                <a:lnTo>
                  <a:pt x="324" y="18523"/>
                </a:lnTo>
                <a:lnTo>
                  <a:pt x="637" y="19391"/>
                </a:lnTo>
                <a:lnTo>
                  <a:pt x="1030" y="20102"/>
                </a:lnTo>
                <a:lnTo>
                  <a:pt x="1498" y="20644"/>
                </a:lnTo>
                <a:lnTo>
                  <a:pt x="2034" y="21004"/>
                </a:lnTo>
                <a:lnTo>
                  <a:pt x="2706" y="21273"/>
                </a:lnTo>
                <a:lnTo>
                  <a:pt x="3406" y="21441"/>
                </a:lnTo>
                <a:lnTo>
                  <a:pt x="4126" y="21529"/>
                </a:lnTo>
                <a:lnTo>
                  <a:pt x="4858" y="21556"/>
                </a:lnTo>
                <a:lnTo>
                  <a:pt x="5592" y="21542"/>
                </a:lnTo>
                <a:lnTo>
                  <a:pt x="7032" y="21471"/>
                </a:lnTo>
                <a:lnTo>
                  <a:pt x="7722" y="21455"/>
                </a:lnTo>
                <a:lnTo>
                  <a:pt x="15156" y="21455"/>
                </a:lnTo>
                <a:lnTo>
                  <a:pt x="15694" y="21478"/>
                </a:lnTo>
                <a:lnTo>
                  <a:pt x="17082" y="21578"/>
                </a:lnTo>
                <a:lnTo>
                  <a:pt x="17856" y="21600"/>
                </a:lnTo>
                <a:lnTo>
                  <a:pt x="18635" y="21567"/>
                </a:lnTo>
                <a:lnTo>
                  <a:pt x="19380" y="21450"/>
                </a:lnTo>
                <a:lnTo>
                  <a:pt x="20054" y="21223"/>
                </a:lnTo>
                <a:lnTo>
                  <a:pt x="20621" y="20858"/>
                </a:lnTo>
                <a:lnTo>
                  <a:pt x="21296" y="19722"/>
                </a:lnTo>
                <a:lnTo>
                  <a:pt x="21569" y="18307"/>
                </a:lnTo>
                <a:lnTo>
                  <a:pt x="21600" y="17557"/>
                </a:lnTo>
                <a:lnTo>
                  <a:pt x="21519" y="16496"/>
                </a:lnTo>
                <a:lnTo>
                  <a:pt x="21314" y="15475"/>
                </a:lnTo>
                <a:lnTo>
                  <a:pt x="21005" y="14545"/>
                </a:lnTo>
                <a:lnTo>
                  <a:pt x="20610" y="13756"/>
                </a:lnTo>
                <a:lnTo>
                  <a:pt x="19822" y="12785"/>
                </a:lnTo>
                <a:lnTo>
                  <a:pt x="18900" y="12467"/>
                </a:lnTo>
                <a:lnTo>
                  <a:pt x="18475" y="12622"/>
                </a:lnTo>
                <a:lnTo>
                  <a:pt x="18065" y="12906"/>
                </a:lnTo>
                <a:lnTo>
                  <a:pt x="17672" y="13269"/>
                </a:lnTo>
                <a:lnTo>
                  <a:pt x="17298" y="13659"/>
                </a:lnTo>
                <a:lnTo>
                  <a:pt x="17267" y="13427"/>
                </a:lnTo>
                <a:lnTo>
                  <a:pt x="17251" y="13204"/>
                </a:lnTo>
                <a:lnTo>
                  <a:pt x="17245" y="12975"/>
                </a:lnTo>
                <a:lnTo>
                  <a:pt x="17244" y="12725"/>
                </a:lnTo>
                <a:lnTo>
                  <a:pt x="17196" y="11745"/>
                </a:lnTo>
                <a:lnTo>
                  <a:pt x="17051" y="10808"/>
                </a:lnTo>
                <a:lnTo>
                  <a:pt x="16804" y="9943"/>
                </a:lnTo>
                <a:lnTo>
                  <a:pt x="16452" y="9181"/>
                </a:lnTo>
                <a:lnTo>
                  <a:pt x="15610" y="8215"/>
                </a:lnTo>
                <a:lnTo>
                  <a:pt x="14634" y="7925"/>
                </a:lnTo>
                <a:lnTo>
                  <a:pt x="14053" y="8100"/>
                </a:lnTo>
                <a:lnTo>
                  <a:pt x="13574" y="8505"/>
                </a:lnTo>
                <a:lnTo>
                  <a:pt x="13153" y="9103"/>
                </a:lnTo>
                <a:lnTo>
                  <a:pt x="12744" y="9858"/>
                </a:lnTo>
                <a:lnTo>
                  <a:pt x="12743" y="8638"/>
                </a:lnTo>
                <a:lnTo>
                  <a:pt x="12700" y="7442"/>
                </a:lnTo>
                <a:lnTo>
                  <a:pt x="12602" y="6278"/>
                </a:lnTo>
                <a:lnTo>
                  <a:pt x="12435" y="5153"/>
                </a:lnTo>
                <a:lnTo>
                  <a:pt x="12187" y="4076"/>
                </a:lnTo>
                <a:lnTo>
                  <a:pt x="11845" y="3053"/>
                </a:lnTo>
                <a:lnTo>
                  <a:pt x="11394" y="2094"/>
                </a:lnTo>
                <a:lnTo>
                  <a:pt x="10856" y="1276"/>
                </a:lnTo>
                <a:lnTo>
                  <a:pt x="10262" y="670"/>
                </a:lnTo>
                <a:lnTo>
                  <a:pt x="9622" y="264"/>
                </a:lnTo>
                <a:lnTo>
                  <a:pt x="8947" y="45"/>
                </a:lnTo>
                <a:lnTo>
                  <a:pt x="8244" y="0"/>
                </a:lnTo>
                <a:close/>
              </a:path>
            </a:pathLst>
          </a:custGeom>
          <a:solidFill>
            <a:srgbClr val="F4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6" name="object 7"/>
          <p:cNvSpPr/>
          <p:nvPr/>
        </p:nvSpPr>
        <p:spPr>
          <a:xfrm>
            <a:off x="5602249" y="2004385"/>
            <a:ext cx="1640971" cy="763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17" y="0"/>
                </a:moveTo>
                <a:lnTo>
                  <a:pt x="11125" y="22"/>
                </a:lnTo>
                <a:lnTo>
                  <a:pt x="10833" y="68"/>
                </a:lnTo>
                <a:lnTo>
                  <a:pt x="10884" y="31"/>
                </a:lnTo>
                <a:lnTo>
                  <a:pt x="10273" y="440"/>
                </a:lnTo>
                <a:lnTo>
                  <a:pt x="9697" y="962"/>
                </a:lnTo>
                <a:lnTo>
                  <a:pt x="9171" y="1639"/>
                </a:lnTo>
                <a:lnTo>
                  <a:pt x="8707" y="2515"/>
                </a:lnTo>
                <a:lnTo>
                  <a:pt x="8322" y="3633"/>
                </a:lnTo>
                <a:lnTo>
                  <a:pt x="8037" y="4955"/>
                </a:lnTo>
                <a:lnTo>
                  <a:pt x="7887" y="6324"/>
                </a:lnTo>
                <a:lnTo>
                  <a:pt x="7837" y="7734"/>
                </a:lnTo>
                <a:lnTo>
                  <a:pt x="7853" y="9178"/>
                </a:lnTo>
                <a:lnTo>
                  <a:pt x="7426" y="8550"/>
                </a:lnTo>
                <a:lnTo>
                  <a:pt x="7001" y="8098"/>
                </a:lnTo>
                <a:lnTo>
                  <a:pt x="6541" y="7861"/>
                </a:lnTo>
                <a:lnTo>
                  <a:pt x="6011" y="7882"/>
                </a:lnTo>
                <a:lnTo>
                  <a:pt x="5471" y="8173"/>
                </a:lnTo>
                <a:lnTo>
                  <a:pt x="4969" y="8696"/>
                </a:lnTo>
                <a:lnTo>
                  <a:pt x="4523" y="9416"/>
                </a:lnTo>
                <a:lnTo>
                  <a:pt x="4152" y="10294"/>
                </a:lnTo>
                <a:lnTo>
                  <a:pt x="3843" y="11430"/>
                </a:lnTo>
                <a:lnTo>
                  <a:pt x="3675" y="13419"/>
                </a:lnTo>
                <a:lnTo>
                  <a:pt x="3600" y="14615"/>
                </a:lnTo>
                <a:lnTo>
                  <a:pt x="3466" y="14579"/>
                </a:lnTo>
                <a:lnTo>
                  <a:pt x="3449" y="14579"/>
                </a:lnTo>
                <a:lnTo>
                  <a:pt x="3366" y="14399"/>
                </a:lnTo>
                <a:lnTo>
                  <a:pt x="3166" y="14017"/>
                </a:lnTo>
                <a:lnTo>
                  <a:pt x="2974" y="13774"/>
                </a:lnTo>
                <a:lnTo>
                  <a:pt x="2760" y="13645"/>
                </a:lnTo>
                <a:lnTo>
                  <a:pt x="2495" y="13607"/>
                </a:lnTo>
                <a:lnTo>
                  <a:pt x="2026" y="13686"/>
                </a:lnTo>
                <a:lnTo>
                  <a:pt x="1169" y="14423"/>
                </a:lnTo>
                <a:lnTo>
                  <a:pt x="480" y="15824"/>
                </a:lnTo>
                <a:lnTo>
                  <a:pt x="60" y="17701"/>
                </a:lnTo>
                <a:lnTo>
                  <a:pt x="0" y="18721"/>
                </a:lnTo>
                <a:lnTo>
                  <a:pt x="22" y="19296"/>
                </a:lnTo>
                <a:lnTo>
                  <a:pt x="212" y="20392"/>
                </a:lnTo>
                <a:lnTo>
                  <a:pt x="695" y="21259"/>
                </a:lnTo>
                <a:lnTo>
                  <a:pt x="1642" y="21572"/>
                </a:lnTo>
                <a:lnTo>
                  <a:pt x="2248" y="21595"/>
                </a:lnTo>
                <a:lnTo>
                  <a:pt x="2863" y="21564"/>
                </a:lnTo>
                <a:lnTo>
                  <a:pt x="3474" y="21518"/>
                </a:lnTo>
                <a:lnTo>
                  <a:pt x="4069" y="21494"/>
                </a:lnTo>
                <a:lnTo>
                  <a:pt x="17531" y="21494"/>
                </a:lnTo>
                <a:lnTo>
                  <a:pt x="18253" y="21529"/>
                </a:lnTo>
                <a:lnTo>
                  <a:pt x="18994" y="21588"/>
                </a:lnTo>
                <a:lnTo>
                  <a:pt x="19733" y="21600"/>
                </a:lnTo>
                <a:lnTo>
                  <a:pt x="20445" y="21494"/>
                </a:lnTo>
                <a:lnTo>
                  <a:pt x="21125" y="21028"/>
                </a:lnTo>
                <a:lnTo>
                  <a:pt x="21533" y="19887"/>
                </a:lnTo>
                <a:lnTo>
                  <a:pt x="21600" y="18937"/>
                </a:lnTo>
                <a:lnTo>
                  <a:pt x="21536" y="17795"/>
                </a:lnTo>
                <a:lnTo>
                  <a:pt x="21374" y="16578"/>
                </a:lnTo>
                <a:lnTo>
                  <a:pt x="21124" y="15443"/>
                </a:lnTo>
                <a:lnTo>
                  <a:pt x="20796" y="14544"/>
                </a:lnTo>
                <a:lnTo>
                  <a:pt x="19965" y="13972"/>
                </a:lnTo>
                <a:lnTo>
                  <a:pt x="19537" y="13820"/>
                </a:lnTo>
                <a:lnTo>
                  <a:pt x="19273" y="13535"/>
                </a:lnTo>
                <a:lnTo>
                  <a:pt x="19195" y="11951"/>
                </a:lnTo>
                <a:lnTo>
                  <a:pt x="19042" y="10560"/>
                </a:lnTo>
                <a:lnTo>
                  <a:pt x="18745" y="9297"/>
                </a:lnTo>
                <a:lnTo>
                  <a:pt x="18234" y="8098"/>
                </a:lnTo>
                <a:lnTo>
                  <a:pt x="17395" y="7062"/>
                </a:lnTo>
                <a:lnTo>
                  <a:pt x="16928" y="6832"/>
                </a:lnTo>
                <a:lnTo>
                  <a:pt x="16443" y="6837"/>
                </a:lnTo>
                <a:lnTo>
                  <a:pt x="15999" y="7096"/>
                </a:lnTo>
                <a:lnTo>
                  <a:pt x="15578" y="7558"/>
                </a:lnTo>
                <a:lnTo>
                  <a:pt x="15193" y="8154"/>
                </a:lnTo>
                <a:lnTo>
                  <a:pt x="14852" y="8818"/>
                </a:lnTo>
                <a:lnTo>
                  <a:pt x="14905" y="7525"/>
                </a:lnTo>
                <a:lnTo>
                  <a:pt x="14877" y="6279"/>
                </a:lnTo>
                <a:lnTo>
                  <a:pt x="14758" y="5074"/>
                </a:lnTo>
                <a:lnTo>
                  <a:pt x="14541" y="3906"/>
                </a:lnTo>
                <a:lnTo>
                  <a:pt x="14216" y="2768"/>
                </a:lnTo>
                <a:lnTo>
                  <a:pt x="13767" y="1723"/>
                </a:lnTo>
                <a:lnTo>
                  <a:pt x="13234" y="918"/>
                </a:lnTo>
                <a:lnTo>
                  <a:pt x="12636" y="363"/>
                </a:lnTo>
                <a:lnTo>
                  <a:pt x="11989" y="68"/>
                </a:lnTo>
                <a:lnTo>
                  <a:pt x="11707" y="12"/>
                </a:lnTo>
                <a:lnTo>
                  <a:pt x="11417" y="0"/>
                </a:lnTo>
                <a:close/>
              </a:path>
            </a:pathLst>
          </a:custGeom>
          <a:solidFill>
            <a:srgbClr val="F4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7" name="object 8"/>
          <p:cNvSpPr/>
          <p:nvPr/>
        </p:nvSpPr>
        <p:spPr>
          <a:xfrm>
            <a:off x="2497146" y="1533892"/>
            <a:ext cx="524873" cy="459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88" y="0"/>
                </a:moveTo>
                <a:lnTo>
                  <a:pt x="10000" y="1036"/>
                </a:lnTo>
                <a:lnTo>
                  <a:pt x="7875" y="3785"/>
                </a:lnTo>
                <a:lnTo>
                  <a:pt x="7012" y="5634"/>
                </a:lnTo>
                <a:lnTo>
                  <a:pt x="6255" y="7708"/>
                </a:lnTo>
                <a:lnTo>
                  <a:pt x="5584" y="9942"/>
                </a:lnTo>
                <a:lnTo>
                  <a:pt x="4981" y="12268"/>
                </a:lnTo>
                <a:lnTo>
                  <a:pt x="4424" y="14618"/>
                </a:lnTo>
                <a:lnTo>
                  <a:pt x="3895" y="16925"/>
                </a:lnTo>
                <a:lnTo>
                  <a:pt x="1331" y="14000"/>
                </a:lnTo>
                <a:lnTo>
                  <a:pt x="1032" y="13773"/>
                </a:lnTo>
                <a:lnTo>
                  <a:pt x="733" y="13725"/>
                </a:lnTo>
                <a:lnTo>
                  <a:pt x="455" y="13816"/>
                </a:lnTo>
                <a:lnTo>
                  <a:pt x="221" y="14009"/>
                </a:lnTo>
                <a:lnTo>
                  <a:pt x="61" y="14287"/>
                </a:lnTo>
                <a:lnTo>
                  <a:pt x="0" y="14620"/>
                </a:lnTo>
                <a:lnTo>
                  <a:pt x="50" y="14959"/>
                </a:lnTo>
                <a:lnTo>
                  <a:pt x="3744" y="19268"/>
                </a:lnTo>
                <a:lnTo>
                  <a:pt x="4442" y="19576"/>
                </a:lnTo>
                <a:lnTo>
                  <a:pt x="4709" y="19466"/>
                </a:lnTo>
                <a:lnTo>
                  <a:pt x="5083" y="19207"/>
                </a:lnTo>
                <a:lnTo>
                  <a:pt x="5135" y="18742"/>
                </a:lnTo>
                <a:lnTo>
                  <a:pt x="5142" y="18742"/>
                </a:lnTo>
                <a:lnTo>
                  <a:pt x="6158" y="14001"/>
                </a:lnTo>
                <a:lnTo>
                  <a:pt x="7145" y="10232"/>
                </a:lnTo>
                <a:lnTo>
                  <a:pt x="8097" y="7325"/>
                </a:lnTo>
                <a:lnTo>
                  <a:pt x="9008" y="5168"/>
                </a:lnTo>
                <a:lnTo>
                  <a:pt x="9874" y="3652"/>
                </a:lnTo>
                <a:lnTo>
                  <a:pt x="11449" y="2096"/>
                </a:lnTo>
                <a:lnTo>
                  <a:pt x="12780" y="1775"/>
                </a:lnTo>
                <a:lnTo>
                  <a:pt x="13922" y="2013"/>
                </a:lnTo>
                <a:lnTo>
                  <a:pt x="14966" y="2728"/>
                </a:lnTo>
                <a:lnTo>
                  <a:pt x="15728" y="3919"/>
                </a:lnTo>
                <a:lnTo>
                  <a:pt x="16023" y="5587"/>
                </a:lnTo>
                <a:lnTo>
                  <a:pt x="17514" y="6146"/>
                </a:lnTo>
                <a:lnTo>
                  <a:pt x="18467" y="7530"/>
                </a:lnTo>
                <a:lnTo>
                  <a:pt x="18659" y="9304"/>
                </a:lnTo>
                <a:lnTo>
                  <a:pt x="17868" y="11030"/>
                </a:lnTo>
                <a:lnTo>
                  <a:pt x="18840" y="11687"/>
                </a:lnTo>
                <a:lnTo>
                  <a:pt x="19515" y="12424"/>
                </a:lnTo>
                <a:lnTo>
                  <a:pt x="19908" y="13247"/>
                </a:lnTo>
                <a:lnTo>
                  <a:pt x="20036" y="14164"/>
                </a:lnTo>
                <a:lnTo>
                  <a:pt x="19867" y="15115"/>
                </a:lnTo>
                <a:lnTo>
                  <a:pt x="19390" y="15951"/>
                </a:lnTo>
                <a:lnTo>
                  <a:pt x="18656" y="16543"/>
                </a:lnTo>
                <a:lnTo>
                  <a:pt x="17710" y="16766"/>
                </a:lnTo>
                <a:lnTo>
                  <a:pt x="16793" y="16610"/>
                </a:lnTo>
                <a:lnTo>
                  <a:pt x="16031" y="16264"/>
                </a:lnTo>
                <a:lnTo>
                  <a:pt x="15325" y="15919"/>
                </a:lnTo>
                <a:lnTo>
                  <a:pt x="14578" y="15760"/>
                </a:lnTo>
                <a:lnTo>
                  <a:pt x="14252" y="15837"/>
                </a:lnTo>
                <a:lnTo>
                  <a:pt x="14008" y="16038"/>
                </a:lnTo>
                <a:lnTo>
                  <a:pt x="13853" y="16321"/>
                </a:lnTo>
                <a:lnTo>
                  <a:pt x="13800" y="16645"/>
                </a:lnTo>
                <a:lnTo>
                  <a:pt x="13800" y="19833"/>
                </a:lnTo>
                <a:lnTo>
                  <a:pt x="11786" y="19833"/>
                </a:lnTo>
                <a:lnTo>
                  <a:pt x="11786" y="16657"/>
                </a:lnTo>
                <a:lnTo>
                  <a:pt x="11727" y="16308"/>
                </a:lnTo>
                <a:lnTo>
                  <a:pt x="11572" y="16026"/>
                </a:lnTo>
                <a:lnTo>
                  <a:pt x="11342" y="15836"/>
                </a:lnTo>
                <a:lnTo>
                  <a:pt x="11054" y="15767"/>
                </a:lnTo>
                <a:lnTo>
                  <a:pt x="10888" y="15773"/>
                </a:lnTo>
                <a:lnTo>
                  <a:pt x="7869" y="16214"/>
                </a:lnTo>
                <a:lnTo>
                  <a:pt x="7569" y="16616"/>
                </a:lnTo>
                <a:lnTo>
                  <a:pt x="7569" y="17036"/>
                </a:lnTo>
                <a:lnTo>
                  <a:pt x="8531" y="17914"/>
                </a:lnTo>
                <a:lnTo>
                  <a:pt x="10239" y="17665"/>
                </a:lnTo>
                <a:lnTo>
                  <a:pt x="10239" y="21213"/>
                </a:lnTo>
                <a:lnTo>
                  <a:pt x="10634" y="21599"/>
                </a:lnTo>
                <a:lnTo>
                  <a:pt x="14573" y="21600"/>
                </a:lnTo>
                <a:lnTo>
                  <a:pt x="14871" y="21528"/>
                </a:lnTo>
                <a:lnTo>
                  <a:pt x="15119" y="21335"/>
                </a:lnTo>
                <a:lnTo>
                  <a:pt x="15289" y="21050"/>
                </a:lnTo>
                <a:lnTo>
                  <a:pt x="15352" y="20706"/>
                </a:lnTo>
                <a:lnTo>
                  <a:pt x="15352" y="17834"/>
                </a:lnTo>
                <a:lnTo>
                  <a:pt x="15957" y="18168"/>
                </a:lnTo>
                <a:lnTo>
                  <a:pt x="16596" y="18393"/>
                </a:lnTo>
                <a:lnTo>
                  <a:pt x="17196" y="18520"/>
                </a:lnTo>
                <a:lnTo>
                  <a:pt x="17680" y="18560"/>
                </a:lnTo>
                <a:lnTo>
                  <a:pt x="19142" y="18236"/>
                </a:lnTo>
                <a:lnTo>
                  <a:pt x="20397" y="17327"/>
                </a:lnTo>
                <a:lnTo>
                  <a:pt x="21274" y="15922"/>
                </a:lnTo>
                <a:lnTo>
                  <a:pt x="21600" y="14111"/>
                </a:lnTo>
                <a:lnTo>
                  <a:pt x="21344" y="12536"/>
                </a:lnTo>
                <a:lnTo>
                  <a:pt x="20790" y="11412"/>
                </a:lnTo>
                <a:lnTo>
                  <a:pt x="20237" y="10738"/>
                </a:lnTo>
                <a:lnTo>
                  <a:pt x="19986" y="10513"/>
                </a:lnTo>
                <a:lnTo>
                  <a:pt x="20262" y="8410"/>
                </a:lnTo>
                <a:lnTo>
                  <a:pt x="19802" y="6522"/>
                </a:lnTo>
                <a:lnTo>
                  <a:pt x="18794" y="5028"/>
                </a:lnTo>
                <a:lnTo>
                  <a:pt x="17427" y="4105"/>
                </a:lnTo>
                <a:lnTo>
                  <a:pt x="16641" y="2215"/>
                </a:lnTo>
                <a:lnTo>
                  <a:pt x="15481" y="943"/>
                </a:lnTo>
                <a:lnTo>
                  <a:pt x="14134" y="225"/>
                </a:lnTo>
                <a:lnTo>
                  <a:pt x="12788" y="0"/>
                </a:lnTo>
                <a:close/>
              </a:path>
            </a:pathLst>
          </a:custGeom>
          <a:solidFill>
            <a:srgbClr val="00594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8" name="object 9" descr="objec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12" y="2038131"/>
            <a:ext cx="426327" cy="131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object 10" descr="objec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584" y="1669844"/>
            <a:ext cx="783517" cy="501398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object 11"/>
          <p:cNvSpPr txBox="1"/>
          <p:nvPr/>
        </p:nvSpPr>
        <p:spPr>
          <a:xfrm>
            <a:off x="1466914" y="2324249"/>
            <a:ext cx="35286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800">
                <a:solidFill>
                  <a:srgbClr val="17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Educational</a:t>
            </a:r>
            <a:r>
              <a:rPr spc="-15"/>
              <a:t> </a:t>
            </a:r>
            <a:r>
              <a:t>materials</a:t>
            </a:r>
            <a:r>
              <a:rPr spc="-15"/>
              <a:t> </a:t>
            </a:r>
            <a:r>
              <a:t>realized</a:t>
            </a:r>
            <a:r>
              <a:rPr spc="-10"/>
              <a:t> </a:t>
            </a:r>
            <a:r>
              <a:t>with</a:t>
            </a:r>
            <a:r>
              <a:rPr spc="-15"/>
              <a:t> </a:t>
            </a:r>
            <a:r>
              <a:t>the</a:t>
            </a:r>
            <a:r>
              <a:rPr spc="-10"/>
              <a:t> </a:t>
            </a:r>
            <a:r>
              <a:t>support</a:t>
            </a:r>
            <a:r>
              <a:rPr spc="-15"/>
              <a:t> </a:t>
            </a:r>
            <a:r>
              <a:rPr spc="-25"/>
              <a:t>of</a:t>
            </a:r>
          </a:p>
          <a:p>
            <a:pPr algn="ctr">
              <a:defRPr sz="800">
                <a:solidFill>
                  <a:srgbClr val="17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Forest</a:t>
            </a:r>
            <a:r>
              <a:rPr spc="-10"/>
              <a:t> </a:t>
            </a:r>
            <a:r>
              <a:t>Stewardship</a:t>
            </a:r>
            <a:r>
              <a:rPr spc="-5"/>
              <a:t> </a:t>
            </a:r>
            <a:r>
              <a:t>Council®</a:t>
            </a:r>
            <a:r>
              <a:rPr spc="-10"/>
              <a:t> </a:t>
            </a:r>
            <a:r>
              <a:t>-</a:t>
            </a:r>
            <a:r>
              <a:rPr spc="-5"/>
              <a:t> </a:t>
            </a:r>
            <a:r>
              <a:rPr spc="-10"/>
              <a:t>Adria-</a:t>
            </a:r>
            <a:r>
              <a:t>Balkan</a:t>
            </a:r>
            <a:r>
              <a:rPr spc="-10"/>
              <a:t> </a:t>
            </a:r>
            <a:r>
              <a:t>region</a:t>
            </a:r>
            <a:r>
              <a:rPr spc="-5"/>
              <a:t> </a:t>
            </a:r>
            <a:r>
              <a:t>program</a:t>
            </a:r>
            <a:r>
              <a:rPr spc="-5"/>
              <a:t> </a:t>
            </a:r>
            <a:r>
              <a:t>-</a:t>
            </a:r>
            <a:r>
              <a:rPr spc="-10"/>
              <a:t> </a:t>
            </a:r>
            <a:r>
              <a:t>FSC®</a:t>
            </a:r>
            <a:r>
              <a:rPr spc="-5"/>
              <a:t> </a:t>
            </a:r>
            <a:r>
              <a:rPr spc="-10"/>
              <a:t>F000100</a:t>
            </a:r>
          </a:p>
        </p:txBody>
      </p:sp>
      <p:sp>
        <p:nvSpPr>
          <p:cNvPr id="101" name="object 12"/>
          <p:cNvSpPr txBox="1"/>
          <p:nvPr/>
        </p:nvSpPr>
        <p:spPr>
          <a:xfrm>
            <a:off x="6137135" y="3208409"/>
            <a:ext cx="3594104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1427" algn="ctr">
              <a:spcBef>
                <a:spcPts val="100"/>
              </a:spcBef>
              <a:defRPr sz="2400">
                <a:solidFill>
                  <a:srgbClr val="115656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Forests</a:t>
            </a:r>
            <a:r>
              <a:rPr spc="-60"/>
              <a:t> </a:t>
            </a:r>
            <a:r>
              <a:t>are</a:t>
            </a:r>
            <a:r>
              <a:rPr spc="-75"/>
              <a:t> </a:t>
            </a:r>
            <a:r>
              <a:t>home</a:t>
            </a:r>
            <a:r>
              <a:rPr spc="-65"/>
              <a:t> </a:t>
            </a:r>
            <a:r>
              <a:t>to</a:t>
            </a:r>
            <a:r>
              <a:rPr spc="-80"/>
              <a:t> </a:t>
            </a:r>
            <a:r>
              <a:rPr spc="-25"/>
              <a:t>80% </a:t>
            </a:r>
            <a:r>
              <a:t>animal</a:t>
            </a:r>
            <a:r>
              <a:rPr spc="-70"/>
              <a:t> </a:t>
            </a:r>
            <a:r>
              <a:t>and</a:t>
            </a:r>
            <a:r>
              <a:rPr spc="-70"/>
              <a:t> </a:t>
            </a:r>
            <a:r>
              <a:rPr spc="-20"/>
              <a:t>plant</a:t>
            </a:r>
            <a:r>
              <a:rPr spc="-75"/>
              <a:t> </a:t>
            </a:r>
            <a:r>
              <a:rPr spc="-10"/>
              <a:t>species </a:t>
            </a:r>
            <a:r>
              <a:t>on</a:t>
            </a:r>
            <a:r>
              <a:rPr spc="-50"/>
              <a:t> </a:t>
            </a:r>
            <a:r>
              <a:rPr spc="-20"/>
              <a:t>Earth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bject 3"/>
          <p:cNvSpPr/>
          <p:nvPr/>
        </p:nvSpPr>
        <p:spPr>
          <a:xfrm>
            <a:off x="6362613" y="395858"/>
            <a:ext cx="3762441" cy="1783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9" y="0"/>
                </a:moveTo>
                <a:lnTo>
                  <a:pt x="611" y="0"/>
                </a:lnTo>
                <a:lnTo>
                  <a:pt x="373" y="101"/>
                </a:lnTo>
                <a:lnTo>
                  <a:pt x="179" y="377"/>
                </a:lnTo>
                <a:lnTo>
                  <a:pt x="48" y="787"/>
                </a:lnTo>
                <a:lnTo>
                  <a:pt x="0" y="1288"/>
                </a:lnTo>
                <a:lnTo>
                  <a:pt x="0" y="20312"/>
                </a:lnTo>
                <a:lnTo>
                  <a:pt x="48" y="20813"/>
                </a:lnTo>
                <a:lnTo>
                  <a:pt x="179" y="21223"/>
                </a:lnTo>
                <a:lnTo>
                  <a:pt x="373" y="21499"/>
                </a:lnTo>
                <a:lnTo>
                  <a:pt x="611" y="21600"/>
                </a:lnTo>
                <a:lnTo>
                  <a:pt x="20989" y="21600"/>
                </a:lnTo>
                <a:lnTo>
                  <a:pt x="21227" y="21499"/>
                </a:lnTo>
                <a:lnTo>
                  <a:pt x="21421" y="21223"/>
                </a:lnTo>
                <a:lnTo>
                  <a:pt x="21552" y="20813"/>
                </a:lnTo>
                <a:lnTo>
                  <a:pt x="21600" y="20312"/>
                </a:lnTo>
                <a:lnTo>
                  <a:pt x="21600" y="1288"/>
                </a:lnTo>
                <a:lnTo>
                  <a:pt x="21552" y="787"/>
                </a:lnTo>
                <a:lnTo>
                  <a:pt x="21421" y="377"/>
                </a:lnTo>
                <a:lnTo>
                  <a:pt x="21227" y="101"/>
                </a:lnTo>
                <a:lnTo>
                  <a:pt x="20989" y="0"/>
                </a:lnTo>
                <a:close/>
              </a:path>
            </a:pathLst>
          </a:custGeom>
          <a:solidFill>
            <a:srgbClr val="EDEB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06" name="object 4"/>
          <p:cNvGrpSpPr/>
          <p:nvPr/>
        </p:nvGrpSpPr>
        <p:grpSpPr>
          <a:xfrm>
            <a:off x="6347218" y="2359580"/>
            <a:ext cx="3774513" cy="4390233"/>
            <a:chOff x="0" y="-1"/>
            <a:chExt cx="3774512" cy="4390231"/>
          </a:xfrm>
        </p:grpSpPr>
        <p:sp>
          <p:nvSpPr>
            <p:cNvPr id="104" name="object 5"/>
            <p:cNvSpPr/>
            <p:nvPr/>
          </p:nvSpPr>
          <p:spPr>
            <a:xfrm>
              <a:off x="-2" y="-2"/>
              <a:ext cx="3774514" cy="439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2" y="0"/>
                  </a:moveTo>
                  <a:lnTo>
                    <a:pt x="808" y="0"/>
                  </a:lnTo>
                  <a:lnTo>
                    <a:pt x="552" y="35"/>
                  </a:lnTo>
                  <a:lnTo>
                    <a:pt x="331" y="134"/>
                  </a:lnTo>
                  <a:lnTo>
                    <a:pt x="156" y="284"/>
                  </a:lnTo>
                  <a:lnTo>
                    <a:pt x="41" y="475"/>
                  </a:lnTo>
                  <a:lnTo>
                    <a:pt x="0" y="695"/>
                  </a:lnTo>
                  <a:lnTo>
                    <a:pt x="0" y="20905"/>
                  </a:lnTo>
                  <a:lnTo>
                    <a:pt x="41" y="21125"/>
                  </a:lnTo>
                  <a:lnTo>
                    <a:pt x="156" y="21316"/>
                  </a:lnTo>
                  <a:lnTo>
                    <a:pt x="331" y="21466"/>
                  </a:lnTo>
                  <a:lnTo>
                    <a:pt x="552" y="21565"/>
                  </a:lnTo>
                  <a:lnTo>
                    <a:pt x="808" y="21600"/>
                  </a:lnTo>
                  <a:lnTo>
                    <a:pt x="20792" y="21600"/>
                  </a:lnTo>
                  <a:lnTo>
                    <a:pt x="21047" y="21565"/>
                  </a:lnTo>
                  <a:lnTo>
                    <a:pt x="21269" y="21466"/>
                  </a:lnTo>
                  <a:lnTo>
                    <a:pt x="21444" y="21316"/>
                  </a:lnTo>
                  <a:lnTo>
                    <a:pt x="21559" y="21125"/>
                  </a:lnTo>
                  <a:lnTo>
                    <a:pt x="21600" y="20905"/>
                  </a:lnTo>
                  <a:lnTo>
                    <a:pt x="21600" y="695"/>
                  </a:lnTo>
                  <a:lnTo>
                    <a:pt x="21559" y="475"/>
                  </a:lnTo>
                  <a:lnTo>
                    <a:pt x="21444" y="284"/>
                  </a:lnTo>
                  <a:lnTo>
                    <a:pt x="21269" y="134"/>
                  </a:lnTo>
                  <a:lnTo>
                    <a:pt x="21047" y="35"/>
                  </a:lnTo>
                  <a:lnTo>
                    <a:pt x="20792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" name="object 6"/>
            <p:cNvSpPr/>
            <p:nvPr/>
          </p:nvSpPr>
          <p:spPr>
            <a:xfrm>
              <a:off x="351623" y="1108823"/>
              <a:ext cx="3200893" cy="3045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54" y="0"/>
                  </a:moveTo>
                  <a:lnTo>
                    <a:pt x="1646" y="0"/>
                  </a:lnTo>
                  <a:lnTo>
                    <a:pt x="1314" y="35"/>
                  </a:lnTo>
                  <a:lnTo>
                    <a:pt x="1005" y="136"/>
                  </a:lnTo>
                  <a:lnTo>
                    <a:pt x="726" y="295"/>
                  </a:lnTo>
                  <a:lnTo>
                    <a:pt x="482" y="507"/>
                  </a:lnTo>
                  <a:lnTo>
                    <a:pt x="281" y="763"/>
                  </a:lnTo>
                  <a:lnTo>
                    <a:pt x="129" y="1057"/>
                  </a:lnTo>
                  <a:lnTo>
                    <a:pt x="33" y="1382"/>
                  </a:lnTo>
                  <a:lnTo>
                    <a:pt x="0" y="1730"/>
                  </a:lnTo>
                  <a:lnTo>
                    <a:pt x="0" y="19870"/>
                  </a:lnTo>
                  <a:lnTo>
                    <a:pt x="33" y="20218"/>
                  </a:lnTo>
                  <a:lnTo>
                    <a:pt x="129" y="20543"/>
                  </a:lnTo>
                  <a:lnTo>
                    <a:pt x="281" y="20837"/>
                  </a:lnTo>
                  <a:lnTo>
                    <a:pt x="482" y="21093"/>
                  </a:lnTo>
                  <a:lnTo>
                    <a:pt x="726" y="21305"/>
                  </a:lnTo>
                  <a:lnTo>
                    <a:pt x="1005" y="21464"/>
                  </a:lnTo>
                  <a:lnTo>
                    <a:pt x="1314" y="21565"/>
                  </a:lnTo>
                  <a:lnTo>
                    <a:pt x="1646" y="21600"/>
                  </a:lnTo>
                  <a:lnTo>
                    <a:pt x="19954" y="21600"/>
                  </a:lnTo>
                  <a:lnTo>
                    <a:pt x="20286" y="21565"/>
                  </a:lnTo>
                  <a:lnTo>
                    <a:pt x="20595" y="21464"/>
                  </a:lnTo>
                  <a:lnTo>
                    <a:pt x="20874" y="21305"/>
                  </a:lnTo>
                  <a:lnTo>
                    <a:pt x="21118" y="21093"/>
                  </a:lnTo>
                  <a:lnTo>
                    <a:pt x="21319" y="20837"/>
                  </a:lnTo>
                  <a:lnTo>
                    <a:pt x="21471" y="20543"/>
                  </a:lnTo>
                  <a:lnTo>
                    <a:pt x="21567" y="20218"/>
                  </a:lnTo>
                  <a:lnTo>
                    <a:pt x="21600" y="19870"/>
                  </a:lnTo>
                  <a:lnTo>
                    <a:pt x="21600" y="1730"/>
                  </a:lnTo>
                  <a:lnTo>
                    <a:pt x="21567" y="1382"/>
                  </a:lnTo>
                  <a:lnTo>
                    <a:pt x="21471" y="1057"/>
                  </a:lnTo>
                  <a:lnTo>
                    <a:pt x="21319" y="763"/>
                  </a:lnTo>
                  <a:lnTo>
                    <a:pt x="21118" y="507"/>
                  </a:lnTo>
                  <a:lnTo>
                    <a:pt x="20874" y="295"/>
                  </a:lnTo>
                  <a:lnTo>
                    <a:pt x="20595" y="136"/>
                  </a:lnTo>
                  <a:lnTo>
                    <a:pt x="20286" y="35"/>
                  </a:lnTo>
                  <a:lnTo>
                    <a:pt x="1995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07" name="object 7"/>
          <p:cNvSpPr txBox="1"/>
          <p:nvPr/>
        </p:nvSpPr>
        <p:spPr>
          <a:xfrm>
            <a:off x="6713080" y="2525358"/>
            <a:ext cx="2495554" cy="666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000" b="1" spc="-9">
                <a:solidFill>
                  <a:srgbClr val="2C5E5E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Keywords</a:t>
            </a:r>
            <a:endParaRPr b="0"/>
          </a:p>
          <a:p>
            <a:pPr marR="5080" indent="18415">
              <a:lnSpc>
                <a:spcPct val="111099"/>
              </a:lnSpc>
              <a:spcBef>
                <a:spcPts val="3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These</a:t>
            </a:r>
            <a:r>
              <a:rPr spc="-15"/>
              <a:t> </a:t>
            </a:r>
            <a:r>
              <a:t>words</a:t>
            </a:r>
            <a:r>
              <a:rPr spc="-10"/>
              <a:t> </a:t>
            </a:r>
            <a:r>
              <a:t>are</a:t>
            </a:r>
            <a:r>
              <a:rPr spc="-15"/>
              <a:t> </a:t>
            </a:r>
            <a:r>
              <a:t>important</a:t>
            </a:r>
            <a:r>
              <a:rPr spc="-10"/>
              <a:t> </a:t>
            </a:r>
            <a:r>
              <a:t>for</a:t>
            </a:r>
            <a:r>
              <a:rPr spc="-10"/>
              <a:t> </a:t>
            </a:r>
            <a:r>
              <a:t>a</a:t>
            </a:r>
            <a:r>
              <a:rPr spc="-15"/>
              <a:t> </a:t>
            </a:r>
            <a:r>
              <a:rPr spc="-20"/>
              <a:t>full </a:t>
            </a:r>
            <a:r>
              <a:t>understanding</a:t>
            </a:r>
            <a:r>
              <a:rPr spc="-10"/>
              <a:t> </a:t>
            </a:r>
            <a:r>
              <a:t>of</a:t>
            </a:r>
            <a:r>
              <a:rPr spc="-10"/>
              <a:t> </a:t>
            </a:r>
            <a:r>
              <a:t>the</a:t>
            </a:r>
            <a:r>
              <a:rPr spc="-10"/>
              <a:t> content.</a:t>
            </a:r>
          </a:p>
        </p:txBody>
      </p:sp>
      <p:sp>
        <p:nvSpPr>
          <p:cNvPr id="108" name="object 8"/>
          <p:cNvSpPr txBox="1">
            <a:spLocks noGrp="1"/>
          </p:cNvSpPr>
          <p:nvPr>
            <p:ph type="title"/>
          </p:nvPr>
        </p:nvSpPr>
        <p:spPr>
          <a:xfrm>
            <a:off x="6609132" y="540596"/>
            <a:ext cx="986790" cy="330204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>
                <a:solidFill>
                  <a:srgbClr val="2C5E5E"/>
                </a:solidFill>
              </a:defRPr>
            </a:lvl1pPr>
          </a:lstStyle>
          <a:p>
            <a:r>
              <a:t>Sources</a:t>
            </a:r>
          </a:p>
        </p:txBody>
      </p:sp>
      <p:sp>
        <p:nvSpPr>
          <p:cNvPr id="109" name="object 9"/>
          <p:cNvSpPr txBox="1"/>
          <p:nvPr/>
        </p:nvSpPr>
        <p:spPr>
          <a:xfrm>
            <a:off x="6601586" y="1007354"/>
            <a:ext cx="1503720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Want</a:t>
            </a:r>
            <a:r>
              <a:rPr spc="-19" dirty="0"/>
              <a:t> </a:t>
            </a:r>
            <a:r>
              <a:rPr dirty="0"/>
              <a:t>to</a:t>
            </a:r>
            <a:r>
              <a:rPr spc="-19" dirty="0"/>
              <a:t> </a:t>
            </a:r>
            <a:r>
              <a:rPr dirty="0"/>
              <a:t>know</a:t>
            </a:r>
            <a:r>
              <a:rPr spc="-19" dirty="0"/>
              <a:t> </a:t>
            </a:r>
            <a:r>
              <a:rPr spc="-9" dirty="0"/>
              <a:t>more? </a:t>
            </a:r>
            <a:endParaRPr lang="hr-HR" spc="-9" dirty="0"/>
          </a:p>
          <a:p>
            <a:pPr marR="5080" indent="12700"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Search here </a:t>
            </a:r>
            <a:r>
              <a:rPr spc="-25" dirty="0"/>
              <a:t>for </a:t>
            </a:r>
            <a:r>
              <a:rPr spc="-9" dirty="0"/>
              <a:t>additional information.</a:t>
            </a:r>
          </a:p>
        </p:txBody>
      </p:sp>
      <p:sp>
        <p:nvSpPr>
          <p:cNvPr id="110" name="object 10"/>
          <p:cNvSpPr txBox="1"/>
          <p:nvPr/>
        </p:nvSpPr>
        <p:spPr>
          <a:xfrm>
            <a:off x="4421682" y="757748"/>
            <a:ext cx="1266829" cy="585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25422" marR="5080" indent="-213357">
              <a:lnSpc>
                <a:spcPts val="2300"/>
              </a:lnSpc>
              <a:spcBef>
                <a:spcPts val="100"/>
              </a:spcBef>
              <a:defRPr sz="1900" b="1">
                <a:solidFill>
                  <a:srgbClr val="0C4848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Follow</a:t>
            </a:r>
            <a:r>
              <a:rPr spc="-75"/>
              <a:t> </a:t>
            </a:r>
            <a:r>
              <a:rPr spc="-29"/>
              <a:t>the </a:t>
            </a:r>
            <a:r>
              <a:rPr spc="-10"/>
              <a:t>icons!</a:t>
            </a:r>
          </a:p>
        </p:txBody>
      </p:sp>
      <p:sp>
        <p:nvSpPr>
          <p:cNvPr id="111" name="object 11"/>
          <p:cNvSpPr txBox="1"/>
          <p:nvPr/>
        </p:nvSpPr>
        <p:spPr>
          <a:xfrm>
            <a:off x="4489856" y="5318540"/>
            <a:ext cx="112839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spcBef>
                <a:spcPts val="100"/>
              </a:spcBef>
              <a:defRPr sz="9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Use</a:t>
            </a:r>
            <a:r>
              <a:rPr spc="-10"/>
              <a:t> </a:t>
            </a:r>
            <a:r>
              <a:t>your</a:t>
            </a:r>
            <a:r>
              <a:rPr spc="-10"/>
              <a:t> smartphone </a:t>
            </a:r>
            <a:r>
              <a:t>to</a:t>
            </a:r>
            <a:r>
              <a:rPr spc="-15"/>
              <a:t> </a:t>
            </a:r>
            <a:r>
              <a:t>scan</a:t>
            </a:r>
            <a:r>
              <a:rPr spc="-15"/>
              <a:t> </a:t>
            </a:r>
            <a:r>
              <a:t>QR</a:t>
            </a:r>
            <a:r>
              <a:rPr spc="-10"/>
              <a:t> codes. </a:t>
            </a:r>
            <a:r>
              <a:t>You'll</a:t>
            </a:r>
            <a:r>
              <a:rPr spc="-15"/>
              <a:t> </a:t>
            </a:r>
            <a:r>
              <a:t>need</a:t>
            </a:r>
            <a:r>
              <a:rPr spc="-15"/>
              <a:t> </a:t>
            </a:r>
            <a:r>
              <a:t>an</a:t>
            </a:r>
            <a:r>
              <a:rPr spc="-10"/>
              <a:t> </a:t>
            </a:r>
            <a:r>
              <a:t>app</a:t>
            </a:r>
            <a:r>
              <a:rPr spc="-15"/>
              <a:t> </a:t>
            </a:r>
            <a:r>
              <a:rPr spc="-25"/>
              <a:t>to</a:t>
            </a:r>
            <a:r>
              <a:t> scan</a:t>
            </a:r>
            <a:r>
              <a:rPr spc="-15"/>
              <a:t> </a:t>
            </a:r>
            <a:r>
              <a:t>the</a:t>
            </a:r>
            <a:r>
              <a:rPr spc="-10"/>
              <a:t> </a:t>
            </a:r>
            <a:r>
              <a:t>code</a:t>
            </a:r>
            <a:r>
              <a:rPr spc="-15"/>
              <a:t> </a:t>
            </a:r>
            <a:r>
              <a:rPr spc="-20"/>
              <a:t>with </a:t>
            </a:r>
            <a:r>
              <a:t>your</a:t>
            </a:r>
            <a:r>
              <a:rPr spc="-20"/>
              <a:t> </a:t>
            </a:r>
            <a:r>
              <a:rPr spc="-10"/>
              <a:t>camera.</a:t>
            </a:r>
          </a:p>
          <a:p>
            <a:pPr marR="33655" indent="41275" algn="ctr">
              <a:defRPr sz="9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Smartphones</a:t>
            </a:r>
            <a:r>
              <a:rPr spc="-55"/>
              <a:t> </a:t>
            </a:r>
            <a:r>
              <a:rPr spc="-25"/>
              <a:t>are</a:t>
            </a:r>
            <a:r>
              <a:t> really</a:t>
            </a:r>
            <a:r>
              <a:rPr spc="-15"/>
              <a:t> </a:t>
            </a:r>
            <a:r>
              <a:t>handy,</a:t>
            </a:r>
            <a:r>
              <a:rPr spc="-10"/>
              <a:t> </a:t>
            </a:r>
            <a:r>
              <a:t>so</a:t>
            </a:r>
            <a:r>
              <a:rPr spc="-15"/>
              <a:t> </a:t>
            </a:r>
            <a:r>
              <a:rPr spc="-10"/>
              <a:t>let's </a:t>
            </a:r>
            <a:r>
              <a:t>make</a:t>
            </a:r>
            <a:r>
              <a:rPr spc="-15"/>
              <a:t> </a:t>
            </a:r>
            <a:r>
              <a:t>the</a:t>
            </a:r>
            <a:r>
              <a:rPr spc="-15"/>
              <a:t> </a:t>
            </a:r>
            <a:r>
              <a:t>most</a:t>
            </a:r>
            <a:r>
              <a:rPr spc="-15"/>
              <a:t> </a:t>
            </a:r>
            <a:r>
              <a:rPr spc="-25"/>
              <a:t>of</a:t>
            </a:r>
            <a:r>
              <a:rPr spc="-10"/>
              <a:t> them!</a:t>
            </a:r>
          </a:p>
        </p:txBody>
      </p:sp>
      <p:grpSp>
        <p:nvGrpSpPr>
          <p:cNvPr id="117" name="object 12"/>
          <p:cNvGrpSpPr/>
          <p:nvPr/>
        </p:nvGrpSpPr>
        <p:grpSpPr>
          <a:xfrm>
            <a:off x="4772623" y="2488474"/>
            <a:ext cx="516988" cy="516988"/>
            <a:chOff x="0" y="0"/>
            <a:chExt cx="516986" cy="516986"/>
          </a:xfrm>
        </p:grpSpPr>
        <p:sp>
          <p:nvSpPr>
            <p:cNvPr id="112" name="object 13"/>
            <p:cNvSpPr/>
            <p:nvPr/>
          </p:nvSpPr>
          <p:spPr>
            <a:xfrm>
              <a:off x="0" y="0"/>
              <a:ext cx="516988" cy="51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5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5" name="object 14"/>
            <p:cNvGrpSpPr/>
            <p:nvPr/>
          </p:nvGrpSpPr>
          <p:grpSpPr>
            <a:xfrm>
              <a:off x="134526" y="128959"/>
              <a:ext cx="260643" cy="294911"/>
              <a:chOff x="-1" y="0"/>
              <a:chExt cx="260642" cy="294910"/>
            </a:xfrm>
          </p:grpSpPr>
          <p:sp>
            <p:nvSpPr>
              <p:cNvPr id="113" name="Shape"/>
              <p:cNvSpPr/>
              <p:nvPr/>
            </p:nvSpPr>
            <p:spPr>
              <a:xfrm>
                <a:off x="122418" y="137066"/>
                <a:ext cx="95957" cy="157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5"/>
                    </a:lnTo>
                    <a:lnTo>
                      <a:pt x="145" y="15088"/>
                    </a:lnTo>
                    <a:lnTo>
                      <a:pt x="24" y="16885"/>
                    </a:lnTo>
                    <a:lnTo>
                      <a:pt x="0" y="18653"/>
                    </a:lnTo>
                    <a:lnTo>
                      <a:pt x="197" y="20190"/>
                    </a:lnTo>
                    <a:lnTo>
                      <a:pt x="217" y="20347"/>
                    </a:lnTo>
                    <a:lnTo>
                      <a:pt x="475" y="20661"/>
                    </a:lnTo>
                    <a:lnTo>
                      <a:pt x="1507" y="21600"/>
                    </a:lnTo>
                    <a:lnTo>
                      <a:pt x="3565" y="21600"/>
                    </a:lnTo>
                    <a:lnTo>
                      <a:pt x="4337" y="21131"/>
                    </a:lnTo>
                    <a:lnTo>
                      <a:pt x="4852" y="20661"/>
                    </a:lnTo>
                    <a:lnTo>
                      <a:pt x="5112" y="20190"/>
                    </a:lnTo>
                    <a:lnTo>
                      <a:pt x="5112" y="11426"/>
                    </a:lnTo>
                    <a:lnTo>
                      <a:pt x="5220" y="9432"/>
                    </a:lnTo>
                    <a:lnTo>
                      <a:pt x="5208" y="7454"/>
                    </a:lnTo>
                    <a:lnTo>
                      <a:pt x="5148" y="5505"/>
                    </a:lnTo>
                    <a:lnTo>
                      <a:pt x="5112" y="3599"/>
                    </a:lnTo>
                    <a:lnTo>
                      <a:pt x="10019" y="3316"/>
                    </a:lnTo>
                    <a:lnTo>
                      <a:pt x="14444" y="2621"/>
                    </a:lnTo>
                    <a:lnTo>
                      <a:pt x="18579" y="1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4" name="Shape"/>
              <p:cNvSpPr/>
              <p:nvPr/>
            </p:nvSpPr>
            <p:spPr>
              <a:xfrm>
                <a:off x="-2" y="-1"/>
                <a:ext cx="260644" cy="139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7" y="501"/>
                    </a:lnTo>
                    <a:lnTo>
                      <a:pt x="178" y="1034"/>
                    </a:lnTo>
                    <a:lnTo>
                      <a:pt x="4" y="2241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1635" y="13526"/>
                    </a:lnTo>
                    <a:lnTo>
                      <a:pt x="4444" y="18931"/>
                    </a:lnTo>
                    <a:lnTo>
                      <a:pt x="8589" y="21600"/>
                    </a:lnTo>
                    <a:lnTo>
                      <a:pt x="10036" y="21415"/>
                    </a:lnTo>
                    <a:lnTo>
                      <a:pt x="10036" y="21237"/>
                    </a:lnTo>
                    <a:lnTo>
                      <a:pt x="18097" y="21237"/>
                    </a:lnTo>
                    <a:lnTo>
                      <a:pt x="18472" y="20704"/>
                    </a:lnTo>
                    <a:lnTo>
                      <a:pt x="18662" y="20350"/>
                    </a:lnTo>
                    <a:lnTo>
                      <a:pt x="18757" y="19996"/>
                    </a:lnTo>
                    <a:lnTo>
                      <a:pt x="18852" y="19996"/>
                    </a:lnTo>
                    <a:lnTo>
                      <a:pt x="19041" y="19819"/>
                    </a:lnTo>
                    <a:lnTo>
                      <a:pt x="19135" y="19287"/>
                    </a:lnTo>
                    <a:lnTo>
                      <a:pt x="19231" y="19287"/>
                    </a:lnTo>
                    <a:lnTo>
                      <a:pt x="19326" y="19110"/>
                    </a:lnTo>
                    <a:lnTo>
                      <a:pt x="19420" y="18579"/>
                    </a:lnTo>
                    <a:lnTo>
                      <a:pt x="19515" y="18579"/>
                    </a:lnTo>
                    <a:lnTo>
                      <a:pt x="19610" y="18402"/>
                    </a:lnTo>
                    <a:lnTo>
                      <a:pt x="19705" y="17869"/>
                    </a:lnTo>
                    <a:lnTo>
                      <a:pt x="19800" y="17869"/>
                    </a:lnTo>
                    <a:lnTo>
                      <a:pt x="19894" y="17692"/>
                    </a:lnTo>
                    <a:lnTo>
                      <a:pt x="20083" y="17160"/>
                    </a:lnTo>
                    <a:lnTo>
                      <a:pt x="20178" y="16983"/>
                    </a:lnTo>
                    <a:lnTo>
                      <a:pt x="20369" y="16806"/>
                    </a:lnTo>
                    <a:lnTo>
                      <a:pt x="20369" y="16452"/>
                    </a:lnTo>
                    <a:lnTo>
                      <a:pt x="20463" y="16096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79"/>
                    </a:lnTo>
                    <a:lnTo>
                      <a:pt x="20937" y="14325"/>
                    </a:lnTo>
                    <a:lnTo>
                      <a:pt x="21032" y="14147"/>
                    </a:lnTo>
                    <a:lnTo>
                      <a:pt x="21032" y="13793"/>
                    </a:lnTo>
                    <a:lnTo>
                      <a:pt x="21126" y="13439"/>
                    </a:lnTo>
                    <a:lnTo>
                      <a:pt x="21222" y="13260"/>
                    </a:lnTo>
                    <a:lnTo>
                      <a:pt x="21222" y="12908"/>
                    </a:lnTo>
                    <a:lnTo>
                      <a:pt x="21317" y="12554"/>
                    </a:lnTo>
                    <a:lnTo>
                      <a:pt x="21411" y="12376"/>
                    </a:lnTo>
                    <a:lnTo>
                      <a:pt x="21411" y="12020"/>
                    </a:lnTo>
                    <a:lnTo>
                      <a:pt x="21505" y="11666"/>
                    </a:lnTo>
                    <a:lnTo>
                      <a:pt x="21505" y="11135"/>
                    </a:lnTo>
                    <a:lnTo>
                      <a:pt x="21600" y="10781"/>
                    </a:lnTo>
                    <a:lnTo>
                      <a:pt x="21600" y="10247"/>
                    </a:lnTo>
                    <a:lnTo>
                      <a:pt x="11837" y="10247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6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16" name="object 15" descr="object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737" y="191680"/>
              <a:ext cx="83509" cy="2333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9" name="object 16"/>
          <p:cNvGrpSpPr/>
          <p:nvPr/>
        </p:nvGrpSpPr>
        <p:grpSpPr>
          <a:xfrm>
            <a:off x="4765000" y="3369409"/>
            <a:ext cx="516999" cy="516988"/>
            <a:chOff x="-1" y="0"/>
            <a:chExt cx="516998" cy="516986"/>
          </a:xfrm>
        </p:grpSpPr>
        <p:sp>
          <p:nvSpPr>
            <p:cNvPr id="118" name="object 17"/>
            <p:cNvSpPr/>
            <p:nvPr/>
          </p:nvSpPr>
          <p:spPr>
            <a:xfrm>
              <a:off x="-1" y="0"/>
              <a:ext cx="516999" cy="51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5"/>
                  </a:lnTo>
                  <a:lnTo>
                    <a:pt x="3842" y="2540"/>
                  </a:lnTo>
                  <a:lnTo>
                    <a:pt x="2540" y="3842"/>
                  </a:lnTo>
                  <a:lnTo>
                    <a:pt x="1475" y="5349"/>
                  </a:lnTo>
                  <a:lnTo>
                    <a:pt x="676" y="7032"/>
                  </a:lnTo>
                  <a:lnTo>
                    <a:pt x="174" y="8859"/>
                  </a:lnTo>
                  <a:lnTo>
                    <a:pt x="0" y="10800"/>
                  </a:lnTo>
                  <a:lnTo>
                    <a:pt x="174" y="12742"/>
                  </a:lnTo>
                  <a:lnTo>
                    <a:pt x="676" y="14569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6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6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9"/>
                  </a:lnTo>
                  <a:lnTo>
                    <a:pt x="21426" y="12742"/>
                  </a:lnTo>
                  <a:lnTo>
                    <a:pt x="21600" y="10800"/>
                  </a:lnTo>
                  <a:lnTo>
                    <a:pt x="21426" y="8859"/>
                  </a:lnTo>
                  <a:lnTo>
                    <a:pt x="20924" y="7032"/>
                  </a:lnTo>
                  <a:lnTo>
                    <a:pt x="20125" y="5349"/>
                  </a:lnTo>
                  <a:lnTo>
                    <a:pt x="19060" y="3842"/>
                  </a:lnTo>
                  <a:lnTo>
                    <a:pt x="17758" y="2540"/>
                  </a:lnTo>
                  <a:lnTo>
                    <a:pt x="16251" y="1475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9A1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" name="object 18"/>
            <p:cNvSpPr/>
            <p:nvPr/>
          </p:nvSpPr>
          <p:spPr>
            <a:xfrm>
              <a:off x="146660" y="133349"/>
              <a:ext cx="41177" cy="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95" y="0"/>
                  </a:moveTo>
                  <a:lnTo>
                    <a:pt x="18595" y="1876"/>
                  </a:lnTo>
                  <a:lnTo>
                    <a:pt x="1799" y="1876"/>
                  </a:lnTo>
                  <a:lnTo>
                    <a:pt x="600" y="5629"/>
                  </a:lnTo>
                  <a:lnTo>
                    <a:pt x="600" y="8444"/>
                  </a:lnTo>
                  <a:lnTo>
                    <a:pt x="50" y="18775"/>
                  </a:lnTo>
                  <a:lnTo>
                    <a:pt x="0" y="19713"/>
                  </a:lnTo>
                  <a:lnTo>
                    <a:pt x="600" y="21600"/>
                  </a:lnTo>
                  <a:lnTo>
                    <a:pt x="21600" y="21600"/>
                  </a:lnTo>
                  <a:lnTo>
                    <a:pt x="21600" y="18775"/>
                  </a:lnTo>
                  <a:lnTo>
                    <a:pt x="21000" y="6578"/>
                  </a:lnTo>
                  <a:lnTo>
                    <a:pt x="21600" y="3753"/>
                  </a:lnTo>
                  <a:lnTo>
                    <a:pt x="20401" y="3753"/>
                  </a:lnTo>
                  <a:lnTo>
                    <a:pt x="19801" y="1876"/>
                  </a:lnTo>
                  <a:lnTo>
                    <a:pt x="18595" y="0"/>
                  </a:lnTo>
                  <a:close/>
                </a:path>
              </a:pathLst>
            </a:custGeom>
            <a:solidFill>
              <a:srgbClr val="11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2" name="object 19"/>
            <p:cNvGrpSpPr/>
            <p:nvPr/>
          </p:nvGrpSpPr>
          <p:grpSpPr>
            <a:xfrm>
              <a:off x="204989" y="136776"/>
              <a:ext cx="129350" cy="30392"/>
              <a:chOff x="-1" y="0"/>
              <a:chExt cx="129348" cy="30391"/>
            </a:xfrm>
          </p:grpSpPr>
          <p:sp>
            <p:nvSpPr>
              <p:cNvPr id="120" name="Triangle"/>
              <p:cNvSpPr/>
              <p:nvPr/>
            </p:nvSpPr>
            <p:spPr>
              <a:xfrm>
                <a:off x="116643" y="1768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" name="Shape"/>
              <p:cNvSpPr/>
              <p:nvPr/>
            </p:nvSpPr>
            <p:spPr>
              <a:xfrm>
                <a:off x="-2" y="-2"/>
                <a:ext cx="122470" cy="24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57" y="0"/>
                    </a:moveTo>
                    <a:lnTo>
                      <a:pt x="3228" y="0"/>
                    </a:lnTo>
                    <a:lnTo>
                      <a:pt x="3026" y="2029"/>
                    </a:lnTo>
                    <a:lnTo>
                      <a:pt x="2220" y="6089"/>
                    </a:lnTo>
                    <a:lnTo>
                      <a:pt x="0" y="19294"/>
                    </a:lnTo>
                    <a:lnTo>
                      <a:pt x="0" y="20339"/>
                    </a:lnTo>
                    <a:lnTo>
                      <a:pt x="47" y="20339"/>
                    </a:lnTo>
                    <a:lnTo>
                      <a:pt x="3262" y="21600"/>
                    </a:lnTo>
                    <a:lnTo>
                      <a:pt x="10213" y="21458"/>
                    </a:lnTo>
                    <a:lnTo>
                      <a:pt x="21600" y="20339"/>
                    </a:lnTo>
                    <a:lnTo>
                      <a:pt x="21194" y="15995"/>
                    </a:lnTo>
                    <a:lnTo>
                      <a:pt x="20526" y="9651"/>
                    </a:lnTo>
                    <a:lnTo>
                      <a:pt x="19631" y="4066"/>
                    </a:lnTo>
                    <a:lnTo>
                      <a:pt x="18357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3" name="object 20"/>
            <p:cNvSpPr/>
            <p:nvPr/>
          </p:nvSpPr>
          <p:spPr>
            <a:xfrm>
              <a:off x="119024" y="158507"/>
              <a:ext cx="293135" cy="22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52" y="0"/>
                  </a:moveTo>
                  <a:lnTo>
                    <a:pt x="6335" y="0"/>
                  </a:lnTo>
                  <a:lnTo>
                    <a:pt x="6335" y="224"/>
                  </a:lnTo>
                  <a:lnTo>
                    <a:pt x="1530" y="224"/>
                  </a:lnTo>
                  <a:lnTo>
                    <a:pt x="0" y="4454"/>
                  </a:lnTo>
                  <a:lnTo>
                    <a:pt x="13" y="5233"/>
                  </a:lnTo>
                  <a:lnTo>
                    <a:pt x="13" y="21600"/>
                  </a:lnTo>
                  <a:lnTo>
                    <a:pt x="19314" y="21600"/>
                  </a:lnTo>
                  <a:lnTo>
                    <a:pt x="19538" y="20915"/>
                  </a:lnTo>
                  <a:lnTo>
                    <a:pt x="20523" y="19502"/>
                  </a:lnTo>
                  <a:lnTo>
                    <a:pt x="20746" y="18817"/>
                  </a:lnTo>
                  <a:lnTo>
                    <a:pt x="20736" y="18763"/>
                  </a:lnTo>
                  <a:lnTo>
                    <a:pt x="21168" y="18636"/>
                  </a:lnTo>
                  <a:lnTo>
                    <a:pt x="21600" y="18488"/>
                  </a:lnTo>
                  <a:lnTo>
                    <a:pt x="21594" y="4231"/>
                  </a:lnTo>
                  <a:lnTo>
                    <a:pt x="21590" y="2645"/>
                  </a:lnTo>
                  <a:lnTo>
                    <a:pt x="21448" y="1761"/>
                  </a:lnTo>
                  <a:lnTo>
                    <a:pt x="21084" y="1003"/>
                  </a:lnTo>
                  <a:lnTo>
                    <a:pt x="20662" y="445"/>
                  </a:lnTo>
                  <a:lnTo>
                    <a:pt x="20241" y="445"/>
                  </a:lnTo>
                  <a:lnTo>
                    <a:pt x="19652" y="334"/>
                  </a:lnTo>
                  <a:lnTo>
                    <a:pt x="15521" y="334"/>
                  </a:lnTo>
                  <a:lnTo>
                    <a:pt x="15352" y="112"/>
                  </a:lnTo>
                  <a:lnTo>
                    <a:pt x="15352" y="0"/>
                  </a:lnTo>
                  <a:close/>
                </a:path>
              </a:pathLst>
            </a:custGeom>
            <a:solidFill>
              <a:srgbClr val="9ECB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4" name="object 21" descr="object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502" y="221423"/>
              <a:ext cx="289374" cy="1612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7" name="object 22"/>
            <p:cNvGrpSpPr/>
            <p:nvPr/>
          </p:nvGrpSpPr>
          <p:grpSpPr>
            <a:xfrm>
              <a:off x="119067" y="159661"/>
              <a:ext cx="291920" cy="108660"/>
              <a:chOff x="0" y="0"/>
              <a:chExt cx="291919" cy="108658"/>
            </a:xfrm>
          </p:grpSpPr>
          <p:sp>
            <p:nvSpPr>
              <p:cNvPr id="125" name="Shape"/>
              <p:cNvSpPr/>
              <p:nvPr/>
            </p:nvSpPr>
            <p:spPr>
              <a:xfrm>
                <a:off x="144256" y="41160"/>
                <a:ext cx="147664" cy="67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7" y="2335"/>
                    </a:lnTo>
                    <a:lnTo>
                      <a:pt x="10838" y="11665"/>
                    </a:lnTo>
                    <a:lnTo>
                      <a:pt x="13051" y="21600"/>
                    </a:lnTo>
                    <a:lnTo>
                      <a:pt x="215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B0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6" name="Shape"/>
              <p:cNvSpPr/>
              <p:nvPr/>
            </p:nvSpPr>
            <p:spPr>
              <a:xfrm>
                <a:off x="0" y="-1"/>
                <a:ext cx="291920" cy="67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9" y="0"/>
                    </a:moveTo>
                    <a:lnTo>
                      <a:pt x="6358" y="0"/>
                    </a:lnTo>
                    <a:lnTo>
                      <a:pt x="6358" y="366"/>
                    </a:lnTo>
                    <a:lnTo>
                      <a:pt x="1533" y="366"/>
                    </a:lnTo>
                    <a:lnTo>
                      <a:pt x="857" y="1094"/>
                    </a:lnTo>
                    <a:lnTo>
                      <a:pt x="434" y="3659"/>
                    </a:lnTo>
                    <a:lnTo>
                      <a:pt x="118" y="6541"/>
                    </a:lnTo>
                    <a:lnTo>
                      <a:pt x="0" y="9973"/>
                    </a:lnTo>
                    <a:lnTo>
                      <a:pt x="3" y="15511"/>
                    </a:lnTo>
                    <a:lnTo>
                      <a:pt x="10" y="21600"/>
                    </a:lnTo>
                    <a:lnTo>
                      <a:pt x="5935" y="21600"/>
                    </a:lnTo>
                    <a:lnTo>
                      <a:pt x="6358" y="19771"/>
                    </a:lnTo>
                    <a:lnTo>
                      <a:pt x="6612" y="19400"/>
                    </a:lnTo>
                    <a:lnTo>
                      <a:pt x="7532" y="16730"/>
                    </a:lnTo>
                    <a:lnTo>
                      <a:pt x="8516" y="14779"/>
                    </a:lnTo>
                    <a:lnTo>
                      <a:pt x="9563" y="13583"/>
                    </a:lnTo>
                    <a:lnTo>
                      <a:pt x="10674" y="13176"/>
                    </a:lnTo>
                    <a:lnTo>
                      <a:pt x="21600" y="13176"/>
                    </a:lnTo>
                    <a:lnTo>
                      <a:pt x="21592" y="8694"/>
                    </a:lnTo>
                    <a:lnTo>
                      <a:pt x="21449" y="5788"/>
                    </a:lnTo>
                    <a:lnTo>
                      <a:pt x="21084" y="3293"/>
                    </a:lnTo>
                    <a:lnTo>
                      <a:pt x="20662" y="1459"/>
                    </a:lnTo>
                    <a:lnTo>
                      <a:pt x="20238" y="1459"/>
                    </a:lnTo>
                    <a:lnTo>
                      <a:pt x="19645" y="1094"/>
                    </a:lnTo>
                    <a:lnTo>
                      <a:pt x="15498" y="1094"/>
                    </a:lnTo>
                    <a:lnTo>
                      <a:pt x="15329" y="366"/>
                    </a:lnTo>
                    <a:lnTo>
                      <a:pt x="15329" y="0"/>
                    </a:lnTo>
                    <a:close/>
                  </a:path>
                </a:pathLst>
              </a:custGeom>
              <a:solidFill>
                <a:srgbClr val="23B0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8" name="object 23"/>
            <p:cNvSpPr/>
            <p:nvPr/>
          </p:nvSpPr>
          <p:spPr>
            <a:xfrm>
              <a:off x="330811" y="229424"/>
              <a:ext cx="81208" cy="4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62" y="4851"/>
                  </a:lnTo>
                  <a:lnTo>
                    <a:pt x="3726" y="10106"/>
                  </a:lnTo>
                  <a:lnTo>
                    <a:pt x="5048" y="15708"/>
                  </a:lnTo>
                  <a:lnTo>
                    <a:pt x="60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BC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38" name="object 24"/>
          <p:cNvGrpSpPr/>
          <p:nvPr/>
        </p:nvGrpSpPr>
        <p:grpSpPr>
          <a:xfrm>
            <a:off x="4758042" y="4234191"/>
            <a:ext cx="516988" cy="516988"/>
            <a:chOff x="0" y="0"/>
            <a:chExt cx="516986" cy="516986"/>
          </a:xfrm>
        </p:grpSpPr>
        <p:sp>
          <p:nvSpPr>
            <p:cNvPr id="130" name="object 25"/>
            <p:cNvSpPr/>
            <p:nvPr/>
          </p:nvSpPr>
          <p:spPr>
            <a:xfrm>
              <a:off x="0" y="0"/>
              <a:ext cx="516988" cy="51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4"/>
                  </a:lnTo>
                  <a:lnTo>
                    <a:pt x="3842" y="2540"/>
                  </a:lnTo>
                  <a:lnTo>
                    <a:pt x="2540" y="3841"/>
                  </a:lnTo>
                  <a:lnTo>
                    <a:pt x="1475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5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2" y="21426"/>
                  </a:lnTo>
                  <a:lnTo>
                    <a:pt x="14569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6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6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9" y="676"/>
                  </a:lnTo>
                  <a:lnTo>
                    <a:pt x="12742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6D4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1" name="object 26" descr="object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446" y="276316"/>
              <a:ext cx="113237" cy="1166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6" name="object 27"/>
            <p:cNvGrpSpPr/>
            <p:nvPr/>
          </p:nvGrpSpPr>
          <p:grpSpPr>
            <a:xfrm>
              <a:off x="138759" y="152499"/>
              <a:ext cx="267249" cy="254215"/>
              <a:chOff x="0" y="0"/>
              <a:chExt cx="267248" cy="254213"/>
            </a:xfrm>
          </p:grpSpPr>
          <p:sp>
            <p:nvSpPr>
              <p:cNvPr id="132" name="Shape"/>
              <p:cNvSpPr/>
              <p:nvPr/>
            </p:nvSpPr>
            <p:spPr>
              <a:xfrm>
                <a:off x="0" y="145546"/>
                <a:ext cx="141873" cy="108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26" y="0"/>
                    </a:moveTo>
                    <a:lnTo>
                      <a:pt x="7291" y="9891"/>
                    </a:lnTo>
                    <a:lnTo>
                      <a:pt x="2994" y="15475"/>
                    </a:lnTo>
                    <a:lnTo>
                      <a:pt x="346" y="18417"/>
                    </a:lnTo>
                    <a:lnTo>
                      <a:pt x="0" y="18417"/>
                    </a:lnTo>
                    <a:lnTo>
                      <a:pt x="0" y="18874"/>
                    </a:lnTo>
                    <a:lnTo>
                      <a:pt x="520" y="20010"/>
                    </a:lnTo>
                    <a:lnTo>
                      <a:pt x="1566" y="21373"/>
                    </a:lnTo>
                    <a:lnTo>
                      <a:pt x="2610" y="21373"/>
                    </a:lnTo>
                    <a:lnTo>
                      <a:pt x="3133" y="21600"/>
                    </a:lnTo>
                    <a:lnTo>
                      <a:pt x="7311" y="16826"/>
                    </a:lnTo>
                    <a:lnTo>
                      <a:pt x="8983" y="14609"/>
                    </a:lnTo>
                    <a:lnTo>
                      <a:pt x="12259" y="10176"/>
                    </a:lnTo>
                    <a:lnTo>
                      <a:pt x="13930" y="7960"/>
                    </a:lnTo>
                    <a:lnTo>
                      <a:pt x="14847" y="6570"/>
                    </a:lnTo>
                    <a:lnTo>
                      <a:pt x="15763" y="5228"/>
                    </a:lnTo>
                    <a:lnTo>
                      <a:pt x="16747" y="3963"/>
                    </a:lnTo>
                    <a:lnTo>
                      <a:pt x="17763" y="2956"/>
                    </a:lnTo>
                    <a:lnTo>
                      <a:pt x="21600" y="2956"/>
                    </a:lnTo>
                    <a:lnTo>
                      <a:pt x="18981" y="2502"/>
                    </a:lnTo>
                    <a:lnTo>
                      <a:pt x="17835" y="2175"/>
                    </a:lnTo>
                    <a:lnTo>
                      <a:pt x="16738" y="1593"/>
                    </a:lnTo>
                    <a:lnTo>
                      <a:pt x="15674" y="839"/>
                    </a:lnTo>
                    <a:lnTo>
                      <a:pt x="14626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" name="Shape"/>
              <p:cNvSpPr/>
              <p:nvPr/>
            </p:nvSpPr>
            <p:spPr>
              <a:xfrm>
                <a:off x="118935" y="160418"/>
                <a:ext cx="108536" cy="16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64" y="0"/>
                    </a:moveTo>
                    <a:lnTo>
                      <a:pt x="0" y="0"/>
                    </a:lnTo>
                    <a:lnTo>
                      <a:pt x="455" y="2952"/>
                    </a:lnTo>
                    <a:lnTo>
                      <a:pt x="1822" y="8872"/>
                    </a:lnTo>
                    <a:lnTo>
                      <a:pt x="4942" y="17519"/>
                    </a:lnTo>
                    <a:lnTo>
                      <a:pt x="8338" y="21600"/>
                    </a:lnTo>
                    <a:lnTo>
                      <a:pt x="11718" y="21600"/>
                    </a:lnTo>
                    <a:lnTo>
                      <a:pt x="15024" y="17726"/>
                    </a:lnTo>
                    <a:lnTo>
                      <a:pt x="16847" y="17726"/>
                    </a:lnTo>
                    <a:lnTo>
                      <a:pt x="17074" y="14758"/>
                    </a:lnTo>
                    <a:lnTo>
                      <a:pt x="17757" y="14758"/>
                    </a:lnTo>
                    <a:lnTo>
                      <a:pt x="18212" y="11823"/>
                    </a:lnTo>
                    <a:lnTo>
                      <a:pt x="18667" y="11823"/>
                    </a:lnTo>
                    <a:lnTo>
                      <a:pt x="19124" y="8872"/>
                    </a:lnTo>
                    <a:lnTo>
                      <a:pt x="19579" y="8872"/>
                    </a:lnTo>
                    <a:lnTo>
                      <a:pt x="20034" y="5903"/>
                    </a:lnTo>
                    <a:lnTo>
                      <a:pt x="20716" y="5903"/>
                    </a:lnTo>
                    <a:lnTo>
                      <a:pt x="20944" y="2952"/>
                    </a:lnTo>
                    <a:lnTo>
                      <a:pt x="21399" y="2952"/>
                    </a:lnTo>
                    <a:lnTo>
                      <a:pt x="21600" y="369"/>
                    </a:lnTo>
                    <a:lnTo>
                      <a:pt x="4992" y="369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" name="Shape"/>
              <p:cNvSpPr/>
              <p:nvPr/>
            </p:nvSpPr>
            <p:spPr>
              <a:xfrm>
                <a:off x="144019" y="8976"/>
                <a:ext cx="123230" cy="151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99" y="0"/>
                    </a:moveTo>
                    <a:lnTo>
                      <a:pt x="17327" y="2071"/>
                    </a:lnTo>
                    <a:lnTo>
                      <a:pt x="18361" y="4951"/>
                    </a:lnTo>
                    <a:lnTo>
                      <a:pt x="18642" y="7953"/>
                    </a:lnTo>
                    <a:lnTo>
                      <a:pt x="18059" y="11138"/>
                    </a:lnTo>
                    <a:lnTo>
                      <a:pt x="15002" y="16126"/>
                    </a:lnTo>
                    <a:lnTo>
                      <a:pt x="9840" y="19769"/>
                    </a:lnTo>
                    <a:lnTo>
                      <a:pt x="3449" y="21478"/>
                    </a:lnTo>
                    <a:lnTo>
                      <a:pt x="0" y="21600"/>
                    </a:lnTo>
                    <a:lnTo>
                      <a:pt x="14628" y="21600"/>
                    </a:lnTo>
                    <a:lnTo>
                      <a:pt x="14653" y="21559"/>
                    </a:lnTo>
                    <a:lnTo>
                      <a:pt x="14851" y="21559"/>
                    </a:lnTo>
                    <a:lnTo>
                      <a:pt x="15052" y="21397"/>
                    </a:lnTo>
                    <a:lnTo>
                      <a:pt x="15252" y="21071"/>
                    </a:lnTo>
                    <a:lnTo>
                      <a:pt x="15452" y="21071"/>
                    </a:lnTo>
                    <a:lnTo>
                      <a:pt x="17458" y="19442"/>
                    </a:lnTo>
                    <a:lnTo>
                      <a:pt x="17859" y="19279"/>
                    </a:lnTo>
                    <a:lnTo>
                      <a:pt x="17859" y="18954"/>
                    </a:lnTo>
                    <a:lnTo>
                      <a:pt x="18460" y="18466"/>
                    </a:lnTo>
                    <a:lnTo>
                      <a:pt x="19063" y="17489"/>
                    </a:lnTo>
                    <a:lnTo>
                      <a:pt x="20560" y="14889"/>
                    </a:lnTo>
                    <a:lnTo>
                      <a:pt x="21418" y="12075"/>
                    </a:lnTo>
                    <a:lnTo>
                      <a:pt x="21600" y="9199"/>
                    </a:lnTo>
                    <a:lnTo>
                      <a:pt x="21067" y="6415"/>
                    </a:lnTo>
                    <a:lnTo>
                      <a:pt x="20246" y="4500"/>
                    </a:lnTo>
                    <a:lnTo>
                      <a:pt x="19012" y="2569"/>
                    </a:lnTo>
                    <a:lnTo>
                      <a:pt x="17401" y="852"/>
                    </a:lnTo>
                    <a:lnTo>
                      <a:pt x="16099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" name="Shape"/>
              <p:cNvSpPr/>
              <p:nvPr/>
            </p:nvSpPr>
            <p:spPr>
              <a:xfrm>
                <a:off x="227664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72" y="0"/>
                    </a:moveTo>
                    <a:lnTo>
                      <a:pt x="0" y="0"/>
                    </a:lnTo>
                    <a:lnTo>
                      <a:pt x="0" y="9400"/>
                    </a:lnTo>
                    <a:lnTo>
                      <a:pt x="21600" y="21600"/>
                    </a:lnTo>
                    <a:lnTo>
                      <a:pt x="6772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37" name="object 28" descr="object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077" y="120763"/>
              <a:ext cx="197110" cy="1993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1" name="object 29"/>
          <p:cNvGrpSpPr/>
          <p:nvPr/>
        </p:nvGrpSpPr>
        <p:grpSpPr>
          <a:xfrm>
            <a:off x="4766107" y="1591370"/>
            <a:ext cx="516988" cy="516988"/>
            <a:chOff x="0" y="0"/>
            <a:chExt cx="516986" cy="516986"/>
          </a:xfrm>
        </p:grpSpPr>
        <p:sp>
          <p:nvSpPr>
            <p:cNvPr id="139" name="object 30"/>
            <p:cNvSpPr/>
            <p:nvPr/>
          </p:nvSpPr>
          <p:spPr>
            <a:xfrm>
              <a:off x="0" y="0"/>
              <a:ext cx="516988" cy="51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A3B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0" name="object 31" descr="object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733" y="143636"/>
              <a:ext cx="261931" cy="2173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2" name="object 32"/>
          <p:cNvSpPr txBox="1"/>
          <p:nvPr/>
        </p:nvSpPr>
        <p:spPr>
          <a:xfrm>
            <a:off x="4591660" y="2146667"/>
            <a:ext cx="1016004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Did you </a:t>
            </a:r>
            <a:r>
              <a:rPr spc="-10"/>
              <a:t>know?</a:t>
            </a:r>
          </a:p>
        </p:txBody>
      </p:sp>
      <p:sp>
        <p:nvSpPr>
          <p:cNvPr id="143" name="object 33"/>
          <p:cNvSpPr txBox="1"/>
          <p:nvPr/>
        </p:nvSpPr>
        <p:spPr>
          <a:xfrm>
            <a:off x="4774998" y="3044760"/>
            <a:ext cx="48831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Praxis!</a:t>
            </a:r>
          </a:p>
        </p:txBody>
      </p:sp>
      <p:sp>
        <p:nvSpPr>
          <p:cNvPr id="144" name="object 34"/>
          <p:cNvSpPr txBox="1"/>
          <p:nvPr/>
        </p:nvSpPr>
        <p:spPr>
          <a:xfrm>
            <a:off x="4798467" y="3898350"/>
            <a:ext cx="441329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Media</a:t>
            </a:r>
          </a:p>
        </p:txBody>
      </p:sp>
      <p:sp>
        <p:nvSpPr>
          <p:cNvPr id="145" name="object 35"/>
          <p:cNvSpPr txBox="1"/>
          <p:nvPr/>
        </p:nvSpPr>
        <p:spPr>
          <a:xfrm>
            <a:off x="4697121" y="4779224"/>
            <a:ext cx="643894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Research</a:t>
            </a:r>
          </a:p>
        </p:txBody>
      </p:sp>
      <p:sp>
        <p:nvSpPr>
          <p:cNvPr id="146" name="object 36"/>
          <p:cNvSpPr txBox="1"/>
          <p:nvPr/>
        </p:nvSpPr>
        <p:spPr>
          <a:xfrm>
            <a:off x="3853650" y="2435755"/>
            <a:ext cx="117479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-5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object 37"/>
          <p:cNvSpPr txBox="1"/>
          <p:nvPr/>
        </p:nvSpPr>
        <p:spPr>
          <a:xfrm>
            <a:off x="870723" y="1025929"/>
            <a:ext cx="3125474" cy="153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38734" indent="38100">
              <a:lnSpc>
                <a:spcPts val="2400"/>
              </a:lnSpc>
              <a:spcBef>
                <a:spcPts val="100"/>
              </a:spcBef>
              <a:tabLst>
                <a:tab pos="2921000" algn="l"/>
              </a:tabLst>
              <a:defRPr sz="20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There</a:t>
            </a:r>
            <a:r>
              <a:rPr spc="-35" dirty="0"/>
              <a:t> </a:t>
            </a:r>
            <a:r>
              <a:rPr dirty="0"/>
              <a:t>Are</a:t>
            </a:r>
            <a:r>
              <a:rPr spc="-30" dirty="0"/>
              <a:t> </a:t>
            </a:r>
            <a:r>
              <a:rPr dirty="0"/>
              <a:t>70,000</a:t>
            </a:r>
            <a:r>
              <a:rPr spc="-35" dirty="0"/>
              <a:t> </a:t>
            </a:r>
            <a:r>
              <a:rPr spc="-19" dirty="0"/>
              <a:t>Tree </a:t>
            </a:r>
            <a:r>
              <a:rPr dirty="0"/>
              <a:t>Species</a:t>
            </a:r>
            <a:r>
              <a:rPr spc="-9" dirty="0"/>
              <a:t> </a:t>
            </a:r>
            <a:r>
              <a:rPr dirty="0"/>
              <a:t>in</a:t>
            </a:r>
            <a:r>
              <a:rPr spc="-4" dirty="0"/>
              <a:t> </a:t>
            </a:r>
            <a:r>
              <a:rPr dirty="0"/>
              <a:t>the</a:t>
            </a:r>
            <a:r>
              <a:rPr spc="-9" dirty="0"/>
              <a:t> World</a:t>
            </a:r>
            <a:r>
              <a:rPr dirty="0"/>
              <a:t>	</a:t>
            </a:r>
            <a:r>
              <a:rPr sz="3300" spc="-75" baseline="-10100" dirty="0"/>
              <a:t>4</a:t>
            </a:r>
            <a:endParaRPr sz="3300" baseline="-10100" dirty="0"/>
          </a:p>
          <a:p>
            <a:pPr indent="38100">
              <a:spcBef>
                <a:spcPts val="1800"/>
              </a:spcBef>
              <a:tabLst>
                <a:tab pos="2984500" algn="l"/>
              </a:tabLst>
              <a:defRPr sz="140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Main</a:t>
            </a:r>
            <a:r>
              <a:rPr spc="-25" dirty="0"/>
              <a:t> </a:t>
            </a:r>
            <a:r>
              <a:rPr dirty="0"/>
              <a:t>regions</a:t>
            </a:r>
            <a:r>
              <a:rPr spc="-20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their</a:t>
            </a:r>
            <a:r>
              <a:rPr spc="-20" dirty="0"/>
              <a:t> </a:t>
            </a:r>
            <a:r>
              <a:rPr spc="-10" dirty="0"/>
              <a:t>diversity</a:t>
            </a:r>
            <a:r>
              <a:rPr dirty="0"/>
              <a:t>	</a:t>
            </a:r>
            <a:r>
              <a:rPr spc="-50" dirty="0"/>
              <a:t>4</a:t>
            </a:r>
          </a:p>
          <a:p>
            <a:pPr marR="742315" indent="38100">
              <a:spcBef>
                <a:spcPts val="1000"/>
              </a:spcBef>
              <a:defRPr sz="140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Why</a:t>
            </a:r>
            <a:r>
              <a:rPr spc="-20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it</a:t>
            </a:r>
            <a:r>
              <a:rPr spc="-20" dirty="0"/>
              <a:t> </a:t>
            </a:r>
            <a:r>
              <a:rPr dirty="0"/>
              <a:t>important</a:t>
            </a:r>
            <a:r>
              <a:rPr spc="-1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have</a:t>
            </a:r>
            <a:r>
              <a:rPr spc="-15" dirty="0"/>
              <a:t> </a:t>
            </a:r>
            <a:r>
              <a:rPr spc="-50" dirty="0"/>
              <a:t>a </a:t>
            </a:r>
            <a:r>
              <a:rPr dirty="0"/>
              <a:t>large</a:t>
            </a:r>
            <a:r>
              <a:rPr spc="-30" dirty="0"/>
              <a:t> </a:t>
            </a:r>
            <a:r>
              <a:rPr dirty="0"/>
              <a:t>tree</a:t>
            </a:r>
            <a:r>
              <a:rPr spc="-30" dirty="0"/>
              <a:t> </a:t>
            </a:r>
            <a:r>
              <a:rPr dirty="0"/>
              <a:t>variety</a:t>
            </a:r>
            <a:r>
              <a:rPr spc="-30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spc="-10" dirty="0"/>
              <a:t>forests?</a:t>
            </a:r>
          </a:p>
        </p:txBody>
      </p:sp>
      <p:sp>
        <p:nvSpPr>
          <p:cNvPr id="148" name="object 38"/>
          <p:cNvSpPr txBox="1"/>
          <p:nvPr/>
        </p:nvSpPr>
        <p:spPr>
          <a:xfrm>
            <a:off x="3787457" y="3223004"/>
            <a:ext cx="183519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5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5</a:t>
            </a:r>
          </a:p>
          <a:p>
            <a:pPr indent="20954">
              <a:spcBef>
                <a:spcPts val="2300"/>
              </a:spcBef>
              <a:defRPr sz="2200" spc="-5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7</a:t>
            </a:r>
          </a:p>
          <a:p>
            <a:pPr indent="75561">
              <a:spcBef>
                <a:spcPts val="1300"/>
              </a:spcBef>
              <a:defRPr sz="1400" spc="-5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8</a:t>
            </a:r>
          </a:p>
        </p:txBody>
      </p:sp>
      <p:sp>
        <p:nvSpPr>
          <p:cNvPr id="149" name="object 39"/>
          <p:cNvSpPr txBox="1"/>
          <p:nvPr/>
        </p:nvSpPr>
        <p:spPr>
          <a:xfrm>
            <a:off x="3771150" y="5159461"/>
            <a:ext cx="18161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spc="-5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t>9</a:t>
            </a:r>
          </a:p>
        </p:txBody>
      </p:sp>
      <p:sp>
        <p:nvSpPr>
          <p:cNvPr id="150" name="object 40"/>
          <p:cNvSpPr txBox="1"/>
          <p:nvPr/>
        </p:nvSpPr>
        <p:spPr>
          <a:xfrm>
            <a:off x="896124" y="2881158"/>
            <a:ext cx="3066415" cy="3716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721359" indent="12700">
              <a:spcBef>
                <a:spcPts val="100"/>
              </a:spcBef>
              <a:defRPr sz="20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Tree Species </a:t>
            </a:r>
            <a:r>
              <a:rPr spc="-25" dirty="0"/>
              <a:t>in </a:t>
            </a:r>
            <a:r>
              <a:rPr dirty="0"/>
              <a:t>Croatia and </a:t>
            </a:r>
            <a:r>
              <a:rPr spc="-9" dirty="0"/>
              <a:t>Europe</a:t>
            </a:r>
          </a:p>
          <a:p>
            <a:pPr marR="1171575" indent="12700">
              <a:spcBef>
                <a:spcPts val="900"/>
              </a:spcBef>
              <a:defRPr sz="20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Coniferous</a:t>
            </a:r>
            <a:r>
              <a:rPr spc="-104" dirty="0"/>
              <a:t> </a:t>
            </a:r>
            <a:r>
              <a:rPr spc="-25" dirty="0"/>
              <a:t>and </a:t>
            </a:r>
            <a:r>
              <a:rPr dirty="0"/>
              <a:t>Broadleaf</a:t>
            </a:r>
            <a:r>
              <a:rPr spc="-95" dirty="0"/>
              <a:t> </a:t>
            </a:r>
            <a:r>
              <a:rPr spc="-9" dirty="0"/>
              <a:t>Trees</a:t>
            </a:r>
          </a:p>
          <a:p>
            <a:pPr indent="12700">
              <a:spcBef>
                <a:spcPts val="1100"/>
              </a:spcBef>
              <a:defRPr sz="140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Evergreen</a:t>
            </a:r>
            <a:r>
              <a:rPr spc="-3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deciduous</a:t>
            </a:r>
            <a:r>
              <a:rPr spc="-30" dirty="0"/>
              <a:t> </a:t>
            </a:r>
            <a:r>
              <a:rPr spc="-10" dirty="0"/>
              <a:t>trees</a:t>
            </a:r>
          </a:p>
          <a:p>
            <a:pPr marR="1392555" indent="12700">
              <a:spcBef>
                <a:spcPts val="600"/>
              </a:spcBef>
              <a:defRPr sz="2000" spc="-9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Ecological Relationships </a:t>
            </a:r>
            <a:r>
              <a:rPr spc="0" dirty="0"/>
              <a:t>in</a:t>
            </a:r>
            <a:r>
              <a:rPr spc="-15" dirty="0"/>
              <a:t> </a:t>
            </a:r>
            <a:r>
              <a:rPr spc="0" dirty="0"/>
              <a:t>the</a:t>
            </a:r>
            <a:r>
              <a:rPr dirty="0"/>
              <a:t> Forest</a:t>
            </a:r>
          </a:p>
          <a:p>
            <a:pPr indent="12700">
              <a:spcBef>
                <a:spcPts val="600"/>
              </a:spcBef>
              <a:defRPr sz="22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Primeval </a:t>
            </a:r>
            <a:r>
              <a:rPr spc="-9" dirty="0"/>
              <a:t>Forests</a:t>
            </a:r>
          </a:p>
          <a:p>
            <a:pPr indent="12700">
              <a:tabLst>
                <a:tab pos="2743200" algn="l"/>
              </a:tabLst>
              <a:defRPr sz="3300" baseline="1258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in </a:t>
            </a:r>
            <a:r>
              <a:rPr spc="-15" dirty="0"/>
              <a:t>Croatia</a:t>
            </a:r>
            <a:r>
              <a:rPr dirty="0"/>
              <a:t>	</a:t>
            </a:r>
            <a:r>
              <a:rPr sz="2200" spc="-25" baseline="0" dirty="0"/>
              <a:t>10</a:t>
            </a:r>
            <a:endParaRPr sz="2200" baseline="-14104" dirty="0"/>
          </a:p>
          <a:p>
            <a:pPr indent="12700">
              <a:spcBef>
                <a:spcPts val="400"/>
              </a:spcBef>
              <a:tabLst>
                <a:tab pos="2768600" algn="l"/>
              </a:tabLst>
              <a:defRPr sz="22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Knowledge</a:t>
            </a:r>
            <a:r>
              <a:rPr spc="-120" dirty="0"/>
              <a:t> </a:t>
            </a:r>
            <a:r>
              <a:rPr spc="-19" dirty="0"/>
              <a:t>Quiz</a:t>
            </a:r>
            <a:r>
              <a:rPr dirty="0"/>
              <a:t>	</a:t>
            </a:r>
            <a:r>
              <a:rPr spc="-25" dirty="0"/>
              <a:t>11</a:t>
            </a:r>
          </a:p>
        </p:txBody>
      </p:sp>
      <p:grpSp>
        <p:nvGrpSpPr>
          <p:cNvPr id="157" name="object 41"/>
          <p:cNvGrpSpPr/>
          <p:nvPr/>
        </p:nvGrpSpPr>
        <p:grpSpPr>
          <a:xfrm>
            <a:off x="6442421" y="2444105"/>
            <a:ext cx="3298453" cy="4003860"/>
            <a:chOff x="0" y="-1"/>
            <a:chExt cx="3298451" cy="4003858"/>
          </a:xfrm>
        </p:grpSpPr>
        <p:sp>
          <p:nvSpPr>
            <p:cNvPr id="151" name="object 42"/>
            <p:cNvSpPr/>
            <p:nvPr/>
          </p:nvSpPr>
          <p:spPr>
            <a:xfrm>
              <a:off x="-1" y="958772"/>
              <a:ext cx="3200890" cy="3045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54" y="0"/>
                  </a:moveTo>
                  <a:lnTo>
                    <a:pt x="1646" y="0"/>
                  </a:lnTo>
                  <a:lnTo>
                    <a:pt x="1314" y="35"/>
                  </a:lnTo>
                  <a:lnTo>
                    <a:pt x="1005" y="136"/>
                  </a:lnTo>
                  <a:lnTo>
                    <a:pt x="726" y="295"/>
                  </a:lnTo>
                  <a:lnTo>
                    <a:pt x="482" y="507"/>
                  </a:lnTo>
                  <a:lnTo>
                    <a:pt x="281" y="763"/>
                  </a:lnTo>
                  <a:lnTo>
                    <a:pt x="129" y="1057"/>
                  </a:lnTo>
                  <a:lnTo>
                    <a:pt x="33" y="1382"/>
                  </a:lnTo>
                  <a:lnTo>
                    <a:pt x="0" y="1730"/>
                  </a:lnTo>
                  <a:lnTo>
                    <a:pt x="0" y="19870"/>
                  </a:lnTo>
                  <a:lnTo>
                    <a:pt x="33" y="20218"/>
                  </a:lnTo>
                  <a:lnTo>
                    <a:pt x="129" y="20543"/>
                  </a:lnTo>
                  <a:lnTo>
                    <a:pt x="281" y="20837"/>
                  </a:lnTo>
                  <a:lnTo>
                    <a:pt x="482" y="21093"/>
                  </a:lnTo>
                  <a:lnTo>
                    <a:pt x="726" y="21305"/>
                  </a:lnTo>
                  <a:lnTo>
                    <a:pt x="1005" y="21464"/>
                  </a:lnTo>
                  <a:lnTo>
                    <a:pt x="1314" y="21565"/>
                  </a:lnTo>
                  <a:lnTo>
                    <a:pt x="1646" y="21600"/>
                  </a:lnTo>
                  <a:lnTo>
                    <a:pt x="19954" y="21600"/>
                  </a:lnTo>
                  <a:lnTo>
                    <a:pt x="20286" y="21565"/>
                  </a:lnTo>
                  <a:lnTo>
                    <a:pt x="20595" y="21464"/>
                  </a:lnTo>
                  <a:lnTo>
                    <a:pt x="20874" y="21305"/>
                  </a:lnTo>
                  <a:lnTo>
                    <a:pt x="21118" y="21093"/>
                  </a:lnTo>
                  <a:lnTo>
                    <a:pt x="21319" y="20837"/>
                  </a:lnTo>
                  <a:lnTo>
                    <a:pt x="21471" y="20543"/>
                  </a:lnTo>
                  <a:lnTo>
                    <a:pt x="21567" y="20218"/>
                  </a:lnTo>
                  <a:lnTo>
                    <a:pt x="21600" y="19870"/>
                  </a:lnTo>
                  <a:lnTo>
                    <a:pt x="21600" y="1730"/>
                  </a:lnTo>
                  <a:lnTo>
                    <a:pt x="21567" y="1382"/>
                  </a:lnTo>
                  <a:lnTo>
                    <a:pt x="21471" y="1057"/>
                  </a:lnTo>
                  <a:lnTo>
                    <a:pt x="21319" y="763"/>
                  </a:lnTo>
                  <a:lnTo>
                    <a:pt x="21118" y="507"/>
                  </a:lnTo>
                  <a:lnTo>
                    <a:pt x="20874" y="295"/>
                  </a:lnTo>
                  <a:lnTo>
                    <a:pt x="20595" y="136"/>
                  </a:lnTo>
                  <a:lnTo>
                    <a:pt x="20286" y="35"/>
                  </a:lnTo>
                  <a:lnTo>
                    <a:pt x="1995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2" name="object 43"/>
            <p:cNvSpPr/>
            <p:nvPr/>
          </p:nvSpPr>
          <p:spPr>
            <a:xfrm>
              <a:off x="2478876" y="-2"/>
              <a:ext cx="819575" cy="819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540" y="73"/>
                  </a:lnTo>
                  <a:lnTo>
                    <a:pt x="8324" y="285"/>
                  </a:lnTo>
                  <a:lnTo>
                    <a:pt x="7157" y="630"/>
                  </a:lnTo>
                  <a:lnTo>
                    <a:pt x="6050" y="1098"/>
                  </a:lnTo>
                  <a:lnTo>
                    <a:pt x="5010" y="1681"/>
                  </a:lnTo>
                  <a:lnTo>
                    <a:pt x="4045" y="2373"/>
                  </a:lnTo>
                  <a:lnTo>
                    <a:pt x="3163" y="3163"/>
                  </a:lnTo>
                  <a:lnTo>
                    <a:pt x="2373" y="4045"/>
                  </a:lnTo>
                  <a:lnTo>
                    <a:pt x="1681" y="5010"/>
                  </a:lnTo>
                  <a:lnTo>
                    <a:pt x="1098" y="6050"/>
                  </a:lnTo>
                  <a:lnTo>
                    <a:pt x="630" y="7157"/>
                  </a:lnTo>
                  <a:lnTo>
                    <a:pt x="285" y="8324"/>
                  </a:lnTo>
                  <a:lnTo>
                    <a:pt x="73" y="9540"/>
                  </a:lnTo>
                  <a:lnTo>
                    <a:pt x="0" y="10800"/>
                  </a:lnTo>
                  <a:lnTo>
                    <a:pt x="73" y="12059"/>
                  </a:lnTo>
                  <a:lnTo>
                    <a:pt x="285" y="13276"/>
                  </a:lnTo>
                  <a:lnTo>
                    <a:pt x="630" y="14442"/>
                  </a:lnTo>
                  <a:lnTo>
                    <a:pt x="1098" y="15550"/>
                  </a:lnTo>
                  <a:lnTo>
                    <a:pt x="1681" y="16590"/>
                  </a:lnTo>
                  <a:lnTo>
                    <a:pt x="2373" y="17555"/>
                  </a:lnTo>
                  <a:lnTo>
                    <a:pt x="3163" y="18437"/>
                  </a:lnTo>
                  <a:lnTo>
                    <a:pt x="4045" y="19227"/>
                  </a:lnTo>
                  <a:lnTo>
                    <a:pt x="5010" y="19919"/>
                  </a:lnTo>
                  <a:lnTo>
                    <a:pt x="6050" y="20502"/>
                  </a:lnTo>
                  <a:lnTo>
                    <a:pt x="7157" y="20970"/>
                  </a:lnTo>
                  <a:lnTo>
                    <a:pt x="8324" y="21315"/>
                  </a:lnTo>
                  <a:lnTo>
                    <a:pt x="9540" y="21527"/>
                  </a:lnTo>
                  <a:lnTo>
                    <a:pt x="10800" y="21600"/>
                  </a:lnTo>
                  <a:lnTo>
                    <a:pt x="12059" y="21527"/>
                  </a:lnTo>
                  <a:lnTo>
                    <a:pt x="13276" y="21315"/>
                  </a:lnTo>
                  <a:lnTo>
                    <a:pt x="14442" y="20970"/>
                  </a:lnTo>
                  <a:lnTo>
                    <a:pt x="15550" y="20502"/>
                  </a:lnTo>
                  <a:lnTo>
                    <a:pt x="16590" y="19919"/>
                  </a:lnTo>
                  <a:lnTo>
                    <a:pt x="17555" y="19227"/>
                  </a:lnTo>
                  <a:lnTo>
                    <a:pt x="18437" y="18437"/>
                  </a:lnTo>
                  <a:lnTo>
                    <a:pt x="19227" y="17555"/>
                  </a:lnTo>
                  <a:lnTo>
                    <a:pt x="19919" y="16590"/>
                  </a:lnTo>
                  <a:lnTo>
                    <a:pt x="20502" y="15550"/>
                  </a:lnTo>
                  <a:lnTo>
                    <a:pt x="20970" y="14442"/>
                  </a:lnTo>
                  <a:lnTo>
                    <a:pt x="21315" y="13276"/>
                  </a:lnTo>
                  <a:lnTo>
                    <a:pt x="21527" y="12059"/>
                  </a:lnTo>
                  <a:lnTo>
                    <a:pt x="21600" y="10800"/>
                  </a:lnTo>
                  <a:lnTo>
                    <a:pt x="21527" y="9540"/>
                  </a:lnTo>
                  <a:lnTo>
                    <a:pt x="21315" y="8324"/>
                  </a:lnTo>
                  <a:lnTo>
                    <a:pt x="20970" y="7157"/>
                  </a:lnTo>
                  <a:lnTo>
                    <a:pt x="20502" y="6050"/>
                  </a:lnTo>
                  <a:lnTo>
                    <a:pt x="19919" y="5010"/>
                  </a:lnTo>
                  <a:lnTo>
                    <a:pt x="19227" y="4045"/>
                  </a:lnTo>
                  <a:lnTo>
                    <a:pt x="18437" y="3163"/>
                  </a:lnTo>
                  <a:lnTo>
                    <a:pt x="17555" y="2373"/>
                  </a:lnTo>
                  <a:lnTo>
                    <a:pt x="16590" y="1681"/>
                  </a:lnTo>
                  <a:lnTo>
                    <a:pt x="15550" y="1098"/>
                  </a:lnTo>
                  <a:lnTo>
                    <a:pt x="14442" y="630"/>
                  </a:lnTo>
                  <a:lnTo>
                    <a:pt x="13276" y="285"/>
                  </a:lnTo>
                  <a:lnTo>
                    <a:pt x="12059" y="7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3" name="object 44" descr="object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61553" y="372058"/>
              <a:ext cx="262956" cy="265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" name="object 45"/>
            <p:cNvSpPr/>
            <p:nvPr/>
          </p:nvSpPr>
          <p:spPr>
            <a:xfrm>
              <a:off x="2662073" y="148518"/>
              <a:ext cx="493049" cy="44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4" y="0"/>
                  </a:moveTo>
                  <a:lnTo>
                    <a:pt x="12440" y="510"/>
                  </a:lnTo>
                  <a:lnTo>
                    <a:pt x="10042" y="2253"/>
                  </a:lnTo>
                  <a:lnTo>
                    <a:pt x="8526" y="5046"/>
                  </a:lnTo>
                  <a:lnTo>
                    <a:pt x="8236" y="6779"/>
                  </a:lnTo>
                  <a:lnTo>
                    <a:pt x="8334" y="8707"/>
                  </a:lnTo>
                  <a:lnTo>
                    <a:pt x="8875" y="10806"/>
                  </a:lnTo>
                  <a:lnTo>
                    <a:pt x="8905" y="10890"/>
                  </a:lnTo>
                  <a:lnTo>
                    <a:pt x="9091" y="11123"/>
                  </a:lnTo>
                  <a:lnTo>
                    <a:pt x="9077" y="11223"/>
                  </a:lnTo>
                  <a:lnTo>
                    <a:pt x="51" y="21100"/>
                  </a:lnTo>
                  <a:lnTo>
                    <a:pt x="9" y="21421"/>
                  </a:lnTo>
                  <a:lnTo>
                    <a:pt x="0" y="21600"/>
                  </a:lnTo>
                  <a:lnTo>
                    <a:pt x="9203" y="11418"/>
                  </a:lnTo>
                  <a:lnTo>
                    <a:pt x="9347" y="11473"/>
                  </a:lnTo>
                  <a:lnTo>
                    <a:pt x="10412" y="12924"/>
                  </a:lnTo>
                  <a:lnTo>
                    <a:pt x="13166" y="14584"/>
                  </a:lnTo>
                  <a:lnTo>
                    <a:pt x="14817" y="14840"/>
                  </a:lnTo>
                  <a:lnTo>
                    <a:pt x="16400" y="14636"/>
                  </a:lnTo>
                  <a:lnTo>
                    <a:pt x="19155" y="13083"/>
                  </a:lnTo>
                  <a:lnTo>
                    <a:pt x="21025" y="10385"/>
                  </a:lnTo>
                  <a:lnTo>
                    <a:pt x="21600" y="7005"/>
                  </a:lnTo>
                  <a:lnTo>
                    <a:pt x="21275" y="5204"/>
                  </a:lnTo>
                  <a:lnTo>
                    <a:pt x="20473" y="3406"/>
                  </a:lnTo>
                  <a:lnTo>
                    <a:pt x="19371" y="1944"/>
                  </a:lnTo>
                  <a:lnTo>
                    <a:pt x="18100" y="904"/>
                  </a:lnTo>
                  <a:lnTo>
                    <a:pt x="16716" y="264"/>
                  </a:lnTo>
                  <a:lnTo>
                    <a:pt x="15274" y="0"/>
                  </a:lnTo>
                  <a:close/>
                </a:path>
              </a:pathLst>
            </a:custGeom>
            <a:solidFill>
              <a:srgbClr val="8CAB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" name="object 46"/>
            <p:cNvSpPr/>
            <p:nvPr/>
          </p:nvSpPr>
          <p:spPr>
            <a:xfrm>
              <a:off x="2871127" y="169478"/>
              <a:ext cx="260533" cy="264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22" y="0"/>
                  </a:moveTo>
                  <a:lnTo>
                    <a:pt x="6489" y="691"/>
                  </a:lnTo>
                  <a:lnTo>
                    <a:pt x="1988" y="4079"/>
                  </a:lnTo>
                  <a:lnTo>
                    <a:pt x="40" y="9103"/>
                  </a:lnTo>
                  <a:lnTo>
                    <a:pt x="0" y="11840"/>
                  </a:lnTo>
                  <a:lnTo>
                    <a:pt x="569" y="14519"/>
                  </a:lnTo>
                  <a:lnTo>
                    <a:pt x="3494" y="19081"/>
                  </a:lnTo>
                  <a:lnTo>
                    <a:pt x="8737" y="21544"/>
                  </a:lnTo>
                  <a:lnTo>
                    <a:pt x="12204" y="21600"/>
                  </a:lnTo>
                  <a:lnTo>
                    <a:pt x="15356" y="20830"/>
                  </a:lnTo>
                  <a:lnTo>
                    <a:pt x="19722" y="17416"/>
                  </a:lnTo>
                  <a:lnTo>
                    <a:pt x="21581" y="12476"/>
                  </a:lnTo>
                  <a:lnTo>
                    <a:pt x="21600" y="9798"/>
                  </a:lnTo>
                  <a:lnTo>
                    <a:pt x="21028" y="7176"/>
                  </a:lnTo>
                  <a:lnTo>
                    <a:pt x="18159" y="2681"/>
                  </a:lnTo>
                  <a:lnTo>
                    <a:pt x="13070" y="158"/>
                  </a:lnTo>
                  <a:lnTo>
                    <a:pt x="9722" y="0"/>
                  </a:lnTo>
                  <a:close/>
                </a:path>
              </a:pathLst>
            </a:custGeom>
            <a:solidFill>
              <a:srgbClr val="308E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6" name="object 47" descr="object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80128" y="178688"/>
              <a:ext cx="242655" cy="2463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8" name="object 48" descr="object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0033" y="589241"/>
            <a:ext cx="1440006" cy="144000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object 49"/>
          <p:cNvSpPr txBox="1"/>
          <p:nvPr/>
        </p:nvSpPr>
        <p:spPr>
          <a:xfrm rot="21060000">
            <a:off x="6853987" y="3902866"/>
            <a:ext cx="1426621" cy="25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200"/>
              </a:lnSpc>
              <a:defRPr sz="1400">
                <a:solidFill>
                  <a:srgbClr val="D6393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prime</a:t>
            </a:r>
            <a:r>
              <a:rPr sz="2100" baseline="1984" dirty="0"/>
              <a:t>val</a:t>
            </a:r>
            <a:r>
              <a:rPr sz="2100" spc="-157" baseline="1984" dirty="0"/>
              <a:t> </a:t>
            </a:r>
            <a:r>
              <a:rPr sz="2100" spc="-15" baseline="1984" dirty="0"/>
              <a:t>forest</a:t>
            </a:r>
            <a:r>
              <a:rPr sz="2100" spc="-15" baseline="3966" dirty="0"/>
              <a:t>s</a:t>
            </a:r>
          </a:p>
        </p:txBody>
      </p:sp>
      <p:sp>
        <p:nvSpPr>
          <p:cNvPr id="160" name="object 50"/>
          <p:cNvSpPr txBox="1"/>
          <p:nvPr/>
        </p:nvSpPr>
        <p:spPr>
          <a:xfrm rot="21360000">
            <a:off x="7138116" y="4243481"/>
            <a:ext cx="1338466" cy="153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400">
                <a:solidFill>
                  <a:srgbClr val="2F333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sz="1400" dirty="0">
                <a:solidFill>
                  <a:srgbClr val="003333"/>
                </a:solidFill>
                <a:latin typeface="Podkova Regular Regular"/>
              </a:rPr>
              <a:t>tropical </a:t>
            </a:r>
            <a:r>
              <a:rPr lang="hr-HR" sz="1400" dirty="0" err="1">
                <a:solidFill>
                  <a:srgbClr val="003333"/>
                </a:solidFill>
                <a:latin typeface="Podkova Regular Regular"/>
              </a:rPr>
              <a:t>forests</a:t>
            </a:r>
            <a:endParaRPr sz="1400" dirty="0">
              <a:solidFill>
                <a:srgbClr val="003333"/>
              </a:solidFill>
              <a:latin typeface="Podkova Regular Regular"/>
            </a:endParaRPr>
          </a:p>
        </p:txBody>
      </p:sp>
      <p:sp>
        <p:nvSpPr>
          <p:cNvPr id="161" name="object 51"/>
          <p:cNvSpPr txBox="1"/>
          <p:nvPr/>
        </p:nvSpPr>
        <p:spPr>
          <a:xfrm rot="60000">
            <a:off x="8520787" y="3960648"/>
            <a:ext cx="1209055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baseline="4440">
                <a:solidFill>
                  <a:srgbClr val="4192C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lang="hr-HR" sz="2100" spc="-15" baseline="1984" dirty="0" err="1">
                <a:solidFill>
                  <a:srgbClr val="54B948"/>
                </a:solidFill>
                <a:latin typeface="Playwrite AU SA Light"/>
              </a:rPr>
              <a:t>broadleaf</a:t>
            </a:r>
            <a:r>
              <a:rPr lang="hr-HR" dirty="0"/>
              <a:t> </a:t>
            </a:r>
            <a:r>
              <a:rPr lang="hr-HR" sz="2100" spc="-15" baseline="1984" dirty="0" err="1">
                <a:solidFill>
                  <a:srgbClr val="54B948"/>
                </a:solidFill>
                <a:latin typeface="Playwrite AU SA Light"/>
              </a:rPr>
              <a:t>trees</a:t>
            </a:r>
            <a:endParaRPr sz="2100" spc="-15" baseline="1984" dirty="0">
              <a:solidFill>
                <a:srgbClr val="54B948"/>
              </a:solidFill>
              <a:latin typeface="Playwrite AU SA Light"/>
            </a:endParaRPr>
          </a:p>
        </p:txBody>
      </p:sp>
      <p:sp>
        <p:nvSpPr>
          <p:cNvPr id="162" name="object 52"/>
          <p:cNvSpPr txBox="1"/>
          <p:nvPr/>
        </p:nvSpPr>
        <p:spPr>
          <a:xfrm rot="60000">
            <a:off x="8179703" y="4408687"/>
            <a:ext cx="1419692" cy="25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200"/>
              </a:lnSpc>
              <a:defRPr sz="2100" baseline="5952">
                <a:solidFill>
                  <a:srgbClr val="A4509F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conifer</a:t>
            </a:r>
            <a:r>
              <a:rPr baseline="3966" dirty="0"/>
              <a:t>ous</a:t>
            </a:r>
            <a:r>
              <a:rPr spc="-135" baseline="3966" dirty="0"/>
              <a:t> </a:t>
            </a:r>
            <a:r>
              <a:rPr spc="-30" baseline="1984" dirty="0"/>
              <a:t>tr</a:t>
            </a:r>
            <a:r>
              <a:rPr sz="1400" spc="-20" baseline="0" dirty="0"/>
              <a:t>ees</a:t>
            </a:r>
          </a:p>
        </p:txBody>
      </p:sp>
      <p:sp>
        <p:nvSpPr>
          <p:cNvPr id="163" name="object 53"/>
          <p:cNvSpPr txBox="1"/>
          <p:nvPr/>
        </p:nvSpPr>
        <p:spPr>
          <a:xfrm rot="21420000">
            <a:off x="7708775" y="6239083"/>
            <a:ext cx="2712798" cy="19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400">
                <a:solidFill>
                  <a:srgbClr val="A4509F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ecological r</a:t>
            </a:r>
            <a:r>
              <a:rPr spc="-10" dirty="0"/>
              <a:t>elationships</a:t>
            </a:r>
          </a:p>
        </p:txBody>
      </p:sp>
      <p:sp>
        <p:nvSpPr>
          <p:cNvPr id="164" name="object 54"/>
          <p:cNvSpPr txBox="1"/>
          <p:nvPr/>
        </p:nvSpPr>
        <p:spPr>
          <a:xfrm rot="21420000">
            <a:off x="7835447" y="4648334"/>
            <a:ext cx="837188" cy="14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00"/>
              </a:lnSpc>
              <a:defRPr sz="1200" spc="-10">
                <a:solidFill>
                  <a:srgbClr val="89783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rPr sz="1400" dirty="0"/>
              <a:t>mutualism</a:t>
            </a:r>
          </a:p>
        </p:txBody>
      </p:sp>
      <p:sp>
        <p:nvSpPr>
          <p:cNvPr id="165" name="object 55"/>
          <p:cNvSpPr txBox="1"/>
          <p:nvPr/>
        </p:nvSpPr>
        <p:spPr>
          <a:xfrm>
            <a:off x="6805141" y="5213231"/>
            <a:ext cx="106109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-10">
                <a:solidFill>
                  <a:srgbClr val="D6393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rPr dirty="0"/>
              <a:t>competition</a:t>
            </a:r>
          </a:p>
        </p:txBody>
      </p:sp>
      <p:sp>
        <p:nvSpPr>
          <p:cNvPr id="166" name="object 56"/>
          <p:cNvSpPr txBox="1"/>
          <p:nvPr/>
        </p:nvSpPr>
        <p:spPr>
          <a:xfrm rot="21420000">
            <a:off x="8043443" y="5433800"/>
            <a:ext cx="1892945" cy="19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100"/>
              </a:lnSpc>
              <a:defRPr sz="1400" spc="-10">
                <a:solidFill>
                  <a:srgbClr val="4192C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rPr dirty="0"/>
              <a:t>commensalism</a:t>
            </a:r>
          </a:p>
        </p:txBody>
      </p:sp>
      <p:sp>
        <p:nvSpPr>
          <p:cNvPr id="167" name="object 57"/>
          <p:cNvSpPr txBox="1"/>
          <p:nvPr/>
        </p:nvSpPr>
        <p:spPr>
          <a:xfrm rot="240000">
            <a:off x="6837377" y="4600471"/>
            <a:ext cx="866923" cy="153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100"/>
              </a:lnSpc>
              <a:defRPr sz="1400" spc="-10">
                <a:solidFill>
                  <a:srgbClr val="89783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rPr dirty="0"/>
              <a:t>predation</a:t>
            </a:r>
          </a:p>
        </p:txBody>
      </p:sp>
      <p:sp>
        <p:nvSpPr>
          <p:cNvPr id="168" name="object 58"/>
          <p:cNvSpPr txBox="1"/>
          <p:nvPr/>
        </p:nvSpPr>
        <p:spPr>
          <a:xfrm rot="21540000">
            <a:off x="8263521" y="5755740"/>
            <a:ext cx="1342871" cy="25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200"/>
              </a:lnSpc>
              <a:defRPr sz="1400" spc="-10">
                <a:solidFill>
                  <a:srgbClr val="54B94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evergr</a:t>
            </a:r>
            <a:r>
              <a:rPr sz="2100" spc="-15" baseline="1984"/>
              <a:t>een</a:t>
            </a:r>
            <a:r>
              <a:rPr sz="2100" spc="-112" baseline="1984"/>
              <a:t> </a:t>
            </a:r>
            <a:r>
              <a:rPr sz="2100" spc="-30" baseline="1984"/>
              <a:t>tree</a:t>
            </a:r>
            <a:r>
              <a:rPr sz="2100" spc="-30" baseline="3966"/>
              <a:t>s</a:t>
            </a:r>
          </a:p>
        </p:txBody>
      </p:sp>
      <p:sp>
        <p:nvSpPr>
          <p:cNvPr id="169" name="object 59"/>
          <p:cNvSpPr txBox="1"/>
          <p:nvPr/>
        </p:nvSpPr>
        <p:spPr>
          <a:xfrm>
            <a:off x="6855535" y="6010130"/>
            <a:ext cx="140716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>
                <a:solidFill>
                  <a:srgbClr val="D6393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deciduous </a:t>
            </a:r>
            <a:r>
              <a:rPr spc="-20"/>
              <a:t>trees</a:t>
            </a:r>
          </a:p>
        </p:txBody>
      </p:sp>
      <p:sp>
        <p:nvSpPr>
          <p:cNvPr id="170" name="object 60"/>
          <p:cNvSpPr txBox="1"/>
          <p:nvPr/>
        </p:nvSpPr>
        <p:spPr>
          <a:xfrm rot="240000">
            <a:off x="6831100" y="5744531"/>
            <a:ext cx="1044690" cy="242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2100" spc="-15" baseline="1984">
                <a:solidFill>
                  <a:srgbClr val="89783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biodiversit</a:t>
            </a:r>
            <a:r>
              <a:rPr sz="1400" spc="-10" baseline="0" dirty="0"/>
              <a:t>y</a:t>
            </a:r>
          </a:p>
        </p:txBody>
      </p:sp>
      <p:sp>
        <p:nvSpPr>
          <p:cNvPr id="171" name="object 61"/>
          <p:cNvSpPr txBox="1"/>
          <p:nvPr/>
        </p:nvSpPr>
        <p:spPr>
          <a:xfrm>
            <a:off x="7000989" y="3553610"/>
            <a:ext cx="3762443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100" baseline="1984">
                <a:solidFill>
                  <a:srgbClr val="4192C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sz="1400" spc="-30" dirty="0"/>
              <a:t> </a:t>
            </a:r>
            <a:r>
              <a:rPr lang="hr-HR" spc="-10" dirty="0" err="1">
                <a:solidFill>
                  <a:srgbClr val="4192C4"/>
                </a:solidFill>
                <a:latin typeface="Playwrite AU SA Light"/>
                <a:sym typeface="Playwrite AU SA Light"/>
              </a:rPr>
              <a:t>climate</a:t>
            </a:r>
            <a:r>
              <a:rPr lang="hr-HR" spc="-10" dirty="0">
                <a:solidFill>
                  <a:srgbClr val="4192C4"/>
                </a:solidFill>
                <a:latin typeface="Playwrite AU SA Light"/>
                <a:sym typeface="Playwrite AU SA Light"/>
              </a:rPr>
              <a:t> –</a:t>
            </a:r>
            <a:r>
              <a:rPr lang="hr-HR" spc="-10" dirty="0" err="1">
                <a:solidFill>
                  <a:srgbClr val="4192C4"/>
                </a:solidFill>
                <a:latin typeface="Playwrite AU SA Light"/>
                <a:sym typeface="Playwrite AU SA Light"/>
              </a:rPr>
              <a:t>driven</a:t>
            </a:r>
            <a:r>
              <a:rPr lang="hr-HR" spc="-10" dirty="0">
                <a:solidFill>
                  <a:srgbClr val="4192C4"/>
                </a:solidFill>
                <a:latin typeface="Playwrite AU SA Light"/>
                <a:sym typeface="Playwrite AU SA Light"/>
              </a:rPr>
              <a:t> </a:t>
            </a:r>
            <a:r>
              <a:rPr spc="-10" dirty="0">
                <a:solidFill>
                  <a:srgbClr val="4192C4"/>
                </a:solidFill>
                <a:latin typeface="Playwrite AU SA Light"/>
                <a:sym typeface="Playwrite AU SA Light"/>
              </a:rPr>
              <a:t>forest communities</a:t>
            </a:r>
          </a:p>
        </p:txBody>
      </p:sp>
      <p:sp>
        <p:nvSpPr>
          <p:cNvPr id="172" name="object 62"/>
          <p:cNvSpPr txBox="1"/>
          <p:nvPr/>
        </p:nvSpPr>
        <p:spPr>
          <a:xfrm rot="21360000">
            <a:off x="7882365" y="5221129"/>
            <a:ext cx="1814736" cy="153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400">
                <a:solidFill>
                  <a:srgbClr val="54B94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boreal</a:t>
            </a:r>
            <a:r>
              <a:rPr spc="-25" dirty="0"/>
              <a:t> </a:t>
            </a:r>
            <a:r>
              <a:rPr dirty="0"/>
              <a:t>(ta</a:t>
            </a:r>
            <a:r>
              <a:rPr lang="hr-HR" dirty="0"/>
              <a:t>i</a:t>
            </a:r>
            <a:r>
              <a:rPr dirty="0"/>
              <a:t>g</a:t>
            </a:r>
            <a:r>
              <a:rPr lang="hr-HR" dirty="0"/>
              <a:t>a</a:t>
            </a:r>
            <a:r>
              <a:rPr dirty="0"/>
              <a:t>)</a:t>
            </a:r>
            <a:r>
              <a:rPr spc="-25" dirty="0"/>
              <a:t> </a:t>
            </a:r>
            <a:r>
              <a:rPr sz="2100" spc="-15" baseline="1984" dirty="0"/>
              <a:t>forests</a:t>
            </a:r>
          </a:p>
        </p:txBody>
      </p:sp>
      <p:sp>
        <p:nvSpPr>
          <p:cNvPr id="173" name="object 63"/>
          <p:cNvSpPr txBox="1"/>
          <p:nvPr/>
        </p:nvSpPr>
        <p:spPr>
          <a:xfrm rot="21300000">
            <a:off x="7318281" y="4904030"/>
            <a:ext cx="1555859" cy="25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200"/>
              </a:lnSpc>
              <a:defRPr sz="1400">
                <a:solidFill>
                  <a:srgbClr val="E5A02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temper</a:t>
            </a:r>
            <a:r>
              <a:rPr sz="2100" baseline="1984"/>
              <a:t>ate</a:t>
            </a:r>
            <a:r>
              <a:rPr sz="2100" spc="-120" baseline="1984"/>
              <a:t> </a:t>
            </a:r>
            <a:r>
              <a:rPr sz="2100" spc="-15" baseline="3966"/>
              <a:t>forests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object 2"/>
          <p:cNvSpPr/>
          <p:nvPr/>
        </p:nvSpPr>
        <p:spPr>
          <a:xfrm>
            <a:off x="431994" y="4786805"/>
            <a:ext cx="1229843" cy="180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07" y="0"/>
                </a:moveTo>
                <a:lnTo>
                  <a:pt x="1793" y="0"/>
                </a:lnTo>
                <a:lnTo>
                  <a:pt x="1095" y="849"/>
                </a:lnTo>
                <a:lnTo>
                  <a:pt x="525" y="3163"/>
                </a:lnTo>
                <a:lnTo>
                  <a:pt x="141" y="6597"/>
                </a:lnTo>
                <a:lnTo>
                  <a:pt x="0" y="10801"/>
                </a:lnTo>
                <a:lnTo>
                  <a:pt x="141" y="15004"/>
                </a:lnTo>
                <a:lnTo>
                  <a:pt x="525" y="18437"/>
                </a:lnTo>
                <a:lnTo>
                  <a:pt x="1095" y="20751"/>
                </a:lnTo>
                <a:lnTo>
                  <a:pt x="1793" y="21600"/>
                </a:lnTo>
                <a:lnTo>
                  <a:pt x="19807" y="21600"/>
                </a:lnTo>
                <a:lnTo>
                  <a:pt x="20505" y="20751"/>
                </a:lnTo>
                <a:lnTo>
                  <a:pt x="21075" y="18437"/>
                </a:lnTo>
                <a:lnTo>
                  <a:pt x="21459" y="15004"/>
                </a:lnTo>
                <a:lnTo>
                  <a:pt x="21600" y="10801"/>
                </a:lnTo>
                <a:lnTo>
                  <a:pt x="21459" y="6597"/>
                </a:lnTo>
                <a:lnTo>
                  <a:pt x="21075" y="3163"/>
                </a:lnTo>
                <a:lnTo>
                  <a:pt x="20505" y="849"/>
                </a:lnTo>
                <a:lnTo>
                  <a:pt x="19807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" name="object 3"/>
          <p:cNvSpPr/>
          <p:nvPr/>
        </p:nvSpPr>
        <p:spPr>
          <a:xfrm>
            <a:off x="3780368" y="3352805"/>
            <a:ext cx="1372985" cy="180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6" y="0"/>
                </a:moveTo>
                <a:lnTo>
                  <a:pt x="1015" y="0"/>
                </a:lnTo>
                <a:lnTo>
                  <a:pt x="620" y="849"/>
                </a:lnTo>
                <a:lnTo>
                  <a:pt x="297" y="3163"/>
                </a:lnTo>
                <a:lnTo>
                  <a:pt x="80" y="6597"/>
                </a:lnTo>
                <a:lnTo>
                  <a:pt x="0" y="10801"/>
                </a:lnTo>
                <a:lnTo>
                  <a:pt x="80" y="15004"/>
                </a:lnTo>
                <a:lnTo>
                  <a:pt x="297" y="18437"/>
                </a:lnTo>
                <a:lnTo>
                  <a:pt x="620" y="20751"/>
                </a:lnTo>
                <a:lnTo>
                  <a:pt x="1015" y="21600"/>
                </a:lnTo>
                <a:lnTo>
                  <a:pt x="20586" y="21600"/>
                </a:lnTo>
                <a:lnTo>
                  <a:pt x="20980" y="20751"/>
                </a:lnTo>
                <a:lnTo>
                  <a:pt x="21303" y="18437"/>
                </a:lnTo>
                <a:lnTo>
                  <a:pt x="21520" y="15004"/>
                </a:lnTo>
                <a:lnTo>
                  <a:pt x="21600" y="10801"/>
                </a:lnTo>
                <a:lnTo>
                  <a:pt x="21520" y="6597"/>
                </a:lnTo>
                <a:lnTo>
                  <a:pt x="21303" y="3163"/>
                </a:lnTo>
                <a:lnTo>
                  <a:pt x="20980" y="849"/>
                </a:lnTo>
                <a:lnTo>
                  <a:pt x="20586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" name="object 4"/>
          <p:cNvSpPr/>
          <p:nvPr/>
        </p:nvSpPr>
        <p:spPr>
          <a:xfrm>
            <a:off x="6911995" y="609606"/>
            <a:ext cx="1640108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15" y="0"/>
                </a:moveTo>
                <a:lnTo>
                  <a:pt x="1185" y="0"/>
                </a:lnTo>
                <a:lnTo>
                  <a:pt x="724" y="849"/>
                </a:lnTo>
                <a:lnTo>
                  <a:pt x="347" y="3163"/>
                </a:lnTo>
                <a:lnTo>
                  <a:pt x="93" y="6597"/>
                </a:lnTo>
                <a:lnTo>
                  <a:pt x="0" y="10801"/>
                </a:lnTo>
                <a:lnTo>
                  <a:pt x="93" y="15004"/>
                </a:lnTo>
                <a:lnTo>
                  <a:pt x="347" y="18437"/>
                </a:lnTo>
                <a:lnTo>
                  <a:pt x="724" y="20751"/>
                </a:lnTo>
                <a:lnTo>
                  <a:pt x="1185" y="21600"/>
                </a:lnTo>
                <a:lnTo>
                  <a:pt x="20415" y="21600"/>
                </a:lnTo>
                <a:lnTo>
                  <a:pt x="20876" y="20751"/>
                </a:lnTo>
                <a:lnTo>
                  <a:pt x="21253" y="18437"/>
                </a:lnTo>
                <a:lnTo>
                  <a:pt x="21507" y="15004"/>
                </a:lnTo>
                <a:lnTo>
                  <a:pt x="21600" y="10801"/>
                </a:lnTo>
                <a:lnTo>
                  <a:pt x="21507" y="6597"/>
                </a:lnTo>
                <a:lnTo>
                  <a:pt x="21253" y="3163"/>
                </a:lnTo>
                <a:lnTo>
                  <a:pt x="20876" y="849"/>
                </a:lnTo>
                <a:lnTo>
                  <a:pt x="20415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0" name="object 5"/>
          <p:cNvGrpSpPr/>
          <p:nvPr/>
        </p:nvGrpSpPr>
        <p:grpSpPr>
          <a:xfrm>
            <a:off x="7147049" y="2945155"/>
            <a:ext cx="2920457" cy="1193693"/>
            <a:chOff x="0" y="-1"/>
            <a:chExt cx="2920456" cy="1193692"/>
          </a:xfrm>
        </p:grpSpPr>
        <p:pic>
          <p:nvPicPr>
            <p:cNvPr id="178" name="object 6" descr="objec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" y="-2"/>
              <a:ext cx="2920438" cy="4774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object 7"/>
            <p:cNvSpPr/>
            <p:nvPr/>
          </p:nvSpPr>
          <p:spPr>
            <a:xfrm>
              <a:off x="-1" y="457084"/>
              <a:ext cx="2825376" cy="73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6014"/>
                  </a:lnTo>
                  <a:lnTo>
                    <a:pt x="41" y="17499"/>
                  </a:lnTo>
                  <a:lnTo>
                    <a:pt x="159" y="18833"/>
                  </a:lnTo>
                  <a:lnTo>
                    <a:pt x="340" y="19964"/>
                  </a:lnTo>
                  <a:lnTo>
                    <a:pt x="575" y="20837"/>
                  </a:lnTo>
                  <a:lnTo>
                    <a:pt x="853" y="21400"/>
                  </a:lnTo>
                  <a:lnTo>
                    <a:pt x="1161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4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83" name="object 8"/>
          <p:cNvGrpSpPr/>
          <p:nvPr/>
        </p:nvGrpSpPr>
        <p:grpSpPr>
          <a:xfrm>
            <a:off x="3667044" y="6111277"/>
            <a:ext cx="3124742" cy="985947"/>
            <a:chOff x="0" y="0"/>
            <a:chExt cx="3124740" cy="985945"/>
          </a:xfrm>
        </p:grpSpPr>
        <p:pic>
          <p:nvPicPr>
            <p:cNvPr id="181" name="object 9" descr="object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" y="-1"/>
              <a:ext cx="3124360" cy="4291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" name="object 10"/>
            <p:cNvSpPr/>
            <p:nvPr/>
          </p:nvSpPr>
          <p:spPr>
            <a:xfrm>
              <a:off x="-1" y="380618"/>
              <a:ext cx="3102808" cy="605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9938"/>
                  </a:lnTo>
                  <a:lnTo>
                    <a:pt x="91" y="20585"/>
                  </a:lnTo>
                  <a:lnTo>
                    <a:pt x="340" y="21113"/>
                  </a:lnTo>
                  <a:lnTo>
                    <a:pt x="709" y="21469"/>
                  </a:lnTo>
                  <a:lnTo>
                    <a:pt x="1161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4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88" name="object 11"/>
          <p:cNvGrpSpPr/>
          <p:nvPr/>
        </p:nvGrpSpPr>
        <p:grpSpPr>
          <a:xfrm>
            <a:off x="4238416" y="2015205"/>
            <a:ext cx="2345252" cy="763079"/>
            <a:chOff x="0" y="-1"/>
            <a:chExt cx="2345251" cy="763078"/>
          </a:xfrm>
        </p:grpSpPr>
        <p:pic>
          <p:nvPicPr>
            <p:cNvPr id="184" name="object 12" descr="object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2"/>
              <a:ext cx="2345252" cy="7627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object 13" descr="object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9707" y="458346"/>
              <a:ext cx="73703" cy="55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object 14"/>
            <p:cNvSpPr/>
            <p:nvPr/>
          </p:nvSpPr>
          <p:spPr>
            <a:xfrm>
              <a:off x="1242080" y="460011"/>
              <a:ext cx="41329" cy="3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265" y="21600"/>
                  </a:lnTo>
                  <a:lnTo>
                    <a:pt x="16173" y="21104"/>
                  </a:lnTo>
                  <a:lnTo>
                    <a:pt x="21255" y="19720"/>
                  </a:lnTo>
                  <a:lnTo>
                    <a:pt x="21600" y="18017"/>
                  </a:lnTo>
                  <a:lnTo>
                    <a:pt x="21515" y="13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3D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" name="object 15"/>
            <p:cNvSpPr/>
            <p:nvPr/>
          </p:nvSpPr>
          <p:spPr>
            <a:xfrm>
              <a:off x="929884" y="534039"/>
              <a:ext cx="675038" cy="22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80" y="0"/>
                  </a:moveTo>
                  <a:lnTo>
                    <a:pt x="9735" y="1341"/>
                  </a:lnTo>
                  <a:lnTo>
                    <a:pt x="6783" y="2845"/>
                  </a:lnTo>
                  <a:lnTo>
                    <a:pt x="5318" y="3650"/>
                  </a:lnTo>
                  <a:lnTo>
                    <a:pt x="3824" y="4561"/>
                  </a:lnTo>
                  <a:lnTo>
                    <a:pt x="3517" y="4715"/>
                  </a:lnTo>
                  <a:lnTo>
                    <a:pt x="2898" y="4943"/>
                  </a:lnTo>
                  <a:lnTo>
                    <a:pt x="2594" y="5137"/>
                  </a:lnTo>
                  <a:lnTo>
                    <a:pt x="2562" y="5328"/>
                  </a:lnTo>
                  <a:lnTo>
                    <a:pt x="2287" y="8370"/>
                  </a:lnTo>
                  <a:lnTo>
                    <a:pt x="1805" y="12208"/>
                  </a:lnTo>
                  <a:lnTo>
                    <a:pt x="1234" y="15828"/>
                  </a:lnTo>
                  <a:lnTo>
                    <a:pt x="691" y="18218"/>
                  </a:lnTo>
                  <a:lnTo>
                    <a:pt x="537" y="19082"/>
                  </a:lnTo>
                  <a:lnTo>
                    <a:pt x="364" y="19918"/>
                  </a:lnTo>
                  <a:lnTo>
                    <a:pt x="0" y="21498"/>
                  </a:lnTo>
                  <a:lnTo>
                    <a:pt x="21196" y="21522"/>
                  </a:lnTo>
                  <a:lnTo>
                    <a:pt x="21412" y="21600"/>
                  </a:lnTo>
                  <a:lnTo>
                    <a:pt x="21600" y="21486"/>
                  </a:lnTo>
                  <a:lnTo>
                    <a:pt x="21439" y="19258"/>
                  </a:lnTo>
                  <a:lnTo>
                    <a:pt x="20249" y="14070"/>
                  </a:lnTo>
                  <a:lnTo>
                    <a:pt x="18378" y="9260"/>
                  </a:lnTo>
                  <a:lnTo>
                    <a:pt x="17130" y="7173"/>
                  </a:lnTo>
                  <a:lnTo>
                    <a:pt x="15887" y="5507"/>
                  </a:lnTo>
                  <a:lnTo>
                    <a:pt x="14522" y="3535"/>
                  </a:lnTo>
                  <a:lnTo>
                    <a:pt x="13191" y="1292"/>
                  </a:lnTo>
                  <a:lnTo>
                    <a:pt x="12492" y="195"/>
                  </a:lnTo>
                  <a:lnTo>
                    <a:pt x="11980" y="0"/>
                  </a:lnTo>
                  <a:close/>
                </a:path>
              </a:pathLst>
            </a:custGeom>
            <a:solidFill>
              <a:srgbClr val="0EB19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98" name="object 16"/>
          <p:cNvGrpSpPr/>
          <p:nvPr/>
        </p:nvGrpSpPr>
        <p:grpSpPr>
          <a:xfrm>
            <a:off x="3781433" y="1978926"/>
            <a:ext cx="2801169" cy="1206776"/>
            <a:chOff x="0" y="0"/>
            <a:chExt cx="2801168" cy="1206775"/>
          </a:xfrm>
        </p:grpSpPr>
        <p:sp>
          <p:nvSpPr>
            <p:cNvPr id="189" name="object 17"/>
            <p:cNvSpPr/>
            <p:nvPr/>
          </p:nvSpPr>
          <p:spPr>
            <a:xfrm>
              <a:off x="163896" y="72135"/>
              <a:ext cx="153227" cy="37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" y="0"/>
                  </a:moveTo>
                  <a:lnTo>
                    <a:pt x="52" y="2056"/>
                  </a:lnTo>
                  <a:lnTo>
                    <a:pt x="0" y="5344"/>
                  </a:lnTo>
                  <a:lnTo>
                    <a:pt x="42" y="8536"/>
                  </a:lnTo>
                  <a:lnTo>
                    <a:pt x="232" y="10307"/>
                  </a:lnTo>
                  <a:lnTo>
                    <a:pt x="686" y="11034"/>
                  </a:lnTo>
                  <a:lnTo>
                    <a:pt x="1302" y="11742"/>
                  </a:lnTo>
                  <a:lnTo>
                    <a:pt x="1975" y="12437"/>
                  </a:lnTo>
                  <a:lnTo>
                    <a:pt x="2601" y="13126"/>
                  </a:lnTo>
                  <a:lnTo>
                    <a:pt x="4088" y="14996"/>
                  </a:lnTo>
                  <a:lnTo>
                    <a:pt x="5753" y="17267"/>
                  </a:lnTo>
                  <a:lnTo>
                    <a:pt x="7229" y="19568"/>
                  </a:lnTo>
                  <a:lnTo>
                    <a:pt x="8146" y="21526"/>
                  </a:lnTo>
                  <a:lnTo>
                    <a:pt x="10456" y="21576"/>
                  </a:lnTo>
                  <a:lnTo>
                    <a:pt x="13016" y="21600"/>
                  </a:lnTo>
                  <a:lnTo>
                    <a:pt x="15551" y="21543"/>
                  </a:lnTo>
                  <a:lnTo>
                    <a:pt x="17785" y="21350"/>
                  </a:lnTo>
                  <a:lnTo>
                    <a:pt x="18711" y="20945"/>
                  </a:lnTo>
                  <a:lnTo>
                    <a:pt x="19760" y="20606"/>
                  </a:lnTo>
                  <a:lnTo>
                    <a:pt x="20774" y="20188"/>
                  </a:lnTo>
                  <a:lnTo>
                    <a:pt x="21600" y="19546"/>
                  </a:lnTo>
                  <a:lnTo>
                    <a:pt x="21349" y="16800"/>
                  </a:lnTo>
                  <a:lnTo>
                    <a:pt x="18047" y="13964"/>
                  </a:lnTo>
                  <a:lnTo>
                    <a:pt x="14185" y="11688"/>
                  </a:lnTo>
                  <a:lnTo>
                    <a:pt x="12254" y="10626"/>
                  </a:lnTo>
                  <a:lnTo>
                    <a:pt x="14184" y="9976"/>
                  </a:lnTo>
                  <a:lnTo>
                    <a:pt x="15269" y="9109"/>
                  </a:lnTo>
                  <a:lnTo>
                    <a:pt x="15455" y="8070"/>
                  </a:lnTo>
                  <a:lnTo>
                    <a:pt x="14684" y="6902"/>
                  </a:lnTo>
                  <a:lnTo>
                    <a:pt x="12262" y="5074"/>
                  </a:lnTo>
                  <a:lnTo>
                    <a:pt x="8098" y="2495"/>
                  </a:lnTo>
                  <a:lnTo>
                    <a:pt x="3592" y="39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68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" name="object 18"/>
            <p:cNvSpPr/>
            <p:nvPr/>
          </p:nvSpPr>
          <p:spPr>
            <a:xfrm>
              <a:off x="21365" y="72136"/>
              <a:ext cx="200332" cy="37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80" y="0"/>
                  </a:moveTo>
                  <a:lnTo>
                    <a:pt x="12968" y="1147"/>
                  </a:lnTo>
                  <a:lnTo>
                    <a:pt x="9088" y="3769"/>
                  </a:lnTo>
                  <a:lnTo>
                    <a:pt x="5759" y="6775"/>
                  </a:lnTo>
                  <a:lnTo>
                    <a:pt x="4896" y="9077"/>
                  </a:lnTo>
                  <a:lnTo>
                    <a:pt x="5263" y="9570"/>
                  </a:lnTo>
                  <a:lnTo>
                    <a:pt x="5975" y="10041"/>
                  </a:lnTo>
                  <a:lnTo>
                    <a:pt x="6804" y="10427"/>
                  </a:lnTo>
                  <a:lnTo>
                    <a:pt x="7519" y="10663"/>
                  </a:lnTo>
                  <a:lnTo>
                    <a:pt x="5249" y="12023"/>
                  </a:lnTo>
                  <a:lnTo>
                    <a:pt x="2836" y="13967"/>
                  </a:lnTo>
                  <a:lnTo>
                    <a:pt x="885" y="16183"/>
                  </a:lnTo>
                  <a:lnTo>
                    <a:pt x="0" y="18358"/>
                  </a:lnTo>
                  <a:lnTo>
                    <a:pt x="785" y="20176"/>
                  </a:lnTo>
                  <a:lnTo>
                    <a:pt x="3846" y="21326"/>
                  </a:lnTo>
                  <a:lnTo>
                    <a:pt x="5927" y="21556"/>
                  </a:lnTo>
                  <a:lnTo>
                    <a:pt x="9293" y="21600"/>
                  </a:lnTo>
                  <a:lnTo>
                    <a:pt x="12798" y="21566"/>
                  </a:lnTo>
                  <a:lnTo>
                    <a:pt x="15297" y="21561"/>
                  </a:lnTo>
                  <a:lnTo>
                    <a:pt x="16148" y="21500"/>
                  </a:lnTo>
                  <a:lnTo>
                    <a:pt x="17054" y="21552"/>
                  </a:lnTo>
                  <a:lnTo>
                    <a:pt x="17911" y="21556"/>
                  </a:lnTo>
                  <a:lnTo>
                    <a:pt x="18815" y="21510"/>
                  </a:lnTo>
                  <a:lnTo>
                    <a:pt x="19748" y="21509"/>
                  </a:lnTo>
                  <a:lnTo>
                    <a:pt x="21600" y="21528"/>
                  </a:lnTo>
                  <a:lnTo>
                    <a:pt x="20899" y="19571"/>
                  </a:lnTo>
                  <a:lnTo>
                    <a:pt x="19770" y="17270"/>
                  </a:lnTo>
                  <a:lnTo>
                    <a:pt x="18497" y="14999"/>
                  </a:lnTo>
                  <a:lnTo>
                    <a:pt x="16881" y="12439"/>
                  </a:lnTo>
                  <a:lnTo>
                    <a:pt x="16366" y="11744"/>
                  </a:lnTo>
                  <a:lnTo>
                    <a:pt x="15894" y="11035"/>
                  </a:lnTo>
                  <a:lnTo>
                    <a:pt x="15547" y="10308"/>
                  </a:lnTo>
                  <a:lnTo>
                    <a:pt x="15402" y="8537"/>
                  </a:lnTo>
                  <a:lnTo>
                    <a:pt x="15370" y="5345"/>
                  </a:lnTo>
                  <a:lnTo>
                    <a:pt x="15409" y="2057"/>
                  </a:lnTo>
                  <a:lnTo>
                    <a:pt x="15480" y="0"/>
                  </a:lnTo>
                  <a:close/>
                </a:path>
              </a:pathLst>
            </a:custGeom>
            <a:solidFill>
              <a:srgbClr val="004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" name="object 19"/>
            <p:cNvSpPr/>
            <p:nvPr/>
          </p:nvSpPr>
          <p:spPr>
            <a:xfrm>
              <a:off x="332221" y="-1"/>
              <a:ext cx="320399" cy="334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05" y="0"/>
                  </a:moveTo>
                  <a:lnTo>
                    <a:pt x="9233" y="1312"/>
                  </a:lnTo>
                  <a:lnTo>
                    <a:pt x="8521" y="4929"/>
                  </a:lnTo>
                  <a:lnTo>
                    <a:pt x="8391" y="6646"/>
                  </a:lnTo>
                  <a:lnTo>
                    <a:pt x="8194" y="8409"/>
                  </a:lnTo>
                  <a:lnTo>
                    <a:pt x="7858" y="9245"/>
                  </a:lnTo>
                  <a:lnTo>
                    <a:pt x="7192" y="9699"/>
                  </a:lnTo>
                  <a:lnTo>
                    <a:pt x="6001" y="10318"/>
                  </a:lnTo>
                  <a:lnTo>
                    <a:pt x="4155" y="11473"/>
                  </a:lnTo>
                  <a:lnTo>
                    <a:pt x="2362" y="12941"/>
                  </a:lnTo>
                  <a:lnTo>
                    <a:pt x="889" y="14837"/>
                  </a:lnTo>
                  <a:lnTo>
                    <a:pt x="0" y="17276"/>
                  </a:lnTo>
                  <a:lnTo>
                    <a:pt x="134" y="18775"/>
                  </a:lnTo>
                  <a:lnTo>
                    <a:pt x="999" y="19471"/>
                  </a:lnTo>
                  <a:lnTo>
                    <a:pt x="2179" y="19655"/>
                  </a:lnTo>
                  <a:lnTo>
                    <a:pt x="3259" y="19623"/>
                  </a:lnTo>
                  <a:lnTo>
                    <a:pt x="4844" y="19683"/>
                  </a:lnTo>
                  <a:lnTo>
                    <a:pt x="6275" y="20023"/>
                  </a:lnTo>
                  <a:lnTo>
                    <a:pt x="7663" y="20630"/>
                  </a:lnTo>
                  <a:lnTo>
                    <a:pt x="9121" y="21492"/>
                  </a:lnTo>
                  <a:lnTo>
                    <a:pt x="10124" y="21588"/>
                  </a:lnTo>
                  <a:lnTo>
                    <a:pt x="10624" y="21600"/>
                  </a:lnTo>
                  <a:lnTo>
                    <a:pt x="12363" y="21468"/>
                  </a:lnTo>
                  <a:lnTo>
                    <a:pt x="12404" y="21362"/>
                  </a:lnTo>
                  <a:lnTo>
                    <a:pt x="14816" y="20131"/>
                  </a:lnTo>
                  <a:lnTo>
                    <a:pt x="16614" y="19806"/>
                  </a:lnTo>
                  <a:lnTo>
                    <a:pt x="18294" y="19830"/>
                  </a:lnTo>
                  <a:lnTo>
                    <a:pt x="20351" y="19645"/>
                  </a:lnTo>
                  <a:lnTo>
                    <a:pt x="20898" y="19537"/>
                  </a:lnTo>
                  <a:lnTo>
                    <a:pt x="21143" y="18808"/>
                  </a:lnTo>
                  <a:lnTo>
                    <a:pt x="21600" y="18706"/>
                  </a:lnTo>
                  <a:lnTo>
                    <a:pt x="21501" y="18245"/>
                  </a:lnTo>
                  <a:lnTo>
                    <a:pt x="21347" y="16649"/>
                  </a:lnTo>
                  <a:lnTo>
                    <a:pt x="21217" y="15979"/>
                  </a:lnTo>
                  <a:lnTo>
                    <a:pt x="20966" y="15468"/>
                  </a:lnTo>
                  <a:lnTo>
                    <a:pt x="20606" y="14889"/>
                  </a:lnTo>
                  <a:lnTo>
                    <a:pt x="20290" y="14317"/>
                  </a:lnTo>
                  <a:lnTo>
                    <a:pt x="20169" y="13825"/>
                  </a:lnTo>
                  <a:lnTo>
                    <a:pt x="19620" y="13448"/>
                  </a:lnTo>
                  <a:lnTo>
                    <a:pt x="18857" y="12759"/>
                  </a:lnTo>
                  <a:lnTo>
                    <a:pt x="18072" y="12016"/>
                  </a:lnTo>
                  <a:lnTo>
                    <a:pt x="17456" y="11476"/>
                  </a:lnTo>
                  <a:lnTo>
                    <a:pt x="16567" y="10931"/>
                  </a:lnTo>
                  <a:lnTo>
                    <a:pt x="15350" y="10267"/>
                  </a:lnTo>
                  <a:lnTo>
                    <a:pt x="14204" y="9600"/>
                  </a:lnTo>
                  <a:lnTo>
                    <a:pt x="13526" y="9047"/>
                  </a:lnTo>
                  <a:lnTo>
                    <a:pt x="13216" y="7530"/>
                  </a:lnTo>
                  <a:lnTo>
                    <a:pt x="13034" y="5244"/>
                  </a:lnTo>
                  <a:lnTo>
                    <a:pt x="12628" y="2627"/>
                  </a:lnTo>
                  <a:lnTo>
                    <a:pt x="11612" y="48"/>
                  </a:lnTo>
                  <a:lnTo>
                    <a:pt x="11605" y="0"/>
                  </a:lnTo>
                  <a:close/>
                </a:path>
              </a:pathLst>
            </a:custGeom>
            <a:solidFill>
              <a:srgbClr val="0087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" name="object 20"/>
            <p:cNvSpPr/>
            <p:nvPr/>
          </p:nvSpPr>
          <p:spPr>
            <a:xfrm>
              <a:off x="29577" y="437923"/>
              <a:ext cx="435184" cy="30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61" y="0"/>
                  </a:moveTo>
                  <a:lnTo>
                    <a:pt x="18920" y="14"/>
                  </a:lnTo>
                  <a:lnTo>
                    <a:pt x="14433" y="10"/>
                  </a:lnTo>
                  <a:lnTo>
                    <a:pt x="14065" y="45"/>
                  </a:lnTo>
                  <a:lnTo>
                    <a:pt x="13673" y="109"/>
                  </a:lnTo>
                  <a:lnTo>
                    <a:pt x="13286" y="133"/>
                  </a:lnTo>
                  <a:lnTo>
                    <a:pt x="12929" y="47"/>
                  </a:lnTo>
                  <a:lnTo>
                    <a:pt x="12143" y="285"/>
                  </a:lnTo>
                  <a:lnTo>
                    <a:pt x="11250" y="356"/>
                  </a:lnTo>
                  <a:lnTo>
                    <a:pt x="10349" y="326"/>
                  </a:lnTo>
                  <a:lnTo>
                    <a:pt x="9536" y="264"/>
                  </a:lnTo>
                  <a:lnTo>
                    <a:pt x="8683" y="240"/>
                  </a:lnTo>
                  <a:lnTo>
                    <a:pt x="8253" y="242"/>
                  </a:lnTo>
                  <a:lnTo>
                    <a:pt x="7837" y="299"/>
                  </a:lnTo>
                  <a:lnTo>
                    <a:pt x="7442" y="293"/>
                  </a:lnTo>
                  <a:lnTo>
                    <a:pt x="7026" y="229"/>
                  </a:lnTo>
                  <a:lnTo>
                    <a:pt x="6634" y="304"/>
                  </a:lnTo>
                  <a:lnTo>
                    <a:pt x="5484" y="310"/>
                  </a:lnTo>
                  <a:lnTo>
                    <a:pt x="3870" y="352"/>
                  </a:lnTo>
                  <a:lnTo>
                    <a:pt x="2320" y="299"/>
                  </a:lnTo>
                  <a:lnTo>
                    <a:pt x="1362" y="15"/>
                  </a:lnTo>
                  <a:lnTo>
                    <a:pt x="988" y="228"/>
                  </a:lnTo>
                  <a:lnTo>
                    <a:pt x="558" y="154"/>
                  </a:lnTo>
                  <a:lnTo>
                    <a:pt x="170" y="156"/>
                  </a:lnTo>
                  <a:lnTo>
                    <a:pt x="36" y="2713"/>
                  </a:lnTo>
                  <a:lnTo>
                    <a:pt x="0" y="7346"/>
                  </a:lnTo>
                  <a:lnTo>
                    <a:pt x="43" y="11882"/>
                  </a:lnTo>
                  <a:lnTo>
                    <a:pt x="147" y="14149"/>
                  </a:lnTo>
                  <a:lnTo>
                    <a:pt x="63" y="15474"/>
                  </a:lnTo>
                  <a:lnTo>
                    <a:pt x="24" y="17867"/>
                  </a:lnTo>
                  <a:lnTo>
                    <a:pt x="42" y="20260"/>
                  </a:lnTo>
                  <a:lnTo>
                    <a:pt x="127" y="21586"/>
                  </a:lnTo>
                  <a:lnTo>
                    <a:pt x="3778" y="21600"/>
                  </a:lnTo>
                  <a:lnTo>
                    <a:pt x="4994" y="21565"/>
                  </a:lnTo>
                  <a:lnTo>
                    <a:pt x="5063" y="20714"/>
                  </a:lnTo>
                  <a:lnTo>
                    <a:pt x="5304" y="19406"/>
                  </a:lnTo>
                  <a:lnTo>
                    <a:pt x="7043" y="13949"/>
                  </a:lnTo>
                  <a:lnTo>
                    <a:pt x="8718" y="11372"/>
                  </a:lnTo>
                  <a:lnTo>
                    <a:pt x="10707" y="9385"/>
                  </a:lnTo>
                  <a:lnTo>
                    <a:pt x="12883" y="7899"/>
                  </a:lnTo>
                  <a:lnTo>
                    <a:pt x="15118" y="6826"/>
                  </a:lnTo>
                  <a:lnTo>
                    <a:pt x="17285" y="6078"/>
                  </a:lnTo>
                  <a:lnTo>
                    <a:pt x="19255" y="5569"/>
                  </a:lnTo>
                  <a:lnTo>
                    <a:pt x="19644" y="5436"/>
                  </a:lnTo>
                  <a:lnTo>
                    <a:pt x="20764" y="5258"/>
                  </a:lnTo>
                  <a:lnTo>
                    <a:pt x="21268" y="5111"/>
                  </a:lnTo>
                  <a:lnTo>
                    <a:pt x="21214" y="4608"/>
                  </a:lnTo>
                  <a:lnTo>
                    <a:pt x="21227" y="3945"/>
                  </a:lnTo>
                  <a:lnTo>
                    <a:pt x="21293" y="3308"/>
                  </a:lnTo>
                  <a:lnTo>
                    <a:pt x="21401" y="2887"/>
                  </a:lnTo>
                  <a:lnTo>
                    <a:pt x="21361" y="2224"/>
                  </a:lnTo>
                  <a:lnTo>
                    <a:pt x="21408" y="1479"/>
                  </a:lnTo>
                  <a:lnTo>
                    <a:pt x="21501" y="737"/>
                  </a:lnTo>
                  <a:lnTo>
                    <a:pt x="21600" y="83"/>
                  </a:lnTo>
                  <a:lnTo>
                    <a:pt x="20932" y="18"/>
                  </a:lnTo>
                  <a:lnTo>
                    <a:pt x="20261" y="0"/>
                  </a:lnTo>
                  <a:close/>
                </a:path>
              </a:pathLst>
            </a:custGeom>
            <a:solidFill>
              <a:srgbClr val="DE76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93" name="object 21" descr="object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605" y="438138"/>
              <a:ext cx="157852" cy="1967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4" name="object 22"/>
            <p:cNvSpPr/>
            <p:nvPr/>
          </p:nvSpPr>
          <p:spPr>
            <a:xfrm>
              <a:off x="184835" y="437923"/>
              <a:ext cx="279926" cy="9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18" y="0"/>
                  </a:moveTo>
                  <a:lnTo>
                    <a:pt x="17433" y="41"/>
                  </a:lnTo>
                  <a:lnTo>
                    <a:pt x="10458" y="30"/>
                  </a:lnTo>
                  <a:lnTo>
                    <a:pt x="9885" y="138"/>
                  </a:lnTo>
                  <a:lnTo>
                    <a:pt x="9277" y="335"/>
                  </a:lnTo>
                  <a:lnTo>
                    <a:pt x="8674" y="408"/>
                  </a:lnTo>
                  <a:lnTo>
                    <a:pt x="8120" y="145"/>
                  </a:lnTo>
                  <a:lnTo>
                    <a:pt x="6898" y="877"/>
                  </a:lnTo>
                  <a:lnTo>
                    <a:pt x="5510" y="1093"/>
                  </a:lnTo>
                  <a:lnTo>
                    <a:pt x="4109" y="1001"/>
                  </a:lnTo>
                  <a:lnTo>
                    <a:pt x="2844" y="812"/>
                  </a:lnTo>
                  <a:lnTo>
                    <a:pt x="1518" y="736"/>
                  </a:lnTo>
                  <a:lnTo>
                    <a:pt x="851" y="743"/>
                  </a:lnTo>
                  <a:lnTo>
                    <a:pt x="204" y="919"/>
                  </a:lnTo>
                  <a:lnTo>
                    <a:pt x="63" y="4386"/>
                  </a:lnTo>
                  <a:lnTo>
                    <a:pt x="0" y="10996"/>
                  </a:lnTo>
                  <a:lnTo>
                    <a:pt x="33" y="17737"/>
                  </a:lnTo>
                  <a:lnTo>
                    <a:pt x="180" y="21600"/>
                  </a:lnTo>
                  <a:lnTo>
                    <a:pt x="848" y="21493"/>
                  </a:lnTo>
                  <a:lnTo>
                    <a:pt x="1895" y="20883"/>
                  </a:lnTo>
                  <a:lnTo>
                    <a:pt x="2988" y="20147"/>
                  </a:lnTo>
                  <a:lnTo>
                    <a:pt x="3795" y="19663"/>
                  </a:lnTo>
                  <a:lnTo>
                    <a:pt x="6952" y="18460"/>
                  </a:lnTo>
                  <a:lnTo>
                    <a:pt x="11007" y="17238"/>
                  </a:lnTo>
                  <a:lnTo>
                    <a:pt x="14995" y="16591"/>
                  </a:lnTo>
                  <a:lnTo>
                    <a:pt x="17954" y="17110"/>
                  </a:lnTo>
                  <a:lnTo>
                    <a:pt x="18559" y="16700"/>
                  </a:lnTo>
                  <a:lnTo>
                    <a:pt x="20300" y="16156"/>
                  </a:lnTo>
                  <a:lnTo>
                    <a:pt x="21084" y="15702"/>
                  </a:lnTo>
                  <a:lnTo>
                    <a:pt x="21000" y="14157"/>
                  </a:lnTo>
                  <a:lnTo>
                    <a:pt x="21019" y="12119"/>
                  </a:lnTo>
                  <a:lnTo>
                    <a:pt x="21123" y="10165"/>
                  </a:lnTo>
                  <a:lnTo>
                    <a:pt x="21291" y="8869"/>
                  </a:lnTo>
                  <a:lnTo>
                    <a:pt x="21228" y="6833"/>
                  </a:lnTo>
                  <a:lnTo>
                    <a:pt x="21302" y="4544"/>
                  </a:lnTo>
                  <a:lnTo>
                    <a:pt x="21447" y="2263"/>
                  </a:lnTo>
                  <a:lnTo>
                    <a:pt x="21600" y="255"/>
                  </a:lnTo>
                  <a:lnTo>
                    <a:pt x="20562" y="55"/>
                  </a:lnTo>
                  <a:lnTo>
                    <a:pt x="19518" y="0"/>
                  </a:lnTo>
                  <a:close/>
                </a:path>
              </a:pathLst>
            </a:custGeom>
            <a:solidFill>
              <a:srgbClr val="F8C6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95" name="object 23" descr="object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6974" y="332028"/>
              <a:ext cx="66270" cy="1842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6" name="object 24"/>
            <p:cNvSpPr/>
            <p:nvPr/>
          </p:nvSpPr>
          <p:spPr>
            <a:xfrm>
              <a:off x="130175" y="492023"/>
              <a:ext cx="1024591" cy="247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10" y="0"/>
                  </a:moveTo>
                  <a:lnTo>
                    <a:pt x="10676" y="11"/>
                  </a:lnTo>
                  <a:lnTo>
                    <a:pt x="9837" y="147"/>
                  </a:lnTo>
                  <a:lnTo>
                    <a:pt x="8999" y="371"/>
                  </a:lnTo>
                  <a:lnTo>
                    <a:pt x="8165" y="645"/>
                  </a:lnTo>
                  <a:lnTo>
                    <a:pt x="6912" y="1484"/>
                  </a:lnTo>
                  <a:lnTo>
                    <a:pt x="6698" y="1663"/>
                  </a:lnTo>
                  <a:lnTo>
                    <a:pt x="6223" y="1878"/>
                  </a:lnTo>
                  <a:lnTo>
                    <a:pt x="6057" y="2039"/>
                  </a:lnTo>
                  <a:lnTo>
                    <a:pt x="5220" y="2657"/>
                  </a:lnTo>
                  <a:lnTo>
                    <a:pt x="4300" y="3563"/>
                  </a:lnTo>
                  <a:lnTo>
                    <a:pt x="3351" y="4864"/>
                  </a:lnTo>
                  <a:lnTo>
                    <a:pt x="2427" y="6667"/>
                  </a:lnTo>
                  <a:lnTo>
                    <a:pt x="1582" y="9077"/>
                  </a:lnTo>
                  <a:lnTo>
                    <a:pt x="870" y="12202"/>
                  </a:lnTo>
                  <a:lnTo>
                    <a:pt x="347" y="16148"/>
                  </a:lnTo>
                  <a:lnTo>
                    <a:pt x="30" y="20407"/>
                  </a:lnTo>
                  <a:lnTo>
                    <a:pt x="0" y="21440"/>
                  </a:lnTo>
                  <a:lnTo>
                    <a:pt x="669" y="21514"/>
                  </a:lnTo>
                  <a:lnTo>
                    <a:pt x="1339" y="21517"/>
                  </a:lnTo>
                  <a:lnTo>
                    <a:pt x="2679" y="21471"/>
                  </a:lnTo>
                  <a:lnTo>
                    <a:pt x="7134" y="21452"/>
                  </a:lnTo>
                  <a:lnTo>
                    <a:pt x="7337" y="21325"/>
                  </a:lnTo>
                  <a:lnTo>
                    <a:pt x="7912" y="21252"/>
                  </a:lnTo>
                  <a:lnTo>
                    <a:pt x="8797" y="21223"/>
                  </a:lnTo>
                  <a:lnTo>
                    <a:pt x="9931" y="21230"/>
                  </a:lnTo>
                  <a:lnTo>
                    <a:pt x="18494" y="21571"/>
                  </a:lnTo>
                  <a:lnTo>
                    <a:pt x="19638" y="21600"/>
                  </a:lnTo>
                  <a:lnTo>
                    <a:pt x="20537" y="21599"/>
                  </a:lnTo>
                  <a:lnTo>
                    <a:pt x="21128" y="21558"/>
                  </a:lnTo>
                  <a:lnTo>
                    <a:pt x="21350" y="21471"/>
                  </a:lnTo>
                  <a:lnTo>
                    <a:pt x="21600" y="18492"/>
                  </a:lnTo>
                  <a:lnTo>
                    <a:pt x="21500" y="15566"/>
                  </a:lnTo>
                  <a:lnTo>
                    <a:pt x="20481" y="10120"/>
                  </a:lnTo>
                  <a:lnTo>
                    <a:pt x="19679" y="7722"/>
                  </a:lnTo>
                  <a:lnTo>
                    <a:pt x="18760" y="5622"/>
                  </a:lnTo>
                  <a:lnTo>
                    <a:pt x="17782" y="3882"/>
                  </a:lnTo>
                  <a:lnTo>
                    <a:pt x="16803" y="2561"/>
                  </a:lnTo>
                  <a:lnTo>
                    <a:pt x="15882" y="1722"/>
                  </a:lnTo>
                  <a:lnTo>
                    <a:pt x="15077" y="1425"/>
                  </a:lnTo>
                  <a:lnTo>
                    <a:pt x="14297" y="761"/>
                  </a:lnTo>
                  <a:lnTo>
                    <a:pt x="13316" y="337"/>
                  </a:lnTo>
                  <a:lnTo>
                    <a:pt x="12323" y="102"/>
                  </a:lnTo>
                  <a:lnTo>
                    <a:pt x="11510" y="0"/>
                  </a:lnTo>
                  <a:close/>
                </a:path>
              </a:pathLst>
            </a:custGeom>
            <a:solidFill>
              <a:srgbClr val="F0D3A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" name="object 25"/>
            <p:cNvSpPr/>
            <p:nvPr/>
          </p:nvSpPr>
          <p:spPr>
            <a:xfrm>
              <a:off x="-1" y="619990"/>
              <a:ext cx="2801170" cy="58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0443" y="21600"/>
                  </a:lnTo>
                  <a:lnTo>
                    <a:pt x="20750" y="21324"/>
                  </a:lnTo>
                  <a:lnTo>
                    <a:pt x="21027" y="20547"/>
                  </a:lnTo>
                  <a:lnTo>
                    <a:pt x="21261" y="19340"/>
                  </a:lnTo>
                  <a:lnTo>
                    <a:pt x="21442" y="17779"/>
                  </a:lnTo>
                  <a:lnTo>
                    <a:pt x="21559" y="15936"/>
                  </a:lnTo>
                  <a:lnTo>
                    <a:pt x="21600" y="138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4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9" name="object 26"/>
          <p:cNvSpPr/>
          <p:nvPr/>
        </p:nvSpPr>
        <p:spPr>
          <a:xfrm>
            <a:off x="0" y="4419586"/>
            <a:ext cx="3553472" cy="227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0" y="0"/>
                </a:moveTo>
                <a:lnTo>
                  <a:pt x="0" y="0"/>
                </a:lnTo>
                <a:lnTo>
                  <a:pt x="0" y="21600"/>
                </a:lnTo>
                <a:lnTo>
                  <a:pt x="20920" y="21600"/>
                </a:lnTo>
                <a:lnTo>
                  <a:pt x="21184" y="20763"/>
                </a:lnTo>
                <a:lnTo>
                  <a:pt x="21401" y="18482"/>
                </a:lnTo>
                <a:lnTo>
                  <a:pt x="21547" y="15098"/>
                </a:lnTo>
                <a:lnTo>
                  <a:pt x="21600" y="10954"/>
                </a:lnTo>
                <a:lnTo>
                  <a:pt x="21600" y="10646"/>
                </a:lnTo>
                <a:lnTo>
                  <a:pt x="21547" y="6502"/>
                </a:lnTo>
                <a:lnTo>
                  <a:pt x="21401" y="3118"/>
                </a:lnTo>
                <a:lnTo>
                  <a:pt x="21184" y="837"/>
                </a:lnTo>
                <a:lnTo>
                  <a:pt x="20920" y="0"/>
                </a:lnTo>
                <a:close/>
              </a:path>
            </a:pathLst>
          </a:custGeom>
          <a:solidFill>
            <a:srgbClr val="EEEBB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" name="object 27"/>
          <p:cNvSpPr txBox="1">
            <a:spLocks noGrp="1"/>
          </p:cNvSpPr>
          <p:nvPr>
            <p:ph type="title"/>
          </p:nvPr>
        </p:nvSpPr>
        <p:spPr>
          <a:xfrm>
            <a:off x="462362" y="276922"/>
            <a:ext cx="6015997" cy="1366523"/>
          </a:xfrm>
          <a:prstGeom prst="rect">
            <a:avLst/>
          </a:prstGeom>
        </p:spPr>
        <p:txBody>
          <a:bodyPr/>
          <a:lstStyle/>
          <a:p>
            <a:pPr marR="5080" indent="12700">
              <a:spcBef>
                <a:spcPts val="100"/>
              </a:spcBef>
              <a:defRPr sz="4400">
                <a:solidFill>
                  <a:srgbClr val="004A44"/>
                </a:solidFill>
              </a:defRPr>
            </a:pPr>
            <a:r>
              <a:t>There</a:t>
            </a:r>
            <a:r>
              <a:rPr spc="100"/>
              <a:t> </a:t>
            </a:r>
            <a:r>
              <a:t>Are</a:t>
            </a:r>
            <a:r>
              <a:rPr spc="100"/>
              <a:t> </a:t>
            </a:r>
            <a:r>
              <a:t>70,000</a:t>
            </a:r>
            <a:r>
              <a:rPr spc="100"/>
              <a:t> </a:t>
            </a:r>
            <a:r>
              <a:rPr spc="-100"/>
              <a:t>Tree </a:t>
            </a:r>
            <a:r>
              <a:t>Species</a:t>
            </a:r>
            <a:r>
              <a:rPr spc="100"/>
              <a:t> </a:t>
            </a:r>
            <a:r>
              <a:t>in</a:t>
            </a:r>
            <a:r>
              <a:rPr spc="100"/>
              <a:t> </a:t>
            </a:r>
            <a:r>
              <a:t>the</a:t>
            </a:r>
            <a:r>
              <a:rPr spc="100"/>
              <a:t> </a:t>
            </a:r>
            <a:r>
              <a:rPr spc="-100"/>
              <a:t>World</a:t>
            </a:r>
          </a:p>
        </p:txBody>
      </p:sp>
      <p:sp>
        <p:nvSpPr>
          <p:cNvPr id="201" name="object 28"/>
          <p:cNvSpPr txBox="1"/>
          <p:nvPr/>
        </p:nvSpPr>
        <p:spPr>
          <a:xfrm>
            <a:off x="468459" y="1850137"/>
            <a:ext cx="2881634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</a:t>
            </a:r>
            <a:r>
              <a:rPr spc="-15"/>
              <a:t> </a:t>
            </a:r>
            <a:r>
              <a:t>number</a:t>
            </a:r>
            <a:r>
              <a:rPr spc="-10"/>
              <a:t> </a:t>
            </a:r>
            <a:r>
              <a:t>of</a:t>
            </a:r>
            <a:r>
              <a:rPr spc="-10"/>
              <a:t> </a:t>
            </a:r>
            <a:r>
              <a:t>tree</a:t>
            </a:r>
            <a:r>
              <a:rPr spc="-10"/>
              <a:t> </a:t>
            </a:r>
            <a:r>
              <a:t>species</a:t>
            </a:r>
            <a:r>
              <a:rPr spc="-10"/>
              <a:t> </a:t>
            </a:r>
            <a:r>
              <a:t>in</a:t>
            </a:r>
            <a:r>
              <a:rPr spc="-10"/>
              <a:t> </a:t>
            </a:r>
            <a:r>
              <a:t>the</a:t>
            </a:r>
            <a:r>
              <a:rPr spc="-10"/>
              <a:t> </a:t>
            </a:r>
            <a:r>
              <a:t>world</a:t>
            </a:r>
            <a:r>
              <a:rPr spc="-10"/>
              <a:t> </a:t>
            </a:r>
            <a:r>
              <a:rPr spc="-25"/>
              <a:t>is </a:t>
            </a:r>
            <a:r>
              <a:t>a</a:t>
            </a:r>
            <a:r>
              <a:rPr spc="-10"/>
              <a:t> </a:t>
            </a:r>
            <a:r>
              <a:t>fascinating</a:t>
            </a:r>
            <a:r>
              <a:rPr spc="-10"/>
              <a:t> </a:t>
            </a:r>
            <a:r>
              <a:t>topic</a:t>
            </a:r>
            <a:r>
              <a:rPr spc="-10"/>
              <a:t> </a:t>
            </a:r>
            <a:r>
              <a:t>that</a:t>
            </a:r>
            <a:r>
              <a:rPr spc="-10"/>
              <a:t> </a:t>
            </a:r>
            <a:r>
              <a:t>shows</a:t>
            </a:r>
            <a:r>
              <a:rPr spc="-10"/>
              <a:t> </a:t>
            </a:r>
            <a:r>
              <a:rPr spc="-25"/>
              <a:t>the </a:t>
            </a:r>
            <a:r>
              <a:t>richness</a:t>
            </a:r>
            <a:r>
              <a:rPr spc="-10"/>
              <a:t> </a:t>
            </a:r>
            <a:r>
              <a:t>and</a:t>
            </a:r>
            <a:r>
              <a:rPr spc="-5"/>
              <a:t> </a:t>
            </a:r>
            <a:r>
              <a:t>diversity</a:t>
            </a:r>
            <a:r>
              <a:rPr spc="-5"/>
              <a:t> </a:t>
            </a:r>
            <a:r>
              <a:t>of</a:t>
            </a:r>
            <a:r>
              <a:rPr spc="-10"/>
              <a:t> </a:t>
            </a:r>
            <a:r>
              <a:t>plant</a:t>
            </a:r>
            <a:r>
              <a:rPr spc="-5"/>
              <a:t> </a:t>
            </a:r>
            <a:r>
              <a:t>species</a:t>
            </a:r>
            <a:r>
              <a:rPr spc="-5"/>
              <a:t> </a:t>
            </a:r>
            <a:r>
              <a:rPr spc="-25"/>
              <a:t>on </a:t>
            </a:r>
            <a:r>
              <a:t>our </a:t>
            </a:r>
            <a:r>
              <a:rPr spc="-10"/>
              <a:t>planet.</a:t>
            </a:r>
          </a:p>
        </p:txBody>
      </p:sp>
      <p:sp>
        <p:nvSpPr>
          <p:cNvPr id="202" name="object 29"/>
          <p:cNvSpPr txBox="1"/>
          <p:nvPr/>
        </p:nvSpPr>
        <p:spPr>
          <a:xfrm>
            <a:off x="468458" y="2662732"/>
            <a:ext cx="2882906" cy="126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According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latest</a:t>
            </a:r>
            <a:r>
              <a:rPr spc="-10" dirty="0"/>
              <a:t> </a:t>
            </a:r>
            <a:r>
              <a:rPr dirty="0"/>
              <a:t>research,</a:t>
            </a:r>
            <a:r>
              <a:rPr spc="-10" dirty="0"/>
              <a:t> </a:t>
            </a:r>
            <a:r>
              <a:rPr dirty="0"/>
              <a:t>there</a:t>
            </a:r>
            <a:r>
              <a:rPr spc="-10" dirty="0"/>
              <a:t> </a:t>
            </a:r>
            <a:r>
              <a:rPr spc="-25" dirty="0"/>
              <a:t>are </a:t>
            </a:r>
            <a:r>
              <a:rPr b="1" dirty="0"/>
              <a:t>around</a:t>
            </a:r>
            <a:r>
              <a:rPr b="1" spc="-5" dirty="0"/>
              <a:t> </a:t>
            </a:r>
            <a:r>
              <a:rPr b="1" dirty="0"/>
              <a:t>73,300 species</a:t>
            </a:r>
            <a:r>
              <a:rPr b="1" spc="-5" dirty="0"/>
              <a:t> </a:t>
            </a:r>
            <a:r>
              <a:rPr b="1" dirty="0"/>
              <a:t>of wild</a:t>
            </a:r>
            <a:r>
              <a:rPr b="1" spc="-5" dirty="0"/>
              <a:t> </a:t>
            </a:r>
            <a:r>
              <a:rPr b="1" spc="-10" dirty="0"/>
              <a:t>trees </a:t>
            </a:r>
            <a:r>
              <a:rPr dirty="0"/>
              <a:t>around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world.</a:t>
            </a:r>
            <a:r>
              <a:rPr spc="-10" dirty="0"/>
              <a:t> </a:t>
            </a:r>
            <a:r>
              <a:rPr dirty="0"/>
              <a:t>If</a:t>
            </a:r>
            <a:r>
              <a:rPr spc="-5" dirty="0"/>
              <a:t> </a:t>
            </a:r>
            <a:r>
              <a:rPr dirty="0"/>
              <a:t>we</a:t>
            </a:r>
            <a:r>
              <a:rPr spc="-5" dirty="0"/>
              <a:t> </a:t>
            </a:r>
            <a:r>
              <a:rPr dirty="0"/>
              <a:t>add</a:t>
            </a:r>
            <a:r>
              <a:rPr spc="-1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trees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a variety of</a:t>
            </a:r>
            <a:r>
              <a:rPr spc="-5" dirty="0"/>
              <a:t> </a:t>
            </a:r>
            <a:r>
              <a:rPr dirty="0"/>
              <a:t>wild shrubs, it</a:t>
            </a:r>
            <a:r>
              <a:rPr spc="-5" dirty="0"/>
              <a:t> </a:t>
            </a:r>
            <a:r>
              <a:rPr spc="-25" dirty="0"/>
              <a:t>is </a:t>
            </a:r>
            <a:r>
              <a:rPr dirty="0"/>
              <a:t>estimated</a:t>
            </a:r>
            <a:r>
              <a:rPr spc="-25" dirty="0"/>
              <a:t> </a:t>
            </a:r>
            <a:r>
              <a:rPr dirty="0"/>
              <a:t>that</a:t>
            </a:r>
            <a:r>
              <a:rPr spc="-20" dirty="0"/>
              <a:t> </a:t>
            </a:r>
            <a:r>
              <a:rPr dirty="0"/>
              <a:t>this</a:t>
            </a:r>
            <a:r>
              <a:rPr spc="-20" dirty="0"/>
              <a:t> </a:t>
            </a:r>
            <a:r>
              <a:rPr dirty="0"/>
              <a:t>number</a:t>
            </a:r>
            <a:r>
              <a:rPr spc="-25" dirty="0"/>
              <a:t> </a:t>
            </a:r>
            <a:r>
              <a:rPr spc="-10" dirty="0"/>
              <a:t>exceeds </a:t>
            </a:r>
            <a:r>
              <a:rPr dirty="0"/>
              <a:t>100,000</a:t>
            </a:r>
            <a:r>
              <a:rPr spc="-10" dirty="0"/>
              <a:t> </a:t>
            </a:r>
            <a:r>
              <a:rPr dirty="0"/>
              <a:t>species</a:t>
            </a:r>
            <a:r>
              <a:rPr spc="-10" dirty="0"/>
              <a:t> </a:t>
            </a:r>
            <a:r>
              <a:rPr dirty="0"/>
              <a:t>with</a:t>
            </a:r>
            <a:r>
              <a:rPr spc="-5" dirty="0"/>
              <a:t> </a:t>
            </a:r>
            <a:r>
              <a:rPr spc="-10" dirty="0"/>
              <a:t>woody characteristics.</a:t>
            </a:r>
          </a:p>
        </p:txBody>
      </p:sp>
      <p:sp>
        <p:nvSpPr>
          <p:cNvPr id="203" name="object 30"/>
          <p:cNvSpPr txBox="1"/>
          <p:nvPr/>
        </p:nvSpPr>
        <p:spPr>
          <a:xfrm>
            <a:off x="468459" y="4421582"/>
            <a:ext cx="2967359" cy="2626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5400">
              <a:spcBef>
                <a:spcPts val="100"/>
              </a:spcBef>
              <a:defRPr sz="1400">
                <a:solidFill>
                  <a:srgbClr val="004A44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Main</a:t>
            </a:r>
            <a:r>
              <a:rPr spc="-15" dirty="0"/>
              <a:t> </a:t>
            </a:r>
            <a:r>
              <a:rPr dirty="0"/>
              <a:t>regions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their</a:t>
            </a:r>
            <a:r>
              <a:rPr spc="-15" dirty="0"/>
              <a:t> </a:t>
            </a:r>
            <a:r>
              <a:rPr spc="-10" dirty="0"/>
              <a:t>diversity</a:t>
            </a:r>
          </a:p>
          <a:p>
            <a:pPr marR="323850" indent="12700">
              <a:lnSpc>
                <a:spcPct val="111099"/>
              </a:lnSpc>
              <a:spcBef>
                <a:spcPts val="13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Tropical</a:t>
            </a:r>
            <a:r>
              <a:rPr spc="-10" dirty="0"/>
              <a:t> </a:t>
            </a:r>
            <a:r>
              <a:rPr dirty="0"/>
              <a:t>forests</a:t>
            </a:r>
            <a:r>
              <a:rPr spc="-10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located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near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equator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 characterized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by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high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levels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precipitation and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great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biodiversity. The Amazon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rainforest,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Congo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rainforest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Africa,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tropical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forests of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Southeast Asia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have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</a:t>
            </a:r>
            <a:r>
              <a:rPr spc="-5" dirty="0"/>
              <a:t> </a:t>
            </a:r>
            <a:r>
              <a:rPr dirty="0"/>
              <a:t>greatest</a:t>
            </a:r>
            <a:r>
              <a:rPr spc="-5" dirty="0"/>
              <a:t> </a:t>
            </a:r>
            <a:r>
              <a:rPr dirty="0"/>
              <a:t>diversity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woody</a:t>
            </a:r>
            <a:r>
              <a:rPr spc="-5" dirty="0"/>
              <a:t> </a:t>
            </a:r>
            <a:r>
              <a:rPr dirty="0"/>
              <a:t>species</a:t>
            </a:r>
            <a:r>
              <a:rPr spc="-5" dirty="0"/>
              <a:t> </a:t>
            </a:r>
            <a:r>
              <a:rPr spc="-25" dirty="0"/>
              <a:t>in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world.</a:t>
            </a:r>
            <a:r>
              <a:rPr spc="-5" dirty="0"/>
              <a:t> </a:t>
            </a:r>
            <a:r>
              <a:rPr dirty="0"/>
              <a:t>They</a:t>
            </a:r>
            <a:r>
              <a:rPr spc="-10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home</a:t>
            </a:r>
            <a:r>
              <a:rPr spc="-1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b="1" dirty="0"/>
              <a:t>around</a:t>
            </a:r>
            <a:r>
              <a:rPr b="1" spc="-10" dirty="0"/>
              <a:t> </a:t>
            </a:r>
            <a:r>
              <a:rPr b="1" dirty="0"/>
              <a:t>40%</a:t>
            </a:r>
            <a:r>
              <a:rPr b="1" spc="-5" dirty="0"/>
              <a:t> </a:t>
            </a:r>
            <a:r>
              <a:rPr spc="-25" dirty="0"/>
              <a:t>of </a:t>
            </a:r>
            <a:r>
              <a:rPr dirty="0"/>
              <a:t>all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worlds’</a:t>
            </a:r>
            <a:r>
              <a:rPr spc="-5" dirty="0"/>
              <a:t> </a:t>
            </a:r>
            <a:r>
              <a:rPr dirty="0"/>
              <a:t>tree</a:t>
            </a:r>
            <a:r>
              <a:rPr spc="-5" dirty="0"/>
              <a:t> </a:t>
            </a:r>
            <a:r>
              <a:rPr spc="-10" dirty="0"/>
              <a:t>species.</a:t>
            </a:r>
          </a:p>
          <a:p>
            <a:pPr marR="455930" indent="12700">
              <a:lnSpc>
                <a:spcPct val="111099"/>
              </a:lnSpc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Tropical tree species include </a:t>
            </a:r>
            <a:r>
              <a:rPr spc="-10" dirty="0"/>
              <a:t>baobab, </a:t>
            </a:r>
            <a:r>
              <a:rPr dirty="0"/>
              <a:t>mahogany,</a:t>
            </a:r>
            <a:r>
              <a:rPr spc="-20" dirty="0"/>
              <a:t> </a:t>
            </a:r>
            <a:r>
              <a:rPr dirty="0"/>
              <a:t>ebony,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many</a:t>
            </a:r>
            <a:r>
              <a:rPr spc="-20" dirty="0"/>
              <a:t> </a:t>
            </a:r>
            <a:r>
              <a:rPr spc="-10" dirty="0"/>
              <a:t>others.</a:t>
            </a:r>
          </a:p>
        </p:txBody>
      </p:sp>
      <p:sp>
        <p:nvSpPr>
          <p:cNvPr id="204" name="object 31"/>
          <p:cNvSpPr txBox="1"/>
          <p:nvPr/>
        </p:nvSpPr>
        <p:spPr>
          <a:xfrm>
            <a:off x="4062143" y="2707220"/>
            <a:ext cx="207200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The</a:t>
            </a:r>
            <a:r>
              <a:rPr spc="-25"/>
              <a:t> </a:t>
            </a:r>
            <a:r>
              <a:t>Amazon</a:t>
            </a:r>
            <a:r>
              <a:rPr spc="-25"/>
              <a:t> </a:t>
            </a:r>
            <a:r>
              <a:t>rainforest</a:t>
            </a:r>
            <a:r>
              <a:rPr spc="-19"/>
              <a:t> </a:t>
            </a:r>
            <a:r>
              <a:t>alone</a:t>
            </a:r>
            <a:r>
              <a:rPr spc="-25"/>
              <a:t> may </a:t>
            </a:r>
            <a:r>
              <a:t>have</a:t>
            </a:r>
            <a:r>
              <a:rPr spc="-15"/>
              <a:t> </a:t>
            </a:r>
            <a:r>
              <a:t>over</a:t>
            </a:r>
            <a:r>
              <a:rPr spc="-15"/>
              <a:t> </a:t>
            </a:r>
            <a:r>
              <a:t>16,000</a:t>
            </a:r>
            <a:r>
              <a:rPr spc="-15"/>
              <a:t> </a:t>
            </a:r>
            <a:r>
              <a:t>species</a:t>
            </a:r>
            <a:r>
              <a:rPr spc="-15"/>
              <a:t> </a:t>
            </a:r>
            <a:r>
              <a:t>of</a:t>
            </a:r>
            <a:r>
              <a:rPr spc="-9"/>
              <a:t> trees.</a:t>
            </a:r>
          </a:p>
        </p:txBody>
      </p:sp>
      <p:sp>
        <p:nvSpPr>
          <p:cNvPr id="205" name="object 32"/>
          <p:cNvSpPr txBox="1"/>
          <p:nvPr/>
        </p:nvSpPr>
        <p:spPr>
          <a:xfrm>
            <a:off x="3854625" y="6611329"/>
            <a:ext cx="2763524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Europe</a:t>
            </a:r>
            <a:r>
              <a:rPr spc="-15"/>
              <a:t> </a:t>
            </a:r>
            <a:r>
              <a:t>has</a:t>
            </a:r>
            <a:r>
              <a:rPr spc="-9"/>
              <a:t> </a:t>
            </a:r>
            <a:r>
              <a:t>around</a:t>
            </a:r>
            <a:r>
              <a:rPr spc="-15"/>
              <a:t> </a:t>
            </a:r>
            <a:r>
              <a:t>600</a:t>
            </a:r>
            <a:r>
              <a:rPr spc="-9"/>
              <a:t> </a:t>
            </a:r>
            <a:r>
              <a:t>species</a:t>
            </a:r>
            <a:r>
              <a:rPr spc="-15"/>
              <a:t> </a:t>
            </a:r>
            <a:r>
              <a:t>of</a:t>
            </a:r>
            <a:r>
              <a:rPr spc="-9"/>
              <a:t> </a:t>
            </a:r>
            <a:r>
              <a:t>trees,</a:t>
            </a:r>
            <a:r>
              <a:rPr spc="-15"/>
              <a:t> </a:t>
            </a:r>
            <a:r>
              <a:rPr spc="-9"/>
              <a:t>while </a:t>
            </a:r>
            <a:r>
              <a:t>North</a:t>
            </a:r>
            <a:r>
              <a:rPr spc="-9"/>
              <a:t> </a:t>
            </a:r>
            <a:r>
              <a:t>America</a:t>
            </a:r>
            <a:r>
              <a:rPr spc="-9"/>
              <a:t> </a:t>
            </a:r>
            <a:r>
              <a:t>has</a:t>
            </a:r>
            <a:r>
              <a:rPr spc="-4"/>
              <a:t> </a:t>
            </a:r>
            <a:r>
              <a:t>around</a:t>
            </a:r>
            <a:r>
              <a:rPr spc="-9"/>
              <a:t> </a:t>
            </a:r>
            <a:r>
              <a:t>1,000</a:t>
            </a:r>
            <a:r>
              <a:rPr spc="-4"/>
              <a:t> </a:t>
            </a:r>
            <a:r>
              <a:rPr spc="-9"/>
              <a:t>species.</a:t>
            </a:r>
          </a:p>
        </p:txBody>
      </p:sp>
      <p:sp>
        <p:nvSpPr>
          <p:cNvPr id="206" name="object 33"/>
          <p:cNvSpPr txBox="1"/>
          <p:nvPr/>
        </p:nvSpPr>
        <p:spPr>
          <a:xfrm>
            <a:off x="7587281" y="3510624"/>
            <a:ext cx="206311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061" algn="ctr">
              <a:spcBef>
                <a:spcPts val="100"/>
              </a:spcBef>
              <a:defRPr sz="10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Boreal</a:t>
            </a:r>
            <a:r>
              <a:rPr spc="-25"/>
              <a:t> </a:t>
            </a:r>
            <a:r>
              <a:t>forests</a:t>
            </a:r>
            <a:r>
              <a:rPr spc="-19"/>
              <a:t> </a:t>
            </a:r>
            <a:r>
              <a:t>generally</a:t>
            </a:r>
            <a:r>
              <a:rPr spc="-19"/>
              <a:t> </a:t>
            </a:r>
            <a:r>
              <a:t>contain</a:t>
            </a:r>
            <a:r>
              <a:rPr spc="-25"/>
              <a:t> </a:t>
            </a:r>
            <a:r>
              <a:rPr spc="-50"/>
              <a:t>a</a:t>
            </a:r>
            <a:r>
              <a:t> few</a:t>
            </a:r>
            <a:r>
              <a:rPr spc="-30"/>
              <a:t> </a:t>
            </a:r>
            <a:r>
              <a:t>dominant</a:t>
            </a:r>
            <a:r>
              <a:rPr spc="-25"/>
              <a:t> </a:t>
            </a:r>
            <a:r>
              <a:t>species</a:t>
            </a:r>
            <a:r>
              <a:rPr spc="-25"/>
              <a:t> </a:t>
            </a:r>
            <a:r>
              <a:t>such</a:t>
            </a:r>
            <a:r>
              <a:rPr spc="-25"/>
              <a:t> as </a:t>
            </a:r>
            <a:r>
              <a:t>spruce,</a:t>
            </a:r>
            <a:r>
              <a:rPr spc="-19"/>
              <a:t> </a:t>
            </a:r>
            <a:r>
              <a:t>pine,</a:t>
            </a:r>
            <a:r>
              <a:rPr spc="-19"/>
              <a:t> </a:t>
            </a:r>
            <a:r>
              <a:t>and</a:t>
            </a:r>
            <a:r>
              <a:rPr spc="-19"/>
              <a:t> fir.</a:t>
            </a:r>
          </a:p>
        </p:txBody>
      </p:sp>
      <p:sp>
        <p:nvSpPr>
          <p:cNvPr id="207" name="object 34"/>
          <p:cNvSpPr txBox="1"/>
          <p:nvPr/>
        </p:nvSpPr>
        <p:spPr>
          <a:xfrm>
            <a:off x="3790579" y="3325938"/>
            <a:ext cx="2765430" cy="89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Temperate</a:t>
            </a:r>
            <a:r>
              <a:rPr spc="-25"/>
              <a:t> </a:t>
            </a:r>
            <a:r>
              <a:t>forests</a:t>
            </a:r>
            <a:r>
              <a:rPr spc="-25"/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cover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climatic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zones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with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distinct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seasons.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These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forests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Europe,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North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America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East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Asia,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which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have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lower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but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still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significant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diversity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trees.</a:t>
            </a:r>
          </a:p>
        </p:txBody>
      </p:sp>
      <p:sp>
        <p:nvSpPr>
          <p:cNvPr id="208" name="object 35"/>
          <p:cNvSpPr txBox="1"/>
          <p:nvPr/>
        </p:nvSpPr>
        <p:spPr>
          <a:xfrm>
            <a:off x="3780368" y="4518166"/>
            <a:ext cx="2746380" cy="108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This group also includes </a:t>
            </a:r>
            <a:r>
              <a:rPr spc="-10"/>
              <a:t>Mediterranean </a:t>
            </a:r>
            <a:r>
              <a:t>forests,</a:t>
            </a:r>
            <a:r>
              <a:rPr spc="-15"/>
              <a:t> </a:t>
            </a:r>
            <a:r>
              <a:t>which</a:t>
            </a:r>
            <a:r>
              <a:rPr spc="-15"/>
              <a:t> </a:t>
            </a:r>
            <a:r>
              <a:t>are</a:t>
            </a:r>
            <a:r>
              <a:rPr spc="-15"/>
              <a:t> </a:t>
            </a:r>
            <a:r>
              <a:t>found</a:t>
            </a:r>
            <a:r>
              <a:rPr spc="-15"/>
              <a:t> </a:t>
            </a:r>
            <a:r>
              <a:t>in</a:t>
            </a:r>
            <a:r>
              <a:rPr spc="-15"/>
              <a:t> </a:t>
            </a:r>
            <a:r>
              <a:t>areas</a:t>
            </a:r>
            <a:r>
              <a:rPr spc="-15"/>
              <a:t> </a:t>
            </a:r>
            <a:r>
              <a:t>with</a:t>
            </a:r>
            <a:r>
              <a:rPr spc="-10"/>
              <a:t> </a:t>
            </a:r>
            <a:r>
              <a:rPr spc="-50"/>
              <a:t>a </a:t>
            </a:r>
            <a:r>
              <a:t>Mediterranean climate such as </a:t>
            </a:r>
            <a:r>
              <a:rPr spc="-25"/>
              <a:t>the </a:t>
            </a:r>
            <a:r>
              <a:t>Mediterranean and </a:t>
            </a:r>
            <a:r>
              <a:rPr spc="-10"/>
              <a:t>California.</a:t>
            </a:r>
          </a:p>
          <a:p>
            <a:pPr marR="153035" indent="12700">
              <a:lnSpc>
                <a:spcPct val="111099"/>
              </a:lnSpc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Oaks,</a:t>
            </a:r>
            <a:r>
              <a:rPr spc="-20"/>
              <a:t> </a:t>
            </a:r>
            <a:r>
              <a:t>beech,</a:t>
            </a:r>
            <a:r>
              <a:rPr spc="-20"/>
              <a:t> </a:t>
            </a:r>
            <a:r>
              <a:t>maple</a:t>
            </a:r>
            <a:r>
              <a:rPr spc="-15"/>
              <a:t> </a:t>
            </a:r>
            <a:r>
              <a:t>and</a:t>
            </a:r>
            <a:r>
              <a:rPr spc="-20"/>
              <a:t> </a:t>
            </a:r>
            <a:r>
              <a:t>hornbeam</a:t>
            </a:r>
            <a:r>
              <a:rPr spc="-15"/>
              <a:t> </a:t>
            </a:r>
            <a:r>
              <a:rPr spc="-25"/>
              <a:t>are </a:t>
            </a:r>
            <a:r>
              <a:t>very</a:t>
            </a:r>
            <a:r>
              <a:rPr spc="-20"/>
              <a:t> </a:t>
            </a:r>
            <a:r>
              <a:t>common</a:t>
            </a:r>
            <a:r>
              <a:rPr spc="-20"/>
              <a:t> </a:t>
            </a:r>
            <a:r>
              <a:t>in</a:t>
            </a:r>
            <a:r>
              <a:rPr spc="-20"/>
              <a:t> </a:t>
            </a:r>
            <a:r>
              <a:t>this</a:t>
            </a:r>
            <a:r>
              <a:rPr spc="-20"/>
              <a:t> </a:t>
            </a:r>
            <a:r>
              <a:rPr spc="-10"/>
              <a:t>zone.</a:t>
            </a:r>
          </a:p>
        </p:txBody>
      </p:sp>
      <p:sp>
        <p:nvSpPr>
          <p:cNvPr id="209" name="object 36"/>
          <p:cNvSpPr txBox="1"/>
          <p:nvPr/>
        </p:nvSpPr>
        <p:spPr>
          <a:xfrm>
            <a:off x="7032738" y="593101"/>
            <a:ext cx="2954659" cy="89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Boreal</a:t>
            </a:r>
            <a:r>
              <a:rPr spc="-10"/>
              <a:t> </a:t>
            </a:r>
            <a:r>
              <a:t>forests</a:t>
            </a:r>
            <a:r>
              <a:rPr spc="-5"/>
              <a:t> </a:t>
            </a:r>
            <a:r>
              <a:t>(taiga)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found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cold,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northern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parts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world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such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as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Canada, Russia and Scandinavia and 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have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relatively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low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number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species,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but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cover large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areas.</a:t>
            </a:r>
          </a:p>
        </p:txBody>
      </p:sp>
      <p:sp>
        <p:nvSpPr>
          <p:cNvPr id="210" name="object 37"/>
          <p:cNvSpPr txBox="1"/>
          <p:nvPr/>
        </p:nvSpPr>
        <p:spPr>
          <a:xfrm>
            <a:off x="7032738" y="1812151"/>
            <a:ext cx="2465709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Mountains, plains, rivers, and </a:t>
            </a:r>
            <a:r>
              <a:rPr spc="-10"/>
              <a:t>other </a:t>
            </a:r>
            <a:r>
              <a:t>topographic features create </a:t>
            </a:r>
            <a:r>
              <a:rPr spc="-10"/>
              <a:t>diverse </a:t>
            </a:r>
            <a:r>
              <a:t>habitats</a:t>
            </a:r>
            <a:r>
              <a:rPr spc="-20"/>
              <a:t> </a:t>
            </a:r>
            <a:r>
              <a:t>for</a:t>
            </a:r>
            <a:r>
              <a:rPr spc="-15"/>
              <a:t> </a:t>
            </a:r>
            <a:r>
              <a:t>different</a:t>
            </a:r>
            <a:r>
              <a:rPr spc="-15"/>
              <a:t> </a:t>
            </a:r>
            <a:r>
              <a:t>tree</a:t>
            </a:r>
            <a:r>
              <a:rPr spc="-15"/>
              <a:t> </a:t>
            </a:r>
            <a:r>
              <a:rPr spc="-10"/>
              <a:t>species.</a:t>
            </a:r>
          </a:p>
        </p:txBody>
      </p:sp>
      <p:pic>
        <p:nvPicPr>
          <p:cNvPr id="211" name="object 38" descr="object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3706" y="4633012"/>
            <a:ext cx="3128076" cy="2489153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object 39"/>
          <p:cNvSpPr txBox="1"/>
          <p:nvPr/>
        </p:nvSpPr>
        <p:spPr>
          <a:xfrm>
            <a:off x="7074596" y="5137760"/>
            <a:ext cx="816614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9">
                <a:solidFill>
                  <a:srgbClr val="1D3B1D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Media</a:t>
            </a:r>
            <a:endParaRPr b="0"/>
          </a:p>
          <a:p>
            <a:pPr marR="5080" indent="19050">
              <a:spcBef>
                <a:spcPts val="1900"/>
              </a:spcBef>
              <a:defRPr sz="1200" spc="-10">
                <a:solidFill>
                  <a:srgbClr val="00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"Temperate Deciduous Forests"</a:t>
            </a:r>
          </a:p>
          <a:p>
            <a:pPr indent="19684">
              <a:spcBef>
                <a:spcPts val="700"/>
              </a:spcBef>
              <a:defRPr sz="10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03:25</a:t>
            </a:r>
            <a:r>
              <a:rPr spc="-25"/>
              <a:t> </a:t>
            </a:r>
            <a:r>
              <a:rPr spc="-19"/>
              <a:t>min.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bject 2"/>
          <p:cNvSpPr/>
          <p:nvPr/>
        </p:nvSpPr>
        <p:spPr>
          <a:xfrm>
            <a:off x="431994" y="1981206"/>
            <a:ext cx="948691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30" y="0"/>
                </a:moveTo>
                <a:lnTo>
                  <a:pt x="1670" y="0"/>
                </a:lnTo>
                <a:lnTo>
                  <a:pt x="1020" y="849"/>
                </a:lnTo>
                <a:lnTo>
                  <a:pt x="489" y="3163"/>
                </a:lnTo>
                <a:lnTo>
                  <a:pt x="131" y="6597"/>
                </a:lnTo>
                <a:lnTo>
                  <a:pt x="0" y="10801"/>
                </a:lnTo>
                <a:lnTo>
                  <a:pt x="131" y="15004"/>
                </a:lnTo>
                <a:lnTo>
                  <a:pt x="489" y="18437"/>
                </a:lnTo>
                <a:lnTo>
                  <a:pt x="1020" y="20751"/>
                </a:lnTo>
                <a:lnTo>
                  <a:pt x="1670" y="21600"/>
                </a:lnTo>
                <a:lnTo>
                  <a:pt x="19930" y="21600"/>
                </a:lnTo>
                <a:lnTo>
                  <a:pt x="20580" y="20751"/>
                </a:lnTo>
                <a:lnTo>
                  <a:pt x="21111" y="18437"/>
                </a:lnTo>
                <a:lnTo>
                  <a:pt x="21469" y="15004"/>
                </a:lnTo>
                <a:lnTo>
                  <a:pt x="21600" y="10801"/>
                </a:lnTo>
                <a:lnTo>
                  <a:pt x="21469" y="6597"/>
                </a:lnTo>
                <a:lnTo>
                  <a:pt x="21111" y="3163"/>
                </a:lnTo>
                <a:lnTo>
                  <a:pt x="20580" y="849"/>
                </a:lnTo>
                <a:lnTo>
                  <a:pt x="19930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5" name="object 3"/>
          <p:cNvSpPr/>
          <p:nvPr/>
        </p:nvSpPr>
        <p:spPr>
          <a:xfrm>
            <a:off x="-2" y="384701"/>
            <a:ext cx="5117227" cy="227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8" y="0"/>
                </a:moveTo>
                <a:lnTo>
                  <a:pt x="0" y="0"/>
                </a:lnTo>
                <a:lnTo>
                  <a:pt x="0" y="21600"/>
                </a:lnTo>
                <a:lnTo>
                  <a:pt x="21128" y="21600"/>
                </a:lnTo>
                <a:lnTo>
                  <a:pt x="21311" y="20763"/>
                </a:lnTo>
                <a:lnTo>
                  <a:pt x="21462" y="18482"/>
                </a:lnTo>
                <a:lnTo>
                  <a:pt x="21563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63" y="6502"/>
                </a:lnTo>
                <a:lnTo>
                  <a:pt x="21462" y="3118"/>
                </a:lnTo>
                <a:lnTo>
                  <a:pt x="21311" y="837"/>
                </a:lnTo>
                <a:lnTo>
                  <a:pt x="21128" y="0"/>
                </a:lnTo>
                <a:close/>
              </a:path>
            </a:pathLst>
          </a:custGeom>
          <a:solidFill>
            <a:srgbClr val="EEEBB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6" name="object 4"/>
          <p:cNvSpPr txBox="1"/>
          <p:nvPr/>
        </p:nvSpPr>
        <p:spPr>
          <a:xfrm>
            <a:off x="398048" y="395033"/>
            <a:ext cx="422973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004A44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Why</a:t>
            </a:r>
            <a:r>
              <a:rPr spc="-15"/>
              <a:t> </a:t>
            </a:r>
            <a:r>
              <a:t>is</a:t>
            </a:r>
            <a:r>
              <a:rPr spc="-10"/>
              <a:t> </a:t>
            </a:r>
            <a:r>
              <a:t>it</a:t>
            </a:r>
            <a:r>
              <a:rPr spc="-10"/>
              <a:t> </a:t>
            </a:r>
            <a:r>
              <a:t>important</a:t>
            </a:r>
            <a:r>
              <a:rPr spc="-10"/>
              <a:t> </a:t>
            </a:r>
            <a:r>
              <a:t>to</a:t>
            </a:r>
            <a:r>
              <a:rPr spc="-10"/>
              <a:t> </a:t>
            </a:r>
            <a:r>
              <a:t>have</a:t>
            </a:r>
            <a:r>
              <a:rPr spc="-10"/>
              <a:t> </a:t>
            </a:r>
            <a:r>
              <a:t>a</a:t>
            </a:r>
            <a:r>
              <a:rPr spc="-15"/>
              <a:t> </a:t>
            </a:r>
            <a:r>
              <a:t>large</a:t>
            </a:r>
            <a:r>
              <a:rPr spc="-10"/>
              <a:t> </a:t>
            </a:r>
            <a:r>
              <a:t>tree</a:t>
            </a:r>
            <a:r>
              <a:rPr spc="-10"/>
              <a:t> </a:t>
            </a:r>
            <a:r>
              <a:t>variety</a:t>
            </a:r>
            <a:r>
              <a:rPr spc="-10"/>
              <a:t> </a:t>
            </a:r>
            <a:r>
              <a:t>in</a:t>
            </a:r>
            <a:r>
              <a:rPr spc="-10"/>
              <a:t> forests?</a:t>
            </a:r>
          </a:p>
        </p:txBody>
      </p:sp>
      <p:pic>
        <p:nvPicPr>
          <p:cNvPr id="217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72" y="5226103"/>
            <a:ext cx="3128074" cy="222129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object 6"/>
          <p:cNvSpPr txBox="1"/>
          <p:nvPr/>
        </p:nvSpPr>
        <p:spPr>
          <a:xfrm>
            <a:off x="484165" y="5730852"/>
            <a:ext cx="7728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 b="1" spc="-9">
                <a:solidFill>
                  <a:srgbClr val="1D3B1D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lvl1pPr>
          </a:lstStyle>
          <a:p>
            <a:r>
              <a:t>Media</a:t>
            </a:r>
          </a:p>
        </p:txBody>
      </p:sp>
      <p:sp>
        <p:nvSpPr>
          <p:cNvPr id="219" name="object 7"/>
          <p:cNvSpPr txBox="1"/>
          <p:nvPr/>
        </p:nvSpPr>
        <p:spPr>
          <a:xfrm>
            <a:off x="491136" y="6998068"/>
            <a:ext cx="63310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09:04</a:t>
            </a:r>
            <a:r>
              <a:rPr spc="-30"/>
              <a:t> </a:t>
            </a:r>
            <a:r>
              <a:rPr spc="-19"/>
              <a:t>min.</a:t>
            </a:r>
          </a:p>
        </p:txBody>
      </p:sp>
      <p:sp>
        <p:nvSpPr>
          <p:cNvPr id="220" name="object 8"/>
          <p:cNvSpPr txBox="1"/>
          <p:nvPr/>
        </p:nvSpPr>
        <p:spPr>
          <a:xfrm>
            <a:off x="491139" y="6446673"/>
            <a:ext cx="758194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solidFill>
                  <a:srgbClr val="00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“Forests </a:t>
            </a:r>
            <a:r>
              <a:rPr spc="-25"/>
              <a:t>in </a:t>
            </a:r>
            <a:r>
              <a:rPr spc="-10"/>
              <a:t>Croatia”</a:t>
            </a:r>
          </a:p>
        </p:txBody>
      </p:sp>
      <p:pic>
        <p:nvPicPr>
          <p:cNvPr id="221" name="object 9" descr="objec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001" y="2913103"/>
            <a:ext cx="6467386" cy="444602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object 10"/>
          <p:cNvSpPr txBox="1"/>
          <p:nvPr/>
        </p:nvSpPr>
        <p:spPr>
          <a:xfrm>
            <a:off x="3828081" y="3805170"/>
            <a:ext cx="301435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100" b="1" spc="-10">
                <a:solidFill>
                  <a:srgbClr val="1D3B1D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Praxis!</a:t>
            </a:r>
            <a:endParaRPr b="0"/>
          </a:p>
          <a:p>
            <a:pPr indent="12700">
              <a:spcBef>
                <a:spcPts val="800"/>
              </a:spcBef>
              <a:defRPr sz="1000" spc="-3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Mark</a:t>
            </a:r>
            <a:r>
              <a:rPr spc="-19"/>
              <a:t> </a:t>
            </a:r>
            <a:r>
              <a:rPr spc="-35"/>
              <a:t>the</a:t>
            </a:r>
            <a:r>
              <a:rPr spc="-15"/>
              <a:t> </a:t>
            </a:r>
            <a:r>
              <a:t>locations</a:t>
            </a:r>
            <a:r>
              <a:rPr spc="-15"/>
              <a:t> </a:t>
            </a:r>
            <a:r>
              <a:rPr spc="-35"/>
              <a:t>where</a:t>
            </a:r>
            <a:r>
              <a:rPr spc="-19"/>
              <a:t> </a:t>
            </a:r>
            <a:r>
              <a:t>these</a:t>
            </a:r>
            <a:r>
              <a:rPr spc="-15"/>
              <a:t> </a:t>
            </a:r>
            <a:r>
              <a:rPr spc="-25"/>
              <a:t>tree</a:t>
            </a:r>
            <a:r>
              <a:rPr spc="-15"/>
              <a:t> </a:t>
            </a:r>
            <a:r>
              <a:rPr spc="-25"/>
              <a:t>species</a:t>
            </a:r>
            <a:r>
              <a:rPr spc="-19"/>
              <a:t> </a:t>
            </a:r>
            <a:r>
              <a:rPr spc="-9"/>
              <a:t>grow.</a:t>
            </a:r>
          </a:p>
        </p:txBody>
      </p:sp>
      <p:sp>
        <p:nvSpPr>
          <p:cNvPr id="223" name="object 11"/>
          <p:cNvSpPr txBox="1"/>
          <p:nvPr/>
        </p:nvSpPr>
        <p:spPr>
          <a:xfrm>
            <a:off x="3890007" y="5946699"/>
            <a:ext cx="948690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62560" indent="-149860">
              <a:spcBef>
                <a:spcPts val="200"/>
              </a:spcBef>
              <a:buSzPct val="100000"/>
              <a:buAutoNum type="arabicPeriod"/>
              <a:tabLst>
                <a:tab pos="152400" algn="l"/>
              </a:tabLst>
              <a:defRPr sz="1200" spc="-1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baobab</a:t>
            </a:r>
          </a:p>
          <a:p>
            <a:pPr marL="170179" indent="-157479">
              <a:spcBef>
                <a:spcPts val="100"/>
              </a:spcBef>
              <a:buSzPct val="100000"/>
              <a:buAutoNum type="arabicPeriod"/>
              <a:tabLst>
                <a:tab pos="165100" algn="l"/>
              </a:tabLst>
              <a:defRPr sz="1200" spc="-25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oak</a:t>
            </a:r>
          </a:p>
          <a:p>
            <a:pPr marL="165735" indent="-153035">
              <a:spcBef>
                <a:spcPts val="100"/>
              </a:spcBef>
              <a:buSzPct val="100000"/>
              <a:buAutoNum type="arabicPeriod"/>
              <a:tabLst>
                <a:tab pos="165100" algn="l"/>
              </a:tabLst>
              <a:defRPr sz="1200" spc="-1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mahogany</a:t>
            </a:r>
          </a:p>
          <a:p>
            <a:pPr marL="172720" indent="-160020">
              <a:spcBef>
                <a:spcPts val="100"/>
              </a:spcBef>
              <a:buSzPct val="100000"/>
              <a:buAutoNum type="arabicPeriod"/>
              <a:tabLst>
                <a:tab pos="165100" algn="l"/>
              </a:tabLst>
              <a:defRPr sz="1200" spc="-1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spruce</a:t>
            </a:r>
          </a:p>
          <a:p>
            <a:pPr marL="168275" indent="-155575">
              <a:spcBef>
                <a:spcPts val="100"/>
              </a:spcBef>
              <a:buSzPct val="100000"/>
              <a:buAutoNum type="arabicPeriod"/>
              <a:tabLst>
                <a:tab pos="165100" algn="l"/>
              </a:tabLst>
              <a:defRPr sz="1200" spc="-1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beech</a:t>
            </a:r>
          </a:p>
          <a:p>
            <a:pPr marL="172720" indent="-160020">
              <a:spcBef>
                <a:spcPts val="100"/>
              </a:spcBef>
              <a:buSzPct val="100000"/>
              <a:buAutoNum type="arabicPeriod"/>
              <a:tabLst>
                <a:tab pos="165100" algn="l"/>
              </a:tabLst>
              <a:defRPr sz="1200" spc="-25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fir</a:t>
            </a:r>
          </a:p>
        </p:txBody>
      </p:sp>
      <p:sp>
        <p:nvSpPr>
          <p:cNvPr id="224" name="object 12"/>
          <p:cNvSpPr txBox="1"/>
          <p:nvPr/>
        </p:nvSpPr>
        <p:spPr>
          <a:xfrm>
            <a:off x="521486" y="1930271"/>
            <a:ext cx="2856234" cy="82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Biodiversity</a:t>
            </a:r>
            <a:r>
              <a:rPr spc="-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- a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greater diversity of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trees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supports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 greater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diversity of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other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organisms, including plants,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animals,</a:t>
            </a:r>
            <a:endParaRPr lang="hr-HR" spc="-10" dirty="0">
              <a:latin typeface="Podkova Regular Regular"/>
              <a:ea typeface="Podkova Regular Regular"/>
              <a:cs typeface="Podkova Regular Regular"/>
              <a:sym typeface="Podkova Regular Regular"/>
            </a:endParaRP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lang="hr-HR"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fungi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and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microorganisms.</a:t>
            </a:r>
          </a:p>
        </p:txBody>
      </p:sp>
      <p:sp>
        <p:nvSpPr>
          <p:cNvPr id="225" name="object 13"/>
          <p:cNvSpPr txBox="1"/>
          <p:nvPr/>
        </p:nvSpPr>
        <p:spPr>
          <a:xfrm>
            <a:off x="429189" y="2992041"/>
            <a:ext cx="2611124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Adaptive capacity - diverse </a:t>
            </a:r>
            <a:r>
              <a:rPr spc="-10" dirty="0"/>
              <a:t>forest </a:t>
            </a:r>
            <a:r>
              <a:rPr dirty="0"/>
              <a:t>ecosystems are more resilient </a:t>
            </a:r>
            <a:r>
              <a:rPr spc="-25" dirty="0"/>
              <a:t>to </a:t>
            </a:r>
            <a:r>
              <a:rPr spc="-10" dirty="0"/>
              <a:t>environmental</a:t>
            </a:r>
            <a:r>
              <a:rPr spc="15" dirty="0"/>
              <a:t> </a:t>
            </a:r>
            <a:r>
              <a:rPr dirty="0"/>
              <a:t>changes,</a:t>
            </a:r>
            <a:r>
              <a:rPr spc="15" dirty="0"/>
              <a:t> </a:t>
            </a:r>
            <a:r>
              <a:rPr dirty="0"/>
              <a:t>such</a:t>
            </a:r>
            <a:r>
              <a:rPr spc="15" dirty="0"/>
              <a:t> </a:t>
            </a:r>
            <a:r>
              <a:rPr spc="-25" dirty="0"/>
              <a:t>as </a:t>
            </a:r>
            <a:r>
              <a:rPr dirty="0"/>
              <a:t>climate</a:t>
            </a:r>
            <a:r>
              <a:rPr spc="-15" dirty="0"/>
              <a:t> </a:t>
            </a:r>
            <a:r>
              <a:rPr dirty="0"/>
              <a:t>change</a:t>
            </a:r>
            <a:r>
              <a:rPr spc="-1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pathogen</a:t>
            </a:r>
            <a:r>
              <a:rPr spc="-15" dirty="0"/>
              <a:t> </a:t>
            </a:r>
            <a:r>
              <a:rPr spc="-10" dirty="0"/>
              <a:t>attacks.</a:t>
            </a:r>
          </a:p>
        </p:txBody>
      </p:sp>
      <p:sp>
        <p:nvSpPr>
          <p:cNvPr id="226" name="object 14"/>
          <p:cNvSpPr txBox="1"/>
          <p:nvPr/>
        </p:nvSpPr>
        <p:spPr>
          <a:xfrm>
            <a:off x="429189" y="4007942"/>
            <a:ext cx="2870838" cy="89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Preserving</a:t>
            </a:r>
            <a:r>
              <a:rPr spc="-5"/>
              <a:t> </a:t>
            </a:r>
            <a:r>
              <a:t>the</a:t>
            </a:r>
            <a:r>
              <a:rPr spc="-5"/>
              <a:t> </a:t>
            </a:r>
            <a:r>
              <a:t>diversity</a:t>
            </a:r>
            <a:r>
              <a:rPr spc="-5"/>
              <a:t> </a:t>
            </a:r>
            <a:r>
              <a:t>of</a:t>
            </a:r>
            <a:r>
              <a:rPr spc="-5"/>
              <a:t> </a:t>
            </a:r>
            <a:r>
              <a:t>tree</a:t>
            </a:r>
            <a:r>
              <a:rPr spc="-5"/>
              <a:t> </a:t>
            </a:r>
            <a:r>
              <a:t>species</a:t>
            </a:r>
            <a:r>
              <a:rPr spc="-5"/>
              <a:t> </a:t>
            </a:r>
            <a:r>
              <a:rPr spc="-25"/>
              <a:t>is </a:t>
            </a:r>
            <a:r>
              <a:t>essential</a:t>
            </a:r>
            <a:r>
              <a:rPr spc="-10"/>
              <a:t> </a:t>
            </a:r>
            <a:r>
              <a:t>for</a:t>
            </a:r>
            <a:r>
              <a:rPr spc="-5"/>
              <a:t> </a:t>
            </a:r>
            <a:r>
              <a:t>maintaining</a:t>
            </a:r>
            <a:r>
              <a:rPr spc="-5"/>
              <a:t> </a:t>
            </a:r>
            <a:r>
              <a:rPr spc="-10"/>
              <a:t>healthy </a:t>
            </a:r>
            <a:r>
              <a:t>ecosystems,</a:t>
            </a:r>
            <a:r>
              <a:rPr spc="-5"/>
              <a:t> </a:t>
            </a:r>
            <a:r>
              <a:t>securing</a:t>
            </a:r>
            <a:r>
              <a:rPr spc="-5"/>
              <a:t> </a:t>
            </a:r>
            <a:r>
              <a:t>resources</a:t>
            </a:r>
            <a:r>
              <a:rPr spc="-5"/>
              <a:t> </a:t>
            </a:r>
            <a:r>
              <a:t>for</a:t>
            </a:r>
            <a:r>
              <a:rPr spc="-5"/>
              <a:t> </a:t>
            </a:r>
            <a:r>
              <a:rPr spc="-10"/>
              <a:t>future </a:t>
            </a:r>
            <a:r>
              <a:t>generations,</a:t>
            </a:r>
            <a:r>
              <a:rPr spc="-5"/>
              <a:t> </a:t>
            </a:r>
            <a:r>
              <a:t>and</a:t>
            </a:r>
            <a:r>
              <a:rPr spc="-5"/>
              <a:t> </a:t>
            </a:r>
            <a:r>
              <a:t>preserving</a:t>
            </a:r>
            <a:r>
              <a:rPr spc="-5"/>
              <a:t> </a:t>
            </a:r>
            <a:r>
              <a:t>the</a:t>
            </a:r>
            <a:r>
              <a:rPr spc="-5"/>
              <a:t> </a:t>
            </a:r>
            <a:r>
              <a:rPr spc="-10"/>
              <a:t>natural </a:t>
            </a:r>
            <a:r>
              <a:t>beauty and ecological </a:t>
            </a:r>
            <a:r>
              <a:rPr spc="-10"/>
              <a:t>balance.</a:t>
            </a:r>
          </a:p>
        </p:txBody>
      </p:sp>
      <p:sp>
        <p:nvSpPr>
          <p:cNvPr id="227" name="object 15"/>
          <p:cNvSpPr txBox="1"/>
          <p:nvPr/>
        </p:nvSpPr>
        <p:spPr>
          <a:xfrm>
            <a:off x="429186" y="868502"/>
            <a:ext cx="4321182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Ecological</a:t>
            </a:r>
            <a:r>
              <a:rPr spc="-15"/>
              <a:t> </a:t>
            </a:r>
            <a:r>
              <a:t>function</a:t>
            </a:r>
            <a:r>
              <a:rPr spc="-15"/>
              <a:t> </a:t>
            </a:r>
            <a:r>
              <a:t>-</a:t>
            </a:r>
            <a:r>
              <a:rPr spc="-15"/>
              <a:t> </a:t>
            </a:r>
            <a:r>
              <a:t>forest</a:t>
            </a:r>
            <a:r>
              <a:rPr spc="-15"/>
              <a:t> </a:t>
            </a:r>
            <a:r>
              <a:t>ecosystems</a:t>
            </a:r>
            <a:r>
              <a:rPr spc="-15"/>
              <a:t> </a:t>
            </a:r>
            <a:r>
              <a:t>with</a:t>
            </a:r>
            <a:r>
              <a:rPr spc="-10"/>
              <a:t> </a:t>
            </a:r>
            <a:r>
              <a:t>a</a:t>
            </a:r>
            <a:r>
              <a:rPr spc="-15"/>
              <a:t> </a:t>
            </a:r>
            <a:r>
              <a:t>high</a:t>
            </a:r>
            <a:r>
              <a:rPr spc="-15"/>
              <a:t> </a:t>
            </a:r>
            <a:r>
              <a:t>diversity</a:t>
            </a:r>
            <a:r>
              <a:rPr spc="-15"/>
              <a:t> </a:t>
            </a:r>
            <a:r>
              <a:rPr spc="-25"/>
              <a:t>of </a:t>
            </a:r>
            <a:r>
              <a:t>trees</a:t>
            </a:r>
            <a:r>
              <a:rPr spc="-15"/>
              <a:t> </a:t>
            </a:r>
            <a:r>
              <a:t>often</a:t>
            </a:r>
            <a:r>
              <a:rPr spc="-15"/>
              <a:t> </a:t>
            </a:r>
            <a:r>
              <a:t>have</a:t>
            </a:r>
            <a:r>
              <a:rPr spc="-10"/>
              <a:t> </a:t>
            </a:r>
            <a:r>
              <a:t>more</a:t>
            </a:r>
            <a:r>
              <a:rPr spc="-15"/>
              <a:t> </a:t>
            </a:r>
            <a:r>
              <a:t>complex</a:t>
            </a:r>
            <a:r>
              <a:rPr spc="-10"/>
              <a:t> </a:t>
            </a:r>
            <a:r>
              <a:t>food</a:t>
            </a:r>
            <a:r>
              <a:rPr spc="-15"/>
              <a:t> </a:t>
            </a:r>
            <a:r>
              <a:t>webs,</a:t>
            </a:r>
            <a:r>
              <a:rPr spc="-10"/>
              <a:t> </a:t>
            </a:r>
            <a:r>
              <a:t>but</a:t>
            </a:r>
            <a:r>
              <a:rPr spc="-15"/>
              <a:t> </a:t>
            </a:r>
            <a:r>
              <a:t>also</a:t>
            </a:r>
            <a:r>
              <a:rPr spc="-15"/>
              <a:t> </a:t>
            </a:r>
            <a:r>
              <a:rPr spc="-10"/>
              <a:t>provide </a:t>
            </a:r>
            <a:r>
              <a:t>better</a:t>
            </a:r>
            <a:r>
              <a:rPr spc="-10"/>
              <a:t> </a:t>
            </a:r>
            <a:r>
              <a:t>ecosystem</a:t>
            </a:r>
            <a:r>
              <a:rPr spc="-10"/>
              <a:t> </a:t>
            </a:r>
            <a:r>
              <a:t>services</a:t>
            </a:r>
            <a:r>
              <a:rPr spc="-10"/>
              <a:t> </a:t>
            </a:r>
            <a:r>
              <a:t>such</a:t>
            </a:r>
            <a:r>
              <a:rPr spc="-10"/>
              <a:t> </a:t>
            </a:r>
            <a:r>
              <a:t>as</a:t>
            </a:r>
            <a:r>
              <a:rPr spc="-10"/>
              <a:t> </a:t>
            </a:r>
            <a:r>
              <a:t>carbon</a:t>
            </a:r>
            <a:r>
              <a:rPr spc="-10"/>
              <a:t> </a:t>
            </a:r>
            <a:r>
              <a:t>storage,</a:t>
            </a:r>
            <a:r>
              <a:rPr spc="-10"/>
              <a:t> water </a:t>
            </a:r>
            <a:r>
              <a:t>regulation, and soil </a:t>
            </a:r>
            <a:r>
              <a:rPr spc="-10"/>
              <a:t>conservation.</a:t>
            </a:r>
          </a:p>
        </p:txBody>
      </p:sp>
      <p:sp>
        <p:nvSpPr>
          <p:cNvPr id="228" name="object 16"/>
          <p:cNvSpPr/>
          <p:nvPr/>
        </p:nvSpPr>
        <p:spPr>
          <a:xfrm>
            <a:off x="5330897" y="310549"/>
            <a:ext cx="4487484" cy="2382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9" y="0"/>
                </a:moveTo>
                <a:lnTo>
                  <a:pt x="581" y="0"/>
                </a:lnTo>
                <a:lnTo>
                  <a:pt x="355" y="35"/>
                </a:lnTo>
                <a:lnTo>
                  <a:pt x="170" y="129"/>
                </a:lnTo>
                <a:lnTo>
                  <a:pt x="46" y="270"/>
                </a:lnTo>
                <a:lnTo>
                  <a:pt x="0" y="442"/>
                </a:lnTo>
                <a:lnTo>
                  <a:pt x="0" y="21158"/>
                </a:lnTo>
                <a:lnTo>
                  <a:pt x="46" y="21330"/>
                </a:lnTo>
                <a:lnTo>
                  <a:pt x="170" y="21471"/>
                </a:lnTo>
                <a:lnTo>
                  <a:pt x="355" y="21565"/>
                </a:lnTo>
                <a:lnTo>
                  <a:pt x="581" y="21600"/>
                </a:lnTo>
                <a:lnTo>
                  <a:pt x="21019" y="21600"/>
                </a:lnTo>
                <a:lnTo>
                  <a:pt x="21245" y="21565"/>
                </a:lnTo>
                <a:lnTo>
                  <a:pt x="21430" y="21471"/>
                </a:lnTo>
                <a:lnTo>
                  <a:pt x="21554" y="21330"/>
                </a:lnTo>
                <a:lnTo>
                  <a:pt x="21600" y="21158"/>
                </a:lnTo>
                <a:lnTo>
                  <a:pt x="21600" y="442"/>
                </a:lnTo>
                <a:lnTo>
                  <a:pt x="21554" y="270"/>
                </a:lnTo>
                <a:lnTo>
                  <a:pt x="21430" y="129"/>
                </a:lnTo>
                <a:lnTo>
                  <a:pt x="21245" y="35"/>
                </a:lnTo>
                <a:lnTo>
                  <a:pt x="21019" y="0"/>
                </a:lnTo>
                <a:close/>
              </a:path>
            </a:pathLst>
          </a:custGeom>
          <a:solidFill>
            <a:srgbClr val="FAF7E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object 17"/>
          <p:cNvSpPr txBox="1">
            <a:spLocks noGrp="1"/>
          </p:cNvSpPr>
          <p:nvPr>
            <p:ph type="title"/>
          </p:nvPr>
        </p:nvSpPr>
        <p:spPr>
          <a:xfrm>
            <a:off x="5481799" y="460585"/>
            <a:ext cx="1144274" cy="330204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/>
            </a:lvl1pPr>
          </a:lstStyle>
          <a:p>
            <a:r>
              <a:t>Research</a:t>
            </a:r>
          </a:p>
        </p:txBody>
      </p:sp>
      <p:grpSp>
        <p:nvGrpSpPr>
          <p:cNvPr id="239" name="object 18"/>
          <p:cNvGrpSpPr/>
          <p:nvPr/>
        </p:nvGrpSpPr>
        <p:grpSpPr>
          <a:xfrm>
            <a:off x="9162666" y="-5"/>
            <a:ext cx="684003" cy="641669"/>
            <a:chOff x="0" y="0"/>
            <a:chExt cx="684001" cy="641668"/>
          </a:xfrm>
        </p:grpSpPr>
        <p:sp>
          <p:nvSpPr>
            <p:cNvPr id="230" name="object 19"/>
            <p:cNvSpPr/>
            <p:nvPr/>
          </p:nvSpPr>
          <p:spPr>
            <a:xfrm>
              <a:off x="0" y="-1"/>
              <a:ext cx="684002" cy="64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77" y="0"/>
                  </a:moveTo>
                  <a:lnTo>
                    <a:pt x="5623" y="0"/>
                  </a:lnTo>
                  <a:lnTo>
                    <a:pt x="5349" y="147"/>
                  </a:lnTo>
                  <a:lnTo>
                    <a:pt x="4200" y="974"/>
                  </a:lnTo>
                  <a:lnTo>
                    <a:pt x="3163" y="1947"/>
                  </a:lnTo>
                  <a:lnTo>
                    <a:pt x="2250" y="3052"/>
                  </a:lnTo>
                  <a:lnTo>
                    <a:pt x="1475" y="4277"/>
                  </a:lnTo>
                  <a:lnTo>
                    <a:pt x="849" y="5606"/>
                  </a:lnTo>
                  <a:lnTo>
                    <a:pt x="386" y="7027"/>
                  </a:lnTo>
                  <a:lnTo>
                    <a:pt x="99" y="8525"/>
                  </a:lnTo>
                  <a:lnTo>
                    <a:pt x="0" y="10087"/>
                  </a:lnTo>
                  <a:lnTo>
                    <a:pt x="99" y="11650"/>
                  </a:lnTo>
                  <a:lnTo>
                    <a:pt x="386" y="13148"/>
                  </a:lnTo>
                  <a:lnTo>
                    <a:pt x="849" y="14569"/>
                  </a:lnTo>
                  <a:lnTo>
                    <a:pt x="1475" y="15898"/>
                  </a:lnTo>
                  <a:lnTo>
                    <a:pt x="2250" y="17123"/>
                  </a:lnTo>
                  <a:lnTo>
                    <a:pt x="3163" y="18228"/>
                  </a:lnTo>
                  <a:lnTo>
                    <a:pt x="4200" y="19201"/>
                  </a:lnTo>
                  <a:lnTo>
                    <a:pt x="5349" y="20028"/>
                  </a:lnTo>
                  <a:lnTo>
                    <a:pt x="6596" y="20695"/>
                  </a:lnTo>
                  <a:lnTo>
                    <a:pt x="7929" y="21189"/>
                  </a:lnTo>
                  <a:lnTo>
                    <a:pt x="9335" y="21495"/>
                  </a:lnTo>
                  <a:lnTo>
                    <a:pt x="10800" y="21600"/>
                  </a:lnTo>
                  <a:lnTo>
                    <a:pt x="12266" y="21495"/>
                  </a:lnTo>
                  <a:lnTo>
                    <a:pt x="13671" y="21189"/>
                  </a:lnTo>
                  <a:lnTo>
                    <a:pt x="15004" y="20695"/>
                  </a:lnTo>
                  <a:lnTo>
                    <a:pt x="16251" y="20028"/>
                  </a:lnTo>
                  <a:lnTo>
                    <a:pt x="17400" y="19201"/>
                  </a:lnTo>
                  <a:lnTo>
                    <a:pt x="18437" y="18228"/>
                  </a:lnTo>
                  <a:lnTo>
                    <a:pt x="19350" y="17123"/>
                  </a:lnTo>
                  <a:lnTo>
                    <a:pt x="20126" y="15898"/>
                  </a:lnTo>
                  <a:lnTo>
                    <a:pt x="20751" y="14569"/>
                  </a:lnTo>
                  <a:lnTo>
                    <a:pt x="21214" y="13148"/>
                  </a:lnTo>
                  <a:lnTo>
                    <a:pt x="21501" y="11650"/>
                  </a:lnTo>
                  <a:lnTo>
                    <a:pt x="21600" y="10087"/>
                  </a:lnTo>
                  <a:lnTo>
                    <a:pt x="21501" y="8525"/>
                  </a:lnTo>
                  <a:lnTo>
                    <a:pt x="21214" y="7027"/>
                  </a:lnTo>
                  <a:lnTo>
                    <a:pt x="20751" y="5606"/>
                  </a:lnTo>
                  <a:lnTo>
                    <a:pt x="20126" y="4277"/>
                  </a:lnTo>
                  <a:lnTo>
                    <a:pt x="19350" y="3052"/>
                  </a:lnTo>
                  <a:lnTo>
                    <a:pt x="18437" y="1947"/>
                  </a:lnTo>
                  <a:lnTo>
                    <a:pt x="17400" y="974"/>
                  </a:lnTo>
                  <a:lnTo>
                    <a:pt x="16251" y="147"/>
                  </a:lnTo>
                  <a:lnTo>
                    <a:pt x="15977" y="0"/>
                  </a:lnTo>
                  <a:close/>
                </a:path>
              </a:pathLst>
            </a:custGeom>
            <a:solidFill>
              <a:srgbClr val="F5D3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1" name="object 20" descr="object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361" y="323255"/>
              <a:ext cx="149825" cy="1543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6" name="object 21"/>
            <p:cNvGrpSpPr/>
            <p:nvPr/>
          </p:nvGrpSpPr>
          <p:grpSpPr>
            <a:xfrm>
              <a:off x="183581" y="161472"/>
              <a:ext cx="353590" cy="334307"/>
              <a:chOff x="0" y="-1"/>
              <a:chExt cx="353589" cy="334306"/>
            </a:xfrm>
          </p:grpSpPr>
          <p:sp>
            <p:nvSpPr>
              <p:cNvPr id="232" name="Shape"/>
              <p:cNvSpPr/>
              <p:nvPr/>
            </p:nvSpPr>
            <p:spPr>
              <a:xfrm>
                <a:off x="0" y="190521"/>
                <a:ext cx="187763" cy="143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23" y="0"/>
                    </a:moveTo>
                    <a:lnTo>
                      <a:pt x="7290" y="9890"/>
                    </a:lnTo>
                    <a:lnTo>
                      <a:pt x="2995" y="15474"/>
                    </a:lnTo>
                    <a:lnTo>
                      <a:pt x="348" y="18416"/>
                    </a:lnTo>
                    <a:lnTo>
                      <a:pt x="0" y="18416"/>
                    </a:lnTo>
                    <a:lnTo>
                      <a:pt x="0" y="18872"/>
                    </a:lnTo>
                    <a:lnTo>
                      <a:pt x="481" y="19742"/>
                    </a:lnTo>
                    <a:lnTo>
                      <a:pt x="1109" y="20549"/>
                    </a:lnTo>
                    <a:lnTo>
                      <a:pt x="1836" y="21142"/>
                    </a:lnTo>
                    <a:lnTo>
                      <a:pt x="2611" y="21373"/>
                    </a:lnTo>
                    <a:lnTo>
                      <a:pt x="3134" y="21600"/>
                    </a:lnTo>
                    <a:lnTo>
                      <a:pt x="6628" y="17912"/>
                    </a:lnTo>
                    <a:lnTo>
                      <a:pt x="7311" y="16824"/>
                    </a:lnTo>
                    <a:lnTo>
                      <a:pt x="8982" y="14609"/>
                    </a:lnTo>
                    <a:lnTo>
                      <a:pt x="12257" y="10175"/>
                    </a:lnTo>
                    <a:lnTo>
                      <a:pt x="13927" y="7958"/>
                    </a:lnTo>
                    <a:lnTo>
                      <a:pt x="14844" y="6570"/>
                    </a:lnTo>
                    <a:lnTo>
                      <a:pt x="15777" y="5202"/>
                    </a:lnTo>
                    <a:lnTo>
                      <a:pt x="16742" y="3963"/>
                    </a:lnTo>
                    <a:lnTo>
                      <a:pt x="17757" y="2957"/>
                    </a:lnTo>
                    <a:lnTo>
                      <a:pt x="21600" y="2957"/>
                    </a:lnTo>
                    <a:lnTo>
                      <a:pt x="18976" y="2501"/>
                    </a:lnTo>
                    <a:lnTo>
                      <a:pt x="17830" y="2175"/>
                    </a:lnTo>
                    <a:lnTo>
                      <a:pt x="16735" y="1592"/>
                    </a:lnTo>
                    <a:lnTo>
                      <a:pt x="15671" y="839"/>
                    </a:lnTo>
                    <a:lnTo>
                      <a:pt x="14623" y="0"/>
                    </a:lnTo>
                    <a:close/>
                  </a:path>
                </a:pathLst>
              </a:custGeom>
              <a:solidFill>
                <a:srgbClr val="A6D2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3" name="Shape"/>
              <p:cNvSpPr/>
              <p:nvPr/>
            </p:nvSpPr>
            <p:spPr>
              <a:xfrm>
                <a:off x="157378" y="210206"/>
                <a:ext cx="143578" cy="22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70" y="0"/>
                    </a:moveTo>
                    <a:lnTo>
                      <a:pt x="0" y="0"/>
                    </a:lnTo>
                    <a:lnTo>
                      <a:pt x="455" y="2950"/>
                    </a:lnTo>
                    <a:lnTo>
                      <a:pt x="1821" y="8861"/>
                    </a:lnTo>
                    <a:lnTo>
                      <a:pt x="4941" y="17515"/>
                    </a:lnTo>
                    <a:lnTo>
                      <a:pt x="8339" y="21600"/>
                    </a:lnTo>
                    <a:lnTo>
                      <a:pt x="11719" y="21600"/>
                    </a:lnTo>
                    <a:lnTo>
                      <a:pt x="15026" y="17721"/>
                    </a:lnTo>
                    <a:lnTo>
                      <a:pt x="16848" y="17721"/>
                    </a:lnTo>
                    <a:lnTo>
                      <a:pt x="17076" y="14760"/>
                    </a:lnTo>
                    <a:lnTo>
                      <a:pt x="17758" y="14760"/>
                    </a:lnTo>
                    <a:lnTo>
                      <a:pt x="18215" y="11810"/>
                    </a:lnTo>
                    <a:lnTo>
                      <a:pt x="18669" y="11810"/>
                    </a:lnTo>
                    <a:lnTo>
                      <a:pt x="19126" y="8861"/>
                    </a:lnTo>
                    <a:lnTo>
                      <a:pt x="19581" y="8861"/>
                    </a:lnTo>
                    <a:lnTo>
                      <a:pt x="20034" y="5899"/>
                    </a:lnTo>
                    <a:lnTo>
                      <a:pt x="20718" y="5899"/>
                    </a:lnTo>
                    <a:lnTo>
                      <a:pt x="20945" y="2950"/>
                    </a:lnTo>
                    <a:lnTo>
                      <a:pt x="21400" y="2950"/>
                    </a:lnTo>
                    <a:lnTo>
                      <a:pt x="21600" y="363"/>
                    </a:lnTo>
                    <a:lnTo>
                      <a:pt x="4991" y="363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rgbClr val="A6D2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4" name="Shape"/>
              <p:cNvSpPr/>
              <p:nvPr/>
            </p:nvSpPr>
            <p:spPr>
              <a:xfrm>
                <a:off x="190555" y="9823"/>
                <a:ext cx="163035" cy="200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99" y="0"/>
                    </a:moveTo>
                    <a:lnTo>
                      <a:pt x="17328" y="2071"/>
                    </a:lnTo>
                    <a:lnTo>
                      <a:pt x="18362" y="4951"/>
                    </a:lnTo>
                    <a:lnTo>
                      <a:pt x="18644" y="7954"/>
                    </a:lnTo>
                    <a:lnTo>
                      <a:pt x="18061" y="11139"/>
                    </a:lnTo>
                    <a:lnTo>
                      <a:pt x="15003" y="16126"/>
                    </a:lnTo>
                    <a:lnTo>
                      <a:pt x="9840" y="19769"/>
                    </a:lnTo>
                    <a:lnTo>
                      <a:pt x="3449" y="21478"/>
                    </a:lnTo>
                    <a:lnTo>
                      <a:pt x="0" y="21600"/>
                    </a:lnTo>
                    <a:lnTo>
                      <a:pt x="14627" y="21600"/>
                    </a:lnTo>
                    <a:lnTo>
                      <a:pt x="14651" y="21560"/>
                    </a:lnTo>
                    <a:lnTo>
                      <a:pt x="14851" y="21560"/>
                    </a:lnTo>
                    <a:lnTo>
                      <a:pt x="15053" y="21396"/>
                    </a:lnTo>
                    <a:lnTo>
                      <a:pt x="15253" y="21071"/>
                    </a:lnTo>
                    <a:lnTo>
                      <a:pt x="15453" y="21071"/>
                    </a:lnTo>
                    <a:lnTo>
                      <a:pt x="17459" y="19442"/>
                    </a:lnTo>
                    <a:lnTo>
                      <a:pt x="17859" y="19279"/>
                    </a:lnTo>
                    <a:lnTo>
                      <a:pt x="17859" y="18956"/>
                    </a:lnTo>
                    <a:lnTo>
                      <a:pt x="18462" y="18466"/>
                    </a:lnTo>
                    <a:lnTo>
                      <a:pt x="19064" y="17489"/>
                    </a:lnTo>
                    <a:lnTo>
                      <a:pt x="20561" y="14889"/>
                    </a:lnTo>
                    <a:lnTo>
                      <a:pt x="21419" y="12074"/>
                    </a:lnTo>
                    <a:lnTo>
                      <a:pt x="21600" y="9200"/>
                    </a:lnTo>
                    <a:lnTo>
                      <a:pt x="21066" y="6417"/>
                    </a:lnTo>
                    <a:lnTo>
                      <a:pt x="20246" y="4501"/>
                    </a:lnTo>
                    <a:lnTo>
                      <a:pt x="19013" y="2570"/>
                    </a:lnTo>
                    <a:lnTo>
                      <a:pt x="17402" y="853"/>
                    </a:lnTo>
                    <a:lnTo>
                      <a:pt x="16099" y="0"/>
                    </a:lnTo>
                    <a:close/>
                  </a:path>
                </a:pathLst>
              </a:custGeom>
              <a:solidFill>
                <a:srgbClr val="A6D2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5" name="Shape"/>
              <p:cNvSpPr/>
              <p:nvPr/>
            </p:nvSpPr>
            <p:spPr>
              <a:xfrm>
                <a:off x="303276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57" y="0"/>
                    </a:moveTo>
                    <a:lnTo>
                      <a:pt x="0" y="0"/>
                    </a:lnTo>
                    <a:lnTo>
                      <a:pt x="0" y="9396"/>
                    </a:lnTo>
                    <a:lnTo>
                      <a:pt x="21600" y="21600"/>
                    </a:lnTo>
                    <a:lnTo>
                      <a:pt x="6757" y="0"/>
                    </a:lnTo>
                    <a:close/>
                  </a:path>
                </a:pathLst>
              </a:custGeom>
              <a:solidFill>
                <a:srgbClr val="A6D2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7" name="object 22"/>
            <p:cNvSpPr/>
            <p:nvPr/>
          </p:nvSpPr>
          <p:spPr>
            <a:xfrm>
              <a:off x="250166" y="117435"/>
              <a:ext cx="260787" cy="26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0" y="0"/>
                  </a:moveTo>
                  <a:lnTo>
                    <a:pt x="7269" y="0"/>
                  </a:lnTo>
                  <a:lnTo>
                    <a:pt x="7144" y="249"/>
                  </a:lnTo>
                  <a:lnTo>
                    <a:pt x="6768" y="249"/>
                  </a:lnTo>
                  <a:lnTo>
                    <a:pt x="6642" y="496"/>
                  </a:lnTo>
                  <a:lnTo>
                    <a:pt x="6266" y="496"/>
                  </a:lnTo>
                  <a:lnTo>
                    <a:pt x="6142" y="744"/>
                  </a:lnTo>
                  <a:lnTo>
                    <a:pt x="5766" y="744"/>
                  </a:lnTo>
                  <a:lnTo>
                    <a:pt x="5515" y="992"/>
                  </a:lnTo>
                  <a:lnTo>
                    <a:pt x="5013" y="992"/>
                  </a:lnTo>
                  <a:lnTo>
                    <a:pt x="4888" y="1240"/>
                  </a:lnTo>
                  <a:lnTo>
                    <a:pt x="4763" y="1240"/>
                  </a:lnTo>
                  <a:lnTo>
                    <a:pt x="4512" y="1364"/>
                  </a:lnTo>
                  <a:lnTo>
                    <a:pt x="4387" y="1612"/>
                  </a:lnTo>
                  <a:lnTo>
                    <a:pt x="4261" y="1612"/>
                  </a:lnTo>
                  <a:lnTo>
                    <a:pt x="4136" y="1736"/>
                  </a:lnTo>
                  <a:lnTo>
                    <a:pt x="4011" y="1984"/>
                  </a:lnTo>
                  <a:lnTo>
                    <a:pt x="3885" y="1984"/>
                  </a:lnTo>
                  <a:lnTo>
                    <a:pt x="3760" y="2108"/>
                  </a:lnTo>
                  <a:lnTo>
                    <a:pt x="3634" y="2356"/>
                  </a:lnTo>
                  <a:lnTo>
                    <a:pt x="3509" y="2356"/>
                  </a:lnTo>
                  <a:lnTo>
                    <a:pt x="2009" y="4047"/>
                  </a:lnTo>
                  <a:lnTo>
                    <a:pt x="909" y="5935"/>
                  </a:lnTo>
                  <a:lnTo>
                    <a:pt x="231" y="7987"/>
                  </a:lnTo>
                  <a:lnTo>
                    <a:pt x="0" y="10166"/>
                  </a:lnTo>
                  <a:lnTo>
                    <a:pt x="48" y="11943"/>
                  </a:lnTo>
                  <a:lnTo>
                    <a:pt x="391" y="13698"/>
                  </a:lnTo>
                  <a:lnTo>
                    <a:pt x="1040" y="15360"/>
                  </a:lnTo>
                  <a:lnTo>
                    <a:pt x="2006" y="16859"/>
                  </a:lnTo>
                  <a:lnTo>
                    <a:pt x="2006" y="17230"/>
                  </a:lnTo>
                  <a:lnTo>
                    <a:pt x="4638" y="19957"/>
                  </a:lnTo>
                  <a:lnTo>
                    <a:pt x="7770" y="21321"/>
                  </a:lnTo>
                  <a:lnTo>
                    <a:pt x="9874" y="21600"/>
                  </a:lnTo>
                  <a:lnTo>
                    <a:pt x="12001" y="21507"/>
                  </a:lnTo>
                  <a:lnTo>
                    <a:pt x="16043" y="20206"/>
                  </a:lnTo>
                  <a:lnTo>
                    <a:pt x="19318" y="17432"/>
                  </a:lnTo>
                  <a:lnTo>
                    <a:pt x="21182" y="13636"/>
                  </a:lnTo>
                  <a:lnTo>
                    <a:pt x="21600" y="11281"/>
                  </a:lnTo>
                  <a:lnTo>
                    <a:pt x="21418" y="9019"/>
                  </a:lnTo>
                  <a:lnTo>
                    <a:pt x="19678" y="4587"/>
                  </a:lnTo>
                  <a:lnTo>
                    <a:pt x="15996" y="1271"/>
                  </a:lnTo>
                  <a:lnTo>
                    <a:pt x="13879" y="333"/>
                  </a:lnTo>
                  <a:lnTo>
                    <a:pt x="11280" y="0"/>
                  </a:lnTo>
                  <a:close/>
                </a:path>
              </a:pathLst>
            </a:custGeom>
            <a:solidFill>
              <a:srgbClr val="4F69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8" name="object 23" descr="object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779" y="138298"/>
              <a:ext cx="205460" cy="2155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0" name="object 24"/>
          <p:cNvSpPr txBox="1"/>
          <p:nvPr/>
        </p:nvSpPr>
        <p:spPr>
          <a:xfrm>
            <a:off x="5462506" y="895059"/>
            <a:ext cx="3959230" cy="3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06100"/>
              </a:lnSpc>
              <a:spcBef>
                <a:spcPts val="100"/>
              </a:spcBef>
              <a:defRPr sz="1100">
                <a:solidFill>
                  <a:srgbClr val="00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1.</a:t>
            </a:r>
            <a:r>
              <a:rPr spc="-25"/>
              <a:t> </a:t>
            </a:r>
            <a:r>
              <a:t>Why</a:t>
            </a:r>
            <a:r>
              <a:rPr spc="-25"/>
              <a:t> </a:t>
            </a:r>
            <a:r>
              <a:t>do</a:t>
            </a:r>
            <a:r>
              <a:rPr spc="-25"/>
              <a:t> </a:t>
            </a:r>
            <a:r>
              <a:t>some</a:t>
            </a:r>
            <a:r>
              <a:rPr spc="-25"/>
              <a:t> </a:t>
            </a:r>
            <a:r>
              <a:t>islands</a:t>
            </a:r>
            <a:r>
              <a:rPr spc="-25"/>
              <a:t> </a:t>
            </a:r>
            <a:r>
              <a:t>and</a:t>
            </a:r>
            <a:r>
              <a:rPr spc="-19"/>
              <a:t> </a:t>
            </a:r>
            <a:r>
              <a:t>isolated</a:t>
            </a:r>
            <a:r>
              <a:rPr spc="-25"/>
              <a:t> </a:t>
            </a:r>
            <a:r>
              <a:t>regions</a:t>
            </a:r>
            <a:r>
              <a:rPr spc="-25"/>
              <a:t> </a:t>
            </a:r>
            <a:r>
              <a:t>often</a:t>
            </a:r>
            <a:r>
              <a:rPr spc="-25"/>
              <a:t> </a:t>
            </a:r>
            <a:r>
              <a:t>have</a:t>
            </a:r>
            <a:r>
              <a:rPr spc="-25"/>
              <a:t> </a:t>
            </a:r>
            <a:r>
              <a:rPr spc="-9"/>
              <a:t>unique </a:t>
            </a:r>
            <a:r>
              <a:t>species</a:t>
            </a:r>
            <a:r>
              <a:rPr spc="-19"/>
              <a:t> </a:t>
            </a:r>
            <a:r>
              <a:t>that</a:t>
            </a:r>
            <a:r>
              <a:rPr spc="-15"/>
              <a:t> </a:t>
            </a:r>
            <a:r>
              <a:t>are</a:t>
            </a:r>
            <a:r>
              <a:rPr spc="-19"/>
              <a:t> </a:t>
            </a:r>
            <a:r>
              <a:t>found</a:t>
            </a:r>
            <a:r>
              <a:rPr spc="-15"/>
              <a:t> </a:t>
            </a:r>
            <a:r>
              <a:t>nowhere</a:t>
            </a:r>
            <a:r>
              <a:rPr spc="-19"/>
              <a:t> </a:t>
            </a:r>
            <a:r>
              <a:t>else</a:t>
            </a:r>
            <a:r>
              <a:rPr spc="-15"/>
              <a:t> </a:t>
            </a:r>
            <a:r>
              <a:t>in</a:t>
            </a:r>
            <a:r>
              <a:rPr spc="-19"/>
              <a:t> </a:t>
            </a:r>
            <a:r>
              <a:t>the</a:t>
            </a:r>
            <a:r>
              <a:rPr spc="-15"/>
              <a:t> </a:t>
            </a:r>
            <a:r>
              <a:rPr spc="-9"/>
              <a:t>world?</a:t>
            </a:r>
          </a:p>
        </p:txBody>
      </p:sp>
      <p:sp>
        <p:nvSpPr>
          <p:cNvPr id="241" name="object 25"/>
          <p:cNvSpPr txBox="1"/>
          <p:nvPr/>
        </p:nvSpPr>
        <p:spPr>
          <a:xfrm>
            <a:off x="5462508" y="1428434"/>
            <a:ext cx="3929382" cy="3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06100"/>
              </a:lnSpc>
              <a:spcBef>
                <a:spcPts val="100"/>
              </a:spcBef>
              <a:defRPr sz="1100">
                <a:solidFill>
                  <a:srgbClr val="00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2.</a:t>
            </a:r>
            <a:r>
              <a:rPr spc="-30"/>
              <a:t> </a:t>
            </a:r>
            <a:r>
              <a:t>Why</a:t>
            </a:r>
            <a:r>
              <a:rPr spc="-30"/>
              <a:t> </a:t>
            </a:r>
            <a:r>
              <a:t>do</a:t>
            </a:r>
            <a:r>
              <a:rPr spc="-25"/>
              <a:t> </a:t>
            </a:r>
            <a:r>
              <a:t>tropical</a:t>
            </a:r>
            <a:r>
              <a:rPr spc="-30"/>
              <a:t> </a:t>
            </a:r>
            <a:r>
              <a:t>regions</a:t>
            </a:r>
            <a:r>
              <a:rPr spc="-30"/>
              <a:t> </a:t>
            </a:r>
            <a:r>
              <a:t>have</a:t>
            </a:r>
            <a:r>
              <a:rPr spc="-25"/>
              <a:t> </a:t>
            </a:r>
            <a:r>
              <a:t>high</a:t>
            </a:r>
            <a:r>
              <a:rPr spc="-30"/>
              <a:t> </a:t>
            </a:r>
            <a:r>
              <a:t>biodiversity,</a:t>
            </a:r>
            <a:r>
              <a:rPr spc="-25"/>
              <a:t> </a:t>
            </a:r>
            <a:r>
              <a:t>while</a:t>
            </a:r>
            <a:r>
              <a:rPr spc="-30"/>
              <a:t> </a:t>
            </a:r>
            <a:r>
              <a:rPr spc="-9"/>
              <a:t>boreal </a:t>
            </a:r>
            <a:r>
              <a:t>regions</a:t>
            </a:r>
            <a:r>
              <a:rPr spc="-25"/>
              <a:t> </a:t>
            </a:r>
            <a:r>
              <a:t>have</a:t>
            </a:r>
            <a:r>
              <a:rPr spc="-25"/>
              <a:t> </a:t>
            </a:r>
            <a:r>
              <a:t>much</a:t>
            </a:r>
            <a:r>
              <a:rPr spc="-19"/>
              <a:t> </a:t>
            </a:r>
            <a:r>
              <a:t>lower</a:t>
            </a:r>
            <a:r>
              <a:rPr spc="-25"/>
              <a:t> </a:t>
            </a:r>
            <a:r>
              <a:t>tree</a:t>
            </a:r>
            <a:r>
              <a:rPr spc="-25"/>
              <a:t> </a:t>
            </a:r>
            <a:r>
              <a:rPr spc="-9"/>
              <a:t>diversity?</a:t>
            </a:r>
          </a:p>
        </p:txBody>
      </p:sp>
      <p:sp>
        <p:nvSpPr>
          <p:cNvPr id="242" name="object 26"/>
          <p:cNvSpPr txBox="1"/>
          <p:nvPr/>
        </p:nvSpPr>
        <p:spPr>
          <a:xfrm>
            <a:off x="5462508" y="1972009"/>
            <a:ext cx="2732409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>
                <a:solidFill>
                  <a:srgbClr val="00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3.</a:t>
            </a:r>
            <a:r>
              <a:rPr spc="-15"/>
              <a:t> </a:t>
            </a:r>
            <a:r>
              <a:t>Can</a:t>
            </a:r>
            <a:r>
              <a:rPr spc="-15"/>
              <a:t> </a:t>
            </a:r>
            <a:r>
              <a:t>a</a:t>
            </a:r>
            <a:r>
              <a:rPr spc="-9"/>
              <a:t> </a:t>
            </a:r>
            <a:r>
              <a:t>fir</a:t>
            </a:r>
            <a:r>
              <a:rPr spc="-15"/>
              <a:t> </a:t>
            </a:r>
            <a:r>
              <a:t>tree</a:t>
            </a:r>
            <a:r>
              <a:rPr spc="-9"/>
              <a:t> </a:t>
            </a:r>
            <a:r>
              <a:t>survive</a:t>
            </a:r>
            <a:r>
              <a:rPr spc="-15"/>
              <a:t> </a:t>
            </a:r>
            <a:r>
              <a:t>in</a:t>
            </a:r>
            <a:r>
              <a:rPr spc="-9"/>
              <a:t> </a:t>
            </a:r>
            <a:r>
              <a:t>a</a:t>
            </a:r>
            <a:r>
              <a:rPr spc="-15"/>
              <a:t> </a:t>
            </a:r>
            <a:r>
              <a:t>tropical</a:t>
            </a:r>
            <a:r>
              <a:rPr spc="-9"/>
              <a:t> forest?</a:t>
            </a:r>
          </a:p>
        </p:txBody>
      </p:sp>
      <p:sp>
        <p:nvSpPr>
          <p:cNvPr id="243" name="object 27"/>
          <p:cNvSpPr txBox="1"/>
          <p:nvPr/>
        </p:nvSpPr>
        <p:spPr>
          <a:xfrm>
            <a:off x="5462508" y="2327543"/>
            <a:ext cx="1421769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>
                <a:solidFill>
                  <a:srgbClr val="00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Explain</a:t>
            </a:r>
            <a:r>
              <a:rPr spc="-35"/>
              <a:t> </a:t>
            </a:r>
            <a:r>
              <a:t>your</a:t>
            </a:r>
            <a:r>
              <a:rPr spc="-30"/>
              <a:t> </a:t>
            </a:r>
            <a:r>
              <a:rPr spc="-9"/>
              <a:t>answers.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object 2"/>
          <p:cNvSpPr/>
          <p:nvPr/>
        </p:nvSpPr>
        <p:spPr>
          <a:xfrm>
            <a:off x="377989" y="2877192"/>
            <a:ext cx="2718009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85" y="0"/>
                </a:moveTo>
                <a:lnTo>
                  <a:pt x="715" y="0"/>
                </a:lnTo>
                <a:lnTo>
                  <a:pt x="437" y="849"/>
                </a:lnTo>
                <a:lnTo>
                  <a:pt x="209" y="3163"/>
                </a:lnTo>
                <a:lnTo>
                  <a:pt x="56" y="6597"/>
                </a:lnTo>
                <a:lnTo>
                  <a:pt x="0" y="10801"/>
                </a:lnTo>
                <a:lnTo>
                  <a:pt x="56" y="15004"/>
                </a:lnTo>
                <a:lnTo>
                  <a:pt x="209" y="18437"/>
                </a:lnTo>
                <a:lnTo>
                  <a:pt x="437" y="20751"/>
                </a:lnTo>
                <a:lnTo>
                  <a:pt x="715" y="21600"/>
                </a:lnTo>
                <a:lnTo>
                  <a:pt x="20885" y="21600"/>
                </a:lnTo>
                <a:lnTo>
                  <a:pt x="21163" y="20751"/>
                </a:lnTo>
                <a:lnTo>
                  <a:pt x="21391" y="18437"/>
                </a:lnTo>
                <a:lnTo>
                  <a:pt x="21544" y="15004"/>
                </a:lnTo>
                <a:lnTo>
                  <a:pt x="21600" y="10801"/>
                </a:lnTo>
                <a:lnTo>
                  <a:pt x="21544" y="6597"/>
                </a:lnTo>
                <a:lnTo>
                  <a:pt x="21391" y="3163"/>
                </a:lnTo>
                <a:lnTo>
                  <a:pt x="21163" y="849"/>
                </a:lnTo>
                <a:lnTo>
                  <a:pt x="20885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46" name="object 3" descr="objec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507" y="4859285"/>
            <a:ext cx="1240261" cy="1501944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object 4"/>
          <p:cNvSpPr txBox="1"/>
          <p:nvPr/>
        </p:nvSpPr>
        <p:spPr>
          <a:xfrm>
            <a:off x="476481" y="1451303"/>
            <a:ext cx="2691765" cy="1461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Croatia</a:t>
            </a:r>
            <a:r>
              <a:rPr spc="-15" dirty="0"/>
              <a:t> </a:t>
            </a:r>
            <a:r>
              <a:rPr dirty="0"/>
              <a:t>has</a:t>
            </a:r>
            <a:r>
              <a:rPr spc="-10" dirty="0"/>
              <a:t> </a:t>
            </a:r>
            <a:r>
              <a:rPr dirty="0"/>
              <a:t>three</a:t>
            </a:r>
            <a:r>
              <a:rPr spc="-10" dirty="0"/>
              <a:t> </a:t>
            </a:r>
            <a:r>
              <a:rPr dirty="0"/>
              <a:t>main</a:t>
            </a:r>
            <a:r>
              <a:rPr spc="-15" dirty="0"/>
              <a:t> </a:t>
            </a:r>
            <a:r>
              <a:rPr dirty="0"/>
              <a:t>climate</a:t>
            </a:r>
            <a:r>
              <a:rPr spc="-10" dirty="0"/>
              <a:t> zones: </a:t>
            </a:r>
            <a:r>
              <a:rPr dirty="0"/>
              <a:t>Mediterranean</a:t>
            </a:r>
            <a:r>
              <a:rPr spc="-5" dirty="0"/>
              <a:t> </a:t>
            </a:r>
            <a:r>
              <a:rPr dirty="0"/>
              <a:t>climate</a:t>
            </a:r>
            <a:r>
              <a:rPr spc="-5" dirty="0"/>
              <a:t> </a:t>
            </a:r>
            <a:r>
              <a:rPr dirty="0"/>
              <a:t>along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coast, </a:t>
            </a:r>
            <a:r>
              <a:rPr dirty="0"/>
              <a:t>continental</a:t>
            </a:r>
            <a:r>
              <a:rPr spc="-20" dirty="0"/>
              <a:t> </a:t>
            </a:r>
            <a:r>
              <a:rPr dirty="0"/>
              <a:t>climate</a:t>
            </a:r>
            <a:r>
              <a:rPr spc="-2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interior</a:t>
            </a:r>
            <a:r>
              <a:rPr spc="-20" dirty="0"/>
              <a:t> </a:t>
            </a:r>
            <a:r>
              <a:rPr spc="-25" dirty="0"/>
              <a:t>and </a:t>
            </a:r>
            <a:r>
              <a:rPr dirty="0"/>
              <a:t>mountainous</a:t>
            </a:r>
            <a:r>
              <a:rPr spc="-5" dirty="0"/>
              <a:t> </a:t>
            </a:r>
            <a:r>
              <a:rPr dirty="0"/>
              <a:t>climate</a:t>
            </a:r>
            <a:r>
              <a:rPr spc="-5" dirty="0"/>
              <a:t> </a:t>
            </a:r>
            <a:r>
              <a:rPr dirty="0"/>
              <a:t>in higher</a:t>
            </a:r>
            <a:r>
              <a:rPr spc="-5" dirty="0"/>
              <a:t> </a:t>
            </a:r>
            <a:r>
              <a:rPr spc="-10" dirty="0"/>
              <a:t>areas. </a:t>
            </a:r>
            <a:r>
              <a:rPr dirty="0"/>
              <a:t>These climatic and </a:t>
            </a:r>
            <a:r>
              <a:rPr spc="-10" dirty="0"/>
              <a:t>geographical </a:t>
            </a:r>
            <a:r>
              <a:rPr dirty="0"/>
              <a:t>diversities</a:t>
            </a:r>
            <a:r>
              <a:rPr spc="-10" dirty="0"/>
              <a:t> </a:t>
            </a:r>
            <a:r>
              <a:rPr dirty="0"/>
              <a:t>allow</a:t>
            </a:r>
            <a:r>
              <a:rPr spc="-5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growth</a:t>
            </a:r>
            <a:r>
              <a:rPr spc="-5" dirty="0"/>
              <a:t> </a:t>
            </a:r>
            <a:r>
              <a:rPr spc="-25" dirty="0"/>
              <a:t>of </a:t>
            </a:r>
            <a:r>
              <a:rPr dirty="0"/>
              <a:t>numerous</a:t>
            </a:r>
            <a:r>
              <a:rPr spc="-10" dirty="0"/>
              <a:t> </a:t>
            </a:r>
            <a:r>
              <a:rPr dirty="0"/>
              <a:t>trees</a:t>
            </a:r>
            <a:r>
              <a:rPr spc="-5" dirty="0"/>
              <a:t> </a:t>
            </a:r>
            <a:r>
              <a:rPr dirty="0"/>
              <a:t>that</a:t>
            </a:r>
            <a:r>
              <a:rPr spc="-10" dirty="0"/>
              <a:t> </a:t>
            </a:r>
            <a:r>
              <a:rPr spc="-20" dirty="0"/>
              <a:t>form</a:t>
            </a:r>
          </a:p>
          <a:p>
            <a:pPr indent="12700"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climate-driven</a:t>
            </a:r>
            <a:r>
              <a:rPr spc="-20" dirty="0"/>
              <a:t> </a:t>
            </a:r>
            <a:r>
              <a:rPr dirty="0"/>
              <a:t>forest</a:t>
            </a:r>
            <a:r>
              <a:rPr spc="-15" dirty="0"/>
              <a:t> </a:t>
            </a:r>
            <a:r>
              <a:rPr spc="-10" dirty="0"/>
              <a:t>communities.</a:t>
            </a:r>
          </a:p>
        </p:txBody>
      </p:sp>
      <p:sp>
        <p:nvSpPr>
          <p:cNvPr id="248" name="object 5"/>
          <p:cNvSpPr txBox="1"/>
          <p:nvPr/>
        </p:nvSpPr>
        <p:spPr>
          <a:xfrm>
            <a:off x="364922" y="3200742"/>
            <a:ext cx="2799715" cy="126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Forests</a:t>
            </a:r>
            <a:r>
              <a:rPr spc="-5" dirty="0"/>
              <a:t> </a:t>
            </a:r>
            <a:r>
              <a:rPr dirty="0"/>
              <a:t>make up a</a:t>
            </a:r>
            <a:r>
              <a:rPr spc="-5" dirty="0"/>
              <a:t> </a:t>
            </a:r>
            <a:r>
              <a:rPr dirty="0"/>
              <a:t>significant part of</a:t>
            </a:r>
            <a:r>
              <a:rPr spc="-5" dirty="0"/>
              <a:t> </a:t>
            </a:r>
            <a:r>
              <a:rPr spc="-25" dirty="0"/>
              <a:t>the </a:t>
            </a:r>
            <a:r>
              <a:rPr dirty="0"/>
              <a:t>Croatian landscape, covering about </a:t>
            </a:r>
            <a:r>
              <a:rPr spc="-25" dirty="0"/>
              <a:t>47%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country's</a:t>
            </a:r>
            <a:r>
              <a:rPr spc="-15" dirty="0"/>
              <a:t> </a:t>
            </a:r>
            <a:r>
              <a:rPr dirty="0"/>
              <a:t>surface,</a:t>
            </a:r>
            <a:r>
              <a:rPr spc="-10" dirty="0"/>
              <a:t> </a:t>
            </a:r>
            <a:r>
              <a:rPr dirty="0"/>
              <a:t>which</a:t>
            </a:r>
            <a:r>
              <a:rPr spc="-15" dirty="0"/>
              <a:t> </a:t>
            </a:r>
            <a:r>
              <a:rPr spc="-10" dirty="0"/>
              <a:t>amounts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about</a:t>
            </a:r>
            <a:r>
              <a:rPr spc="-10" dirty="0"/>
              <a:t> </a:t>
            </a:r>
            <a:r>
              <a:rPr dirty="0"/>
              <a:t>2.7</a:t>
            </a:r>
            <a:r>
              <a:rPr spc="-15" dirty="0"/>
              <a:t> </a:t>
            </a:r>
            <a:r>
              <a:rPr dirty="0"/>
              <a:t>million</a:t>
            </a:r>
            <a:r>
              <a:rPr spc="-10" dirty="0"/>
              <a:t> hectares.</a:t>
            </a:r>
          </a:p>
          <a:p>
            <a:pPr marR="12700" indent="12700">
              <a:lnSpc>
                <a:spcPct val="111099"/>
              </a:lnSpc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According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available</a:t>
            </a:r>
            <a:r>
              <a:rPr spc="-5" dirty="0"/>
              <a:t> </a:t>
            </a:r>
            <a:r>
              <a:rPr dirty="0"/>
              <a:t>data,</a:t>
            </a:r>
            <a:r>
              <a:rPr spc="-10" dirty="0"/>
              <a:t> </a:t>
            </a:r>
            <a:r>
              <a:rPr dirty="0"/>
              <a:t>there</a:t>
            </a:r>
            <a:r>
              <a:rPr spc="-5" dirty="0"/>
              <a:t> </a:t>
            </a:r>
            <a:r>
              <a:rPr spc="-25" dirty="0"/>
              <a:t>are </a:t>
            </a:r>
            <a:r>
              <a:rPr dirty="0"/>
              <a:t>around</a:t>
            </a:r>
            <a:r>
              <a:rPr spc="-10" dirty="0"/>
              <a:t> </a:t>
            </a:r>
            <a:r>
              <a:rPr dirty="0"/>
              <a:t>200-250</a:t>
            </a:r>
            <a:r>
              <a:rPr spc="-10" dirty="0"/>
              <a:t> </a:t>
            </a:r>
            <a:r>
              <a:rPr dirty="0"/>
              <a:t>different</a:t>
            </a:r>
            <a:r>
              <a:rPr spc="-10" dirty="0"/>
              <a:t> </a:t>
            </a:r>
            <a:r>
              <a:rPr dirty="0"/>
              <a:t>tree</a:t>
            </a:r>
            <a:r>
              <a:rPr spc="-10" dirty="0"/>
              <a:t> </a:t>
            </a:r>
            <a:r>
              <a:rPr dirty="0"/>
              <a:t>species</a:t>
            </a:r>
            <a:r>
              <a:rPr spc="-10" dirty="0"/>
              <a:t> </a:t>
            </a:r>
            <a:r>
              <a:rPr spc="-25" dirty="0"/>
              <a:t>in </a:t>
            </a:r>
            <a:r>
              <a:rPr dirty="0"/>
              <a:t>Croatia.</a:t>
            </a:r>
            <a:r>
              <a:rPr spc="-10" dirty="0"/>
              <a:t> </a:t>
            </a:r>
            <a:r>
              <a:rPr dirty="0"/>
              <a:t>Here</a:t>
            </a:r>
            <a:r>
              <a:rPr spc="-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some</a:t>
            </a:r>
            <a:r>
              <a:rPr spc="-5" dirty="0"/>
              <a:t> </a:t>
            </a:r>
            <a:r>
              <a:rPr dirty="0"/>
              <a:t>of</a:t>
            </a:r>
            <a:r>
              <a:rPr spc="-10" dirty="0"/>
              <a:t> them.</a:t>
            </a:r>
          </a:p>
        </p:txBody>
      </p:sp>
      <p:sp>
        <p:nvSpPr>
          <p:cNvPr id="249" name="object 6"/>
          <p:cNvSpPr txBox="1"/>
          <p:nvPr/>
        </p:nvSpPr>
        <p:spPr>
          <a:xfrm>
            <a:off x="410756" y="4859285"/>
            <a:ext cx="2823213" cy="1994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7145">
              <a:spcBef>
                <a:spcPts val="4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Oaks</a:t>
            </a:r>
            <a:r>
              <a:rPr spc="-1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(Quercus</a:t>
            </a:r>
            <a:r>
              <a:rPr sz="1000" i="1" spc="-1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marR="690880" indent="12700">
              <a:spcBef>
                <a:spcPts val="3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pedunculate oak</a:t>
            </a:r>
            <a:r>
              <a:rPr spc="-5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(Quercus </a:t>
            </a:r>
            <a:r>
              <a:rPr sz="1000" i="1" spc="-9" dirty="0" err="1">
                <a:latin typeface="Helvetica Light"/>
                <a:ea typeface="Helvetica Light"/>
                <a:cs typeface="Helvetica Light"/>
                <a:sym typeface="Helvetica Light"/>
              </a:rPr>
              <a:t>robur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), </a:t>
            </a:r>
            <a:r>
              <a:rPr dirty="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sessile</a:t>
            </a:r>
            <a:r>
              <a:rPr spc="-20" dirty="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dirty="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oak</a:t>
            </a:r>
            <a:r>
              <a:rPr spc="-40" dirty="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(Quercus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petraea), </a:t>
            </a:r>
            <a:endParaRPr lang="hr-HR" sz="1000" i="1" spc="-9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690880" indent="12700">
              <a:spcBef>
                <a:spcPts val="3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holm</a:t>
            </a:r>
            <a:r>
              <a:rPr spc="-20" dirty="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dirty="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oak</a:t>
            </a:r>
            <a:r>
              <a:rPr spc="-35" dirty="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(Quercus</a:t>
            </a:r>
            <a:r>
              <a:rPr sz="1000" i="1" spc="-1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ilex),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indent="12700"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downy</a:t>
            </a:r>
            <a:r>
              <a:rPr spc="-20" dirty="0"/>
              <a:t> </a:t>
            </a:r>
            <a:r>
              <a:rPr dirty="0"/>
              <a:t>oak</a:t>
            </a:r>
            <a:r>
              <a:rPr spc="-4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(Quercus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pubescens),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indent="12700"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Turkey</a:t>
            </a:r>
            <a:r>
              <a:rPr spc="-25" dirty="0"/>
              <a:t> </a:t>
            </a:r>
            <a:r>
              <a:rPr dirty="0"/>
              <a:t>oak</a:t>
            </a:r>
            <a:r>
              <a:rPr spc="-2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(Quercus</a:t>
            </a:r>
            <a:r>
              <a:rPr sz="1000" i="1" spc="-1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cerris)</a:t>
            </a:r>
            <a:endParaRPr lang="hr-HR" sz="1000" i="1" spc="-9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indent="12700"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5080" indent="17145">
              <a:lnSpc>
                <a:spcPct val="111099"/>
              </a:lnSpc>
              <a:spcBef>
                <a:spcPts val="4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They</a:t>
            </a:r>
            <a:r>
              <a:rPr spc="-10" dirty="0"/>
              <a:t> </a:t>
            </a:r>
            <a:r>
              <a:rPr dirty="0"/>
              <a:t>grow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lowland</a:t>
            </a:r>
            <a:r>
              <a:rPr spc="-5" dirty="0"/>
              <a:t> </a:t>
            </a:r>
            <a:r>
              <a:rPr dirty="0"/>
              <a:t>forests,</a:t>
            </a:r>
            <a:r>
              <a:rPr spc="-5" dirty="0"/>
              <a:t> </a:t>
            </a:r>
            <a:r>
              <a:rPr dirty="0"/>
              <a:t>hilly</a:t>
            </a:r>
            <a:r>
              <a:rPr spc="-10" dirty="0"/>
              <a:t> areas,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Mediterranean</a:t>
            </a:r>
            <a:r>
              <a:rPr spc="-5" dirty="0"/>
              <a:t> </a:t>
            </a:r>
            <a:r>
              <a:rPr dirty="0"/>
              <a:t>region. There</a:t>
            </a:r>
            <a:r>
              <a:rPr spc="-5" dirty="0"/>
              <a:t> </a:t>
            </a:r>
            <a:r>
              <a:rPr spc="-25" dirty="0"/>
              <a:t>are </a:t>
            </a:r>
            <a:r>
              <a:rPr dirty="0"/>
              <a:t>about</a:t>
            </a:r>
            <a:r>
              <a:rPr spc="-10" dirty="0"/>
              <a:t> </a:t>
            </a:r>
            <a:r>
              <a:rPr dirty="0"/>
              <a:t>500</a:t>
            </a:r>
            <a:r>
              <a:rPr spc="-10" dirty="0"/>
              <a:t> </a:t>
            </a:r>
            <a:r>
              <a:rPr dirty="0"/>
              <a:t>different</a:t>
            </a:r>
            <a:r>
              <a:rPr spc="-10" dirty="0"/>
              <a:t> </a:t>
            </a:r>
            <a:r>
              <a:rPr dirty="0"/>
              <a:t>oak</a:t>
            </a:r>
            <a:r>
              <a:rPr spc="-10" dirty="0"/>
              <a:t> </a:t>
            </a:r>
            <a:r>
              <a:rPr dirty="0"/>
              <a:t>species</a:t>
            </a:r>
            <a:r>
              <a:rPr spc="-1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spc="-25" dirty="0"/>
              <a:t>the </a:t>
            </a:r>
            <a:r>
              <a:rPr spc="-10" dirty="0"/>
              <a:t>world.</a:t>
            </a:r>
          </a:p>
        </p:txBody>
      </p:sp>
      <p:pic>
        <p:nvPicPr>
          <p:cNvPr id="250" name="object 7" descr="objec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54" y="2894320"/>
            <a:ext cx="1149510" cy="156876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object 8"/>
          <p:cNvSpPr txBox="1"/>
          <p:nvPr/>
        </p:nvSpPr>
        <p:spPr>
          <a:xfrm>
            <a:off x="7468584" y="3122139"/>
            <a:ext cx="2068830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Beeches</a:t>
            </a:r>
            <a:r>
              <a:rPr spc="-2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(Fagus</a:t>
            </a:r>
            <a:r>
              <a:rPr sz="1000" i="1" spc="-2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common</a:t>
            </a:r>
            <a:r>
              <a:rPr spc="-30" dirty="0"/>
              <a:t> </a:t>
            </a:r>
            <a:r>
              <a:rPr dirty="0"/>
              <a:t>beech</a:t>
            </a:r>
            <a:r>
              <a:rPr spc="-2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(Fagus</a:t>
            </a:r>
            <a:r>
              <a:rPr sz="1000" i="1" spc="-2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sylvatica)</a:t>
            </a:r>
            <a:endParaRPr lang="hr-HR" sz="1000" i="1" spc="-9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110489" indent="12700">
              <a:spcBef>
                <a:spcPts val="4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20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dominant</a:t>
            </a:r>
            <a:r>
              <a:rPr spc="-15" dirty="0"/>
              <a:t> </a:t>
            </a:r>
            <a:r>
              <a:rPr dirty="0"/>
              <a:t>species</a:t>
            </a:r>
            <a:r>
              <a:rPr spc="-15" dirty="0"/>
              <a:t> </a:t>
            </a:r>
            <a:r>
              <a:rPr spc="-25" dirty="0"/>
              <a:t>in </a:t>
            </a:r>
            <a:r>
              <a:rPr dirty="0"/>
              <a:t>hill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mountain</a:t>
            </a:r>
            <a:r>
              <a:rPr spc="-25" dirty="0"/>
              <a:t> </a:t>
            </a:r>
            <a:r>
              <a:rPr spc="-10" dirty="0"/>
              <a:t>forests.</a:t>
            </a:r>
          </a:p>
        </p:txBody>
      </p:sp>
      <p:pic>
        <p:nvPicPr>
          <p:cNvPr id="252" name="object 9" descr="objec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084" y="1762910"/>
            <a:ext cx="1748463" cy="1150165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object 10"/>
          <p:cNvSpPr txBox="1"/>
          <p:nvPr/>
        </p:nvSpPr>
        <p:spPr>
          <a:xfrm>
            <a:off x="3767758" y="1497103"/>
            <a:ext cx="2348865" cy="1322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Fir</a:t>
            </a:r>
            <a:r>
              <a:rPr b="1" spc="-10" dirty="0"/>
              <a:t> </a:t>
            </a:r>
            <a:r>
              <a:rPr b="1" dirty="0"/>
              <a:t>trees</a:t>
            </a:r>
            <a:r>
              <a:rPr b="1" spc="27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(Abies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common</a:t>
            </a:r>
            <a:r>
              <a:rPr spc="-20" dirty="0"/>
              <a:t> </a:t>
            </a:r>
            <a:r>
              <a:rPr dirty="0"/>
              <a:t>fir</a:t>
            </a:r>
            <a:r>
              <a:rPr spc="-2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(Abies</a:t>
            </a:r>
            <a:r>
              <a:rPr sz="1000" i="1" spc="-1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alba),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349883" indent="12700">
              <a:lnSpc>
                <a:spcPct val="111099"/>
              </a:lnSpc>
              <a:spcBef>
                <a:spcPts val="9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These</a:t>
            </a:r>
            <a:r>
              <a:rPr spc="-1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found</a:t>
            </a:r>
            <a:r>
              <a:rPr spc="-10" dirty="0"/>
              <a:t> </a:t>
            </a:r>
            <a:r>
              <a:rPr dirty="0"/>
              <a:t>in</a:t>
            </a:r>
            <a:r>
              <a:rPr spc="-10" dirty="0"/>
              <a:t> European </a:t>
            </a:r>
            <a:r>
              <a:rPr dirty="0"/>
              <a:t>mountain</a:t>
            </a:r>
            <a:r>
              <a:rPr spc="-25" dirty="0"/>
              <a:t> </a:t>
            </a:r>
            <a:r>
              <a:rPr dirty="0"/>
              <a:t>forests.</a:t>
            </a:r>
            <a:r>
              <a:rPr spc="-2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Croatia, </a:t>
            </a:r>
            <a:r>
              <a:rPr dirty="0"/>
              <a:t>they</a:t>
            </a:r>
            <a:r>
              <a:rPr spc="-30" dirty="0"/>
              <a:t> </a:t>
            </a:r>
            <a:r>
              <a:rPr dirty="0"/>
              <a:t>are</a:t>
            </a:r>
            <a:r>
              <a:rPr spc="-25" dirty="0"/>
              <a:t> </a:t>
            </a:r>
            <a:r>
              <a:rPr dirty="0"/>
              <a:t>notably</a:t>
            </a:r>
            <a:r>
              <a:rPr spc="-25" dirty="0"/>
              <a:t> </a:t>
            </a:r>
            <a:r>
              <a:rPr dirty="0"/>
              <a:t>present</a:t>
            </a:r>
            <a:r>
              <a:rPr spc="-30" dirty="0"/>
              <a:t> </a:t>
            </a:r>
            <a:r>
              <a:rPr spc="-25" dirty="0"/>
              <a:t>in</a:t>
            </a:r>
          </a:p>
          <a:p>
            <a:pPr indent="12700"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</a:t>
            </a:r>
            <a:r>
              <a:rPr spc="-5" dirty="0"/>
              <a:t> </a:t>
            </a:r>
            <a:r>
              <a:rPr dirty="0"/>
              <a:t>Gorski</a:t>
            </a:r>
            <a:r>
              <a:rPr spc="-5" dirty="0"/>
              <a:t> </a:t>
            </a:r>
            <a:r>
              <a:rPr dirty="0"/>
              <a:t>Kotar</a:t>
            </a:r>
            <a:r>
              <a:rPr spc="-5" dirty="0"/>
              <a:t> </a:t>
            </a:r>
            <a:r>
              <a:rPr dirty="0"/>
              <a:t>and Lika</a:t>
            </a:r>
            <a:r>
              <a:rPr spc="-5" dirty="0"/>
              <a:t> </a:t>
            </a:r>
            <a:r>
              <a:rPr spc="-10" dirty="0"/>
              <a:t>regions.</a:t>
            </a:r>
          </a:p>
        </p:txBody>
      </p:sp>
      <p:grpSp>
        <p:nvGrpSpPr>
          <p:cNvPr id="257" name="object 11"/>
          <p:cNvGrpSpPr/>
          <p:nvPr/>
        </p:nvGrpSpPr>
        <p:grpSpPr>
          <a:xfrm>
            <a:off x="5419582" y="3225570"/>
            <a:ext cx="2151566" cy="2152200"/>
            <a:chOff x="0" y="0"/>
            <a:chExt cx="2151565" cy="2152198"/>
          </a:xfrm>
        </p:grpSpPr>
        <p:pic>
          <p:nvPicPr>
            <p:cNvPr id="254" name="object 12" descr="object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9885" y="-1"/>
              <a:ext cx="1615470" cy="1615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object 13" descr="object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0527" y="748194"/>
              <a:ext cx="1291038" cy="1404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object 14" descr="object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" y="864157"/>
              <a:ext cx="1114011" cy="10391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8" name="object 15"/>
          <p:cNvSpPr txBox="1"/>
          <p:nvPr/>
        </p:nvSpPr>
        <p:spPr>
          <a:xfrm>
            <a:off x="3793277" y="3115416"/>
            <a:ext cx="2466976" cy="1492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6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endParaRPr lang="hr-HR" spc="-10" dirty="0"/>
          </a:p>
          <a:p>
            <a:pPr indent="12700">
              <a:spcBef>
                <a:spcPts val="6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endParaRPr lang="hr-HR" spc="-10" dirty="0"/>
          </a:p>
          <a:p>
            <a:pPr indent="12700">
              <a:spcBef>
                <a:spcPts val="6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endParaRPr lang="hr-HR" spc="-10" dirty="0"/>
          </a:p>
          <a:p>
            <a:pPr indent="12700">
              <a:spcBef>
                <a:spcPts val="6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endParaRPr lang="hr-HR" spc="-10" dirty="0"/>
          </a:p>
          <a:p>
            <a:pPr indent="12700">
              <a:spcBef>
                <a:spcPts val="6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endParaRPr lang="hr-HR" spc="-10" dirty="0"/>
          </a:p>
          <a:p>
            <a:pPr indent="12700">
              <a:spcBef>
                <a:spcPts val="6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endParaRPr spc="-10" dirty="0"/>
          </a:p>
        </p:txBody>
      </p:sp>
      <p:pic>
        <p:nvPicPr>
          <p:cNvPr id="259" name="object 16" descr="object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9242" y="5213591"/>
            <a:ext cx="1132762" cy="184386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object 17"/>
          <p:cNvSpPr txBox="1"/>
          <p:nvPr/>
        </p:nvSpPr>
        <p:spPr>
          <a:xfrm>
            <a:off x="7501264" y="4540598"/>
            <a:ext cx="1900555" cy="161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Birches</a:t>
            </a:r>
            <a:r>
              <a:rPr spc="-3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(Betula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 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silver</a:t>
            </a:r>
            <a:r>
              <a:rPr spc="-25" dirty="0"/>
              <a:t> </a:t>
            </a:r>
            <a:r>
              <a:rPr dirty="0"/>
              <a:t>birch</a:t>
            </a:r>
            <a:r>
              <a:rPr spc="-2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(Betula</a:t>
            </a:r>
            <a:r>
              <a:rPr sz="1000" i="1" spc="-1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pendula)</a:t>
            </a:r>
            <a:endParaRPr lang="hr-HR" sz="1000" i="1" spc="-9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5080" indent="12700">
              <a:lnSpc>
                <a:spcPct val="111099"/>
              </a:lnSpc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They</a:t>
            </a:r>
            <a:r>
              <a:rPr spc="-1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found</a:t>
            </a:r>
            <a:r>
              <a:rPr spc="-10" dirty="0"/>
              <a:t> </a:t>
            </a:r>
            <a:r>
              <a:rPr dirty="0"/>
              <a:t>in</a:t>
            </a:r>
            <a:r>
              <a:rPr spc="-10" dirty="0"/>
              <a:t> northern </a:t>
            </a:r>
            <a:r>
              <a:rPr dirty="0"/>
              <a:t>and central Europe, </a:t>
            </a:r>
            <a:r>
              <a:rPr spc="-10" dirty="0"/>
              <a:t>often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colder</a:t>
            </a:r>
            <a:r>
              <a:rPr spc="-5" dirty="0"/>
              <a:t> </a:t>
            </a:r>
            <a:r>
              <a:rPr dirty="0"/>
              <a:t>regions.</a:t>
            </a:r>
            <a:r>
              <a:rPr spc="-5" dirty="0"/>
              <a:t> </a:t>
            </a:r>
            <a:r>
              <a:rPr lang="en-US" spc="-5" dirty="0"/>
              <a:t>It grows in Gorski Kotar, Lika, and the lowlands of northern Croatia.</a:t>
            </a:r>
            <a:endParaRPr spc="-10" dirty="0"/>
          </a:p>
        </p:txBody>
      </p:sp>
      <p:pic>
        <p:nvPicPr>
          <p:cNvPr id="261" name="object 18" descr="object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4904" y="5048506"/>
            <a:ext cx="1958953" cy="188401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object 19"/>
          <p:cNvSpPr txBox="1"/>
          <p:nvPr/>
        </p:nvSpPr>
        <p:spPr>
          <a:xfrm>
            <a:off x="3830719" y="4817915"/>
            <a:ext cx="3031961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Pines</a:t>
            </a:r>
            <a:r>
              <a:rPr spc="-2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(Pinus</a:t>
            </a:r>
            <a:r>
              <a:rPr sz="1000" i="1" spc="-1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marR="80010"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common</a:t>
            </a:r>
            <a:r>
              <a:rPr spc="-25" dirty="0"/>
              <a:t> </a:t>
            </a:r>
            <a:r>
              <a:rPr dirty="0"/>
              <a:t>pine</a:t>
            </a:r>
            <a:r>
              <a:rPr spc="-2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(Pinus</a:t>
            </a:r>
            <a:r>
              <a:rPr sz="1000" i="1" spc="-2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sylvestris)</a:t>
            </a:r>
            <a:r>
              <a:rPr spc="-10" dirty="0"/>
              <a:t>, </a:t>
            </a:r>
            <a:endParaRPr lang="hr-HR" spc="-10" dirty="0"/>
          </a:p>
          <a:p>
            <a:pPr marR="80010"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black</a:t>
            </a:r>
            <a:r>
              <a:rPr spc="-10" dirty="0"/>
              <a:t> </a:t>
            </a:r>
            <a:r>
              <a:rPr dirty="0"/>
              <a:t>pine</a:t>
            </a:r>
            <a:r>
              <a:rPr spc="-1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(Pinus</a:t>
            </a:r>
            <a:r>
              <a:rPr sz="1000" i="1" spc="-4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nigra)</a:t>
            </a:r>
            <a:r>
              <a:rPr spc="-10" dirty="0"/>
              <a:t>, </a:t>
            </a:r>
            <a:endParaRPr lang="hr-HR" spc="-10" dirty="0"/>
          </a:p>
          <a:p>
            <a:pPr marR="80010"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maritime</a:t>
            </a:r>
            <a:r>
              <a:rPr spc="-30" dirty="0"/>
              <a:t> </a:t>
            </a:r>
            <a:r>
              <a:rPr dirty="0"/>
              <a:t>pine</a:t>
            </a:r>
            <a:r>
              <a:rPr spc="-2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(Pinus</a:t>
            </a:r>
            <a:r>
              <a:rPr sz="1000" i="1" spc="-2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pinaster)</a:t>
            </a:r>
            <a:endParaRPr lang="hr-HR" sz="1000" i="1" spc="-9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80010"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endParaRPr lang="hr-HR" sz="1000" i="1" spc="-9" dirty="0">
              <a:solidFill>
                <a:srgbClr val="010202"/>
              </a:solidFill>
              <a:latin typeface="Helvetica Light"/>
              <a:sym typeface="Helvetica Light"/>
            </a:endParaRPr>
          </a:p>
          <a:p>
            <a:pPr marR="80010"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lang="en-US" sz="1200" dirty="0">
                <a:solidFill>
                  <a:srgbClr val="010202"/>
                </a:solidFill>
                <a:latin typeface="Podkova Regular Regular"/>
                <a:sym typeface="Helvetica Light"/>
              </a:rPr>
              <a:t>They are found in different</a:t>
            </a:r>
          </a:p>
          <a:p>
            <a:pPr marR="80010"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lang="en-US" sz="1200" dirty="0">
                <a:solidFill>
                  <a:srgbClr val="010202"/>
                </a:solidFill>
                <a:latin typeface="Podkova Regular Regular"/>
                <a:sym typeface="Helvetica Light"/>
              </a:rPr>
              <a:t>habitats, including the</a:t>
            </a:r>
          </a:p>
          <a:p>
            <a:pPr marR="80010"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lang="en-US" sz="1200" dirty="0">
                <a:solidFill>
                  <a:srgbClr val="010202"/>
                </a:solidFill>
                <a:latin typeface="Podkova Regular Regular"/>
                <a:sym typeface="Helvetica Light"/>
              </a:rPr>
              <a:t>Mediterranean region and</a:t>
            </a:r>
          </a:p>
          <a:p>
            <a:pPr marR="80010"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lang="en-US" sz="1200" dirty="0">
                <a:solidFill>
                  <a:srgbClr val="010202"/>
                </a:solidFill>
                <a:latin typeface="Podkova Regular Regular"/>
                <a:sym typeface="Helvetica Light"/>
              </a:rPr>
              <a:t>mountainous areas.</a:t>
            </a:r>
            <a:r>
              <a:rPr lang="hr-HR" sz="1200" dirty="0">
                <a:solidFill>
                  <a:srgbClr val="010202"/>
                </a:solidFill>
                <a:latin typeface="Podkova Regular Regular"/>
                <a:sym typeface="Helvetica Light"/>
              </a:rPr>
              <a:t> </a:t>
            </a:r>
            <a:r>
              <a:rPr lang="en-US" sz="1200" dirty="0">
                <a:solidFill>
                  <a:srgbClr val="010202"/>
                </a:solidFill>
                <a:latin typeface="Podkova Regular Regular"/>
                <a:sym typeface="Helvetica Light"/>
              </a:rPr>
              <a:t>There are 115 types of pine</a:t>
            </a:r>
            <a:r>
              <a:rPr lang="hr-HR" sz="1200" dirty="0">
                <a:solidFill>
                  <a:srgbClr val="010202"/>
                </a:solidFill>
                <a:latin typeface="Podkova Regular Regular"/>
                <a:sym typeface="Helvetica Light"/>
              </a:rPr>
              <a:t> </a:t>
            </a:r>
            <a:r>
              <a:rPr lang="en-US" sz="1200" dirty="0">
                <a:solidFill>
                  <a:srgbClr val="010202"/>
                </a:solidFill>
                <a:latin typeface="Podkova Regular Regular"/>
                <a:sym typeface="Helvetica Light"/>
              </a:rPr>
              <a:t>growing in the world.</a:t>
            </a:r>
            <a:endParaRPr lang="hr-HR" sz="1200" dirty="0">
              <a:solidFill>
                <a:srgbClr val="010202"/>
              </a:solidFill>
              <a:latin typeface="Podkova Regular Regular"/>
              <a:sym typeface="Helvetica Light"/>
            </a:endParaRPr>
          </a:p>
          <a:p>
            <a:pPr marR="80010"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endParaRPr lang="hr-HR" sz="1000" i="1" spc="-9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80010"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3" name="object 20"/>
          <p:cNvSpPr txBox="1">
            <a:spLocks noGrp="1"/>
          </p:cNvSpPr>
          <p:nvPr>
            <p:ph type="title"/>
          </p:nvPr>
        </p:nvSpPr>
        <p:spPr>
          <a:xfrm>
            <a:off x="410471" y="133411"/>
            <a:ext cx="5919477" cy="1305562"/>
          </a:xfrm>
          <a:prstGeom prst="rect">
            <a:avLst/>
          </a:prstGeom>
        </p:spPr>
        <p:txBody>
          <a:bodyPr/>
          <a:lstStyle/>
          <a:p>
            <a:pPr marR="5080" indent="12700">
              <a:spcBef>
                <a:spcPts val="100"/>
              </a:spcBef>
              <a:defRPr sz="4200">
                <a:solidFill>
                  <a:srgbClr val="004A44"/>
                </a:solidFill>
              </a:defRPr>
            </a:pPr>
            <a:r>
              <a:t>Tree</a:t>
            </a:r>
            <a:r>
              <a:rPr spc="-100"/>
              <a:t> </a:t>
            </a:r>
            <a:r>
              <a:t>Species</a:t>
            </a:r>
            <a:r>
              <a:rPr spc="-100"/>
              <a:t> </a:t>
            </a:r>
            <a:r>
              <a:t>in</a:t>
            </a:r>
            <a:r>
              <a:rPr spc="-100"/>
              <a:t> Croatia </a:t>
            </a:r>
            <a:r>
              <a:t>and</a:t>
            </a:r>
            <a:r>
              <a:rPr spc="-100"/>
              <a:t> Europe</a:t>
            </a:r>
          </a:p>
        </p:txBody>
      </p:sp>
      <p:pic>
        <p:nvPicPr>
          <p:cNvPr id="264" name="object 21" descr="object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5873" y="476064"/>
            <a:ext cx="3128090" cy="2298626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object 22"/>
          <p:cNvSpPr txBox="1"/>
          <p:nvPr/>
        </p:nvSpPr>
        <p:spPr>
          <a:xfrm>
            <a:off x="7543744" y="2364233"/>
            <a:ext cx="633099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09:04</a:t>
            </a:r>
            <a:r>
              <a:rPr spc="-30"/>
              <a:t> </a:t>
            </a:r>
            <a:r>
              <a:rPr spc="-19"/>
              <a:t>min.</a:t>
            </a:r>
          </a:p>
        </p:txBody>
      </p:sp>
      <p:sp>
        <p:nvSpPr>
          <p:cNvPr id="266" name="object 23"/>
          <p:cNvSpPr txBox="1"/>
          <p:nvPr/>
        </p:nvSpPr>
        <p:spPr>
          <a:xfrm>
            <a:off x="7536774" y="980809"/>
            <a:ext cx="121094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9">
                <a:solidFill>
                  <a:srgbClr val="1D3B1D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Media</a:t>
            </a:r>
            <a:endParaRPr b="0"/>
          </a:p>
          <a:p>
            <a:pPr marR="5080" indent="19050">
              <a:spcBef>
                <a:spcPts val="1600"/>
              </a:spcBef>
              <a:defRPr sz="1200">
                <a:solidFill>
                  <a:srgbClr val="00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“Coniferous </a:t>
            </a:r>
            <a:r>
              <a:rPr spc="-25"/>
              <a:t>vs. </a:t>
            </a:r>
            <a:r>
              <a:t>Deciduous </a:t>
            </a:r>
            <a:r>
              <a:rPr spc="-10"/>
              <a:t>Trees”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BF26CAF5-EBE2-CC6C-D70D-AD5830B3B1F8}"/>
              </a:ext>
            </a:extLst>
          </p:cNvPr>
          <p:cNvSpPr txBox="1"/>
          <p:nvPr/>
        </p:nvSpPr>
        <p:spPr>
          <a:xfrm>
            <a:off x="3734229" y="2926230"/>
            <a:ext cx="3269289" cy="1661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noProof="0" dirty="0">
                <a:solidFill>
                  <a:srgbClr val="010202"/>
                </a:solidFill>
                <a:latin typeface="Podkova Regular Bold"/>
              </a:rPr>
              <a:t>Maples </a:t>
            </a:r>
            <a:r>
              <a:rPr lang="en-US" sz="1200" noProof="0" dirty="0">
                <a:solidFill>
                  <a:srgbClr val="010202"/>
                </a:solidFill>
                <a:latin typeface="Podkova Regular Regular"/>
              </a:rPr>
              <a:t>(</a:t>
            </a:r>
            <a:r>
              <a:rPr lang="en-US" sz="1000" i="1" noProof="0" dirty="0">
                <a:solidFill>
                  <a:srgbClr val="010202"/>
                </a:solidFill>
                <a:latin typeface="Helvetica Light"/>
              </a:rPr>
              <a:t>Acer sp</a:t>
            </a:r>
            <a:r>
              <a:rPr lang="en-US" sz="1200" noProof="0" dirty="0">
                <a:solidFill>
                  <a:srgbClr val="010202"/>
                </a:solidFill>
                <a:latin typeface="Podkova Regular Regular"/>
              </a:rPr>
              <a:t>.)</a:t>
            </a:r>
          </a:p>
          <a:p>
            <a:pPr marL="0" marR="0" indent="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noProof="0" dirty="0">
                <a:solidFill>
                  <a:srgbClr val="010202"/>
                </a:solidFill>
                <a:latin typeface="Podkova Regular Regular"/>
              </a:rPr>
              <a:t>field maple (</a:t>
            </a:r>
            <a:r>
              <a:rPr lang="en-US" sz="1000" i="1" noProof="0" dirty="0">
                <a:solidFill>
                  <a:srgbClr val="010202"/>
                </a:solidFill>
                <a:latin typeface="Helvetica Light"/>
              </a:rPr>
              <a:t>Acer campestre</a:t>
            </a:r>
            <a:r>
              <a:rPr lang="en-US" sz="1200" noProof="0" dirty="0">
                <a:solidFill>
                  <a:srgbClr val="010202"/>
                </a:solidFill>
                <a:latin typeface="Podkova Regular Regular"/>
              </a:rPr>
              <a:t>),</a:t>
            </a:r>
            <a:endParaRPr lang="hr-HR" sz="1200" noProof="0" dirty="0">
              <a:solidFill>
                <a:srgbClr val="010202"/>
              </a:solidFill>
              <a:latin typeface="Podkova Regular Regular"/>
            </a:endParaRPr>
          </a:p>
          <a:p>
            <a:pPr marL="0" marR="0" indent="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noProof="0" dirty="0">
                <a:solidFill>
                  <a:srgbClr val="010202"/>
                </a:solidFill>
                <a:latin typeface="Podkova Regular Regular"/>
              </a:rPr>
              <a:t>Norway maple (</a:t>
            </a:r>
            <a:r>
              <a:rPr lang="en-US" sz="1000" i="1" noProof="0" dirty="0">
                <a:solidFill>
                  <a:srgbClr val="010202"/>
                </a:solidFill>
                <a:latin typeface="Helvetica Light"/>
              </a:rPr>
              <a:t>Acer </a:t>
            </a:r>
            <a:r>
              <a:rPr lang="en-US" sz="1000" i="1" noProof="0" dirty="0" err="1">
                <a:solidFill>
                  <a:srgbClr val="010202"/>
                </a:solidFill>
                <a:latin typeface="Helvetica Light"/>
              </a:rPr>
              <a:t>platanoides</a:t>
            </a:r>
            <a:r>
              <a:rPr lang="en-US" sz="1200" noProof="0" dirty="0">
                <a:solidFill>
                  <a:srgbClr val="010202"/>
                </a:solidFill>
                <a:latin typeface="Podkova Regular Regular"/>
              </a:rPr>
              <a:t>),</a:t>
            </a:r>
          </a:p>
          <a:p>
            <a:pPr marL="0" marR="0" indent="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noProof="0" dirty="0">
                <a:solidFill>
                  <a:srgbClr val="010202"/>
                </a:solidFill>
                <a:latin typeface="Podkova Regular Regular"/>
              </a:rPr>
              <a:t>sycamore maple (</a:t>
            </a:r>
            <a:r>
              <a:rPr lang="en-US" sz="1000" i="1" noProof="0" dirty="0">
                <a:solidFill>
                  <a:srgbClr val="010202"/>
                </a:solidFill>
                <a:latin typeface="Helvetica Light"/>
              </a:rPr>
              <a:t>Acer</a:t>
            </a:r>
          </a:p>
          <a:p>
            <a:pPr marL="0" marR="0" indent="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i="1" noProof="0" dirty="0">
                <a:solidFill>
                  <a:srgbClr val="010202"/>
                </a:solidFill>
                <a:latin typeface="Helvetica Light"/>
              </a:rPr>
              <a:t>pseudoplatanus</a:t>
            </a:r>
            <a:r>
              <a:rPr lang="en-US" sz="1200" noProof="0" dirty="0">
                <a:solidFill>
                  <a:srgbClr val="010202"/>
                </a:solidFill>
                <a:latin typeface="Podkova Regular Regular"/>
              </a:rPr>
              <a:t>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hr-HR" sz="1200" dirty="0">
              <a:solidFill>
                <a:srgbClr val="010202"/>
              </a:solidFill>
              <a:latin typeface="Podkova Regular Regular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noProof="0" dirty="0">
                <a:solidFill>
                  <a:srgbClr val="010202"/>
                </a:solidFill>
                <a:latin typeface="Podkova Regular Regular"/>
              </a:rPr>
              <a:t>They grow in forests and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noProof="0" dirty="0">
                <a:solidFill>
                  <a:srgbClr val="010202"/>
                </a:solidFill>
                <a:latin typeface="Podkova Regular Regular"/>
              </a:rPr>
              <a:t>parks across Europe.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object 2"/>
          <p:cNvSpPr/>
          <p:nvPr/>
        </p:nvSpPr>
        <p:spPr>
          <a:xfrm>
            <a:off x="4075195" y="2525104"/>
            <a:ext cx="1270803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70" y="0"/>
                </a:moveTo>
                <a:lnTo>
                  <a:pt x="1530" y="0"/>
                </a:lnTo>
                <a:lnTo>
                  <a:pt x="934" y="849"/>
                </a:lnTo>
                <a:lnTo>
                  <a:pt x="448" y="3163"/>
                </a:lnTo>
                <a:lnTo>
                  <a:pt x="120" y="6597"/>
                </a:lnTo>
                <a:lnTo>
                  <a:pt x="0" y="10801"/>
                </a:lnTo>
                <a:lnTo>
                  <a:pt x="120" y="15004"/>
                </a:lnTo>
                <a:lnTo>
                  <a:pt x="448" y="18437"/>
                </a:lnTo>
                <a:lnTo>
                  <a:pt x="934" y="20751"/>
                </a:lnTo>
                <a:lnTo>
                  <a:pt x="1530" y="21600"/>
                </a:lnTo>
                <a:lnTo>
                  <a:pt x="20070" y="21600"/>
                </a:lnTo>
                <a:lnTo>
                  <a:pt x="20666" y="20751"/>
                </a:lnTo>
                <a:lnTo>
                  <a:pt x="21152" y="18437"/>
                </a:lnTo>
                <a:lnTo>
                  <a:pt x="21480" y="15004"/>
                </a:lnTo>
                <a:lnTo>
                  <a:pt x="21600" y="10801"/>
                </a:lnTo>
                <a:lnTo>
                  <a:pt x="21480" y="6597"/>
                </a:lnTo>
                <a:lnTo>
                  <a:pt x="21152" y="3163"/>
                </a:lnTo>
                <a:lnTo>
                  <a:pt x="20666" y="849"/>
                </a:lnTo>
                <a:lnTo>
                  <a:pt x="20070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69" name="object 4" descr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" y="6772323"/>
            <a:ext cx="16652" cy="187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object 5" descr="objec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85" y="3130793"/>
            <a:ext cx="1111000" cy="158277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object 6"/>
          <p:cNvSpPr txBox="1"/>
          <p:nvPr/>
        </p:nvSpPr>
        <p:spPr>
          <a:xfrm>
            <a:off x="494333" y="3442513"/>
            <a:ext cx="2586990" cy="1612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Ash</a:t>
            </a:r>
            <a:r>
              <a:rPr b="1" spc="-10" dirty="0"/>
              <a:t> </a:t>
            </a:r>
            <a:r>
              <a:rPr b="1" dirty="0"/>
              <a:t>trees</a:t>
            </a:r>
            <a:r>
              <a:rPr spc="-1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(Fraxinus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marR="535940" indent="12700">
              <a:spcBef>
                <a:spcPts val="3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field</a:t>
            </a:r>
            <a:r>
              <a:rPr spc="-10" dirty="0"/>
              <a:t> </a:t>
            </a:r>
            <a:r>
              <a:rPr dirty="0"/>
              <a:t>ash</a:t>
            </a:r>
            <a:r>
              <a:rPr spc="-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(Fraxinus</a:t>
            </a:r>
            <a:r>
              <a:rPr sz="1000" i="1" spc="-4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angustifolia), </a:t>
            </a:r>
            <a:r>
              <a:rPr dirty="0"/>
              <a:t>black</a:t>
            </a:r>
            <a:r>
              <a:rPr spc="-10" dirty="0"/>
              <a:t> </a:t>
            </a:r>
            <a:r>
              <a:rPr dirty="0"/>
              <a:t>ash</a:t>
            </a:r>
            <a:r>
              <a:rPr spc="-2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(Fraxinus</a:t>
            </a:r>
            <a:r>
              <a:rPr sz="1000" i="1" spc="-4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 err="1">
                <a:latin typeface="Helvetica Light"/>
                <a:ea typeface="Helvetica Light"/>
                <a:cs typeface="Helvetica Light"/>
                <a:sym typeface="Helvetica Light"/>
              </a:rPr>
              <a:t>ornus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), </a:t>
            </a:r>
            <a:r>
              <a:rPr dirty="0"/>
              <a:t>common</a:t>
            </a:r>
            <a:r>
              <a:rPr spc="-25" dirty="0"/>
              <a:t> </a:t>
            </a:r>
            <a:r>
              <a:rPr dirty="0"/>
              <a:t>ash</a:t>
            </a:r>
            <a:r>
              <a:rPr spc="-2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(Fraxinus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excelsior)</a:t>
            </a:r>
            <a:endParaRPr lang="hr-HR" sz="1000" i="1" spc="-9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535940" indent="12700">
              <a:spcBef>
                <a:spcPts val="3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5080" indent="12700">
              <a:lnSpc>
                <a:spcPct val="111099"/>
              </a:lnSpc>
              <a:spcBef>
                <a:spcPts val="3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Depending</a:t>
            </a:r>
            <a:r>
              <a:rPr spc="-10" dirty="0"/>
              <a:t> </a:t>
            </a:r>
            <a:r>
              <a:rPr dirty="0"/>
              <a:t>on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species,</a:t>
            </a:r>
            <a:r>
              <a:rPr spc="-5" dirty="0"/>
              <a:t> </a:t>
            </a:r>
            <a:r>
              <a:rPr dirty="0"/>
              <a:t>it</a:t>
            </a:r>
            <a:r>
              <a:rPr spc="-10" dirty="0"/>
              <a:t> inhabits </a:t>
            </a:r>
            <a:r>
              <a:rPr dirty="0"/>
              <a:t>different</a:t>
            </a:r>
            <a:r>
              <a:rPr spc="-20" dirty="0"/>
              <a:t> </a:t>
            </a:r>
            <a:r>
              <a:rPr dirty="0"/>
              <a:t>areas,</a:t>
            </a:r>
            <a:r>
              <a:rPr spc="-15" dirty="0"/>
              <a:t> </a:t>
            </a:r>
            <a:r>
              <a:rPr dirty="0"/>
              <a:t>mountainous</a:t>
            </a:r>
            <a:r>
              <a:rPr spc="-15" dirty="0"/>
              <a:t> </a:t>
            </a:r>
            <a:r>
              <a:rPr spc="-25" dirty="0"/>
              <a:t>and </a:t>
            </a:r>
            <a:r>
              <a:rPr dirty="0"/>
              <a:t>lowland</a:t>
            </a:r>
            <a:r>
              <a:rPr spc="-5" dirty="0"/>
              <a:t> </a:t>
            </a:r>
            <a:r>
              <a:rPr dirty="0"/>
              <a:t>areas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Mediterranean region.</a:t>
            </a:r>
          </a:p>
        </p:txBody>
      </p:sp>
      <p:sp>
        <p:nvSpPr>
          <p:cNvPr id="272" name="object 7"/>
          <p:cNvSpPr txBox="1"/>
          <p:nvPr/>
        </p:nvSpPr>
        <p:spPr>
          <a:xfrm>
            <a:off x="4088996" y="1504684"/>
            <a:ext cx="2971169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This</a:t>
            </a:r>
            <a:r>
              <a:rPr spc="-10"/>
              <a:t> </a:t>
            </a:r>
            <a:r>
              <a:t>is</a:t>
            </a:r>
            <a:r>
              <a:rPr spc="-10"/>
              <a:t> </a:t>
            </a:r>
            <a:r>
              <a:t>the</a:t>
            </a:r>
            <a:r>
              <a:rPr spc="-5"/>
              <a:t> </a:t>
            </a:r>
            <a:r>
              <a:t>main</a:t>
            </a:r>
            <a:r>
              <a:rPr spc="-10"/>
              <a:t> </a:t>
            </a:r>
            <a:r>
              <a:t>division</a:t>
            </a:r>
            <a:r>
              <a:rPr spc="-5"/>
              <a:t> </a:t>
            </a:r>
            <a:r>
              <a:t>of</a:t>
            </a:r>
            <a:r>
              <a:rPr spc="-10"/>
              <a:t> </a:t>
            </a:r>
            <a:r>
              <a:t>trees</a:t>
            </a:r>
            <a:r>
              <a:rPr spc="-10"/>
              <a:t> which </a:t>
            </a:r>
            <a:r>
              <a:t>distinguishes</a:t>
            </a:r>
            <a:r>
              <a:rPr spc="-15"/>
              <a:t> </a:t>
            </a:r>
            <a:r>
              <a:t>them</a:t>
            </a:r>
            <a:r>
              <a:rPr spc="-10"/>
              <a:t> </a:t>
            </a:r>
            <a:r>
              <a:t>by</a:t>
            </a:r>
            <a:r>
              <a:rPr spc="-10"/>
              <a:t> </a:t>
            </a:r>
            <a:r>
              <a:t>basic</a:t>
            </a:r>
            <a:r>
              <a:rPr spc="-10"/>
              <a:t> characteristics </a:t>
            </a:r>
            <a:r>
              <a:t>such</a:t>
            </a:r>
            <a:r>
              <a:rPr spc="-5"/>
              <a:t> </a:t>
            </a:r>
            <a:r>
              <a:t>as</a:t>
            </a:r>
            <a:r>
              <a:rPr spc="-5"/>
              <a:t> </a:t>
            </a:r>
            <a:r>
              <a:t>the</a:t>
            </a:r>
            <a:r>
              <a:rPr spc="-5"/>
              <a:t> </a:t>
            </a:r>
            <a:r>
              <a:t>appearance</a:t>
            </a:r>
            <a:r>
              <a:rPr spc="-5"/>
              <a:t> </a:t>
            </a:r>
            <a:r>
              <a:t>of leaves,</a:t>
            </a:r>
            <a:r>
              <a:rPr spc="-5"/>
              <a:t> </a:t>
            </a:r>
            <a:r>
              <a:t>fruit</a:t>
            </a:r>
            <a:r>
              <a:rPr spc="-5"/>
              <a:t> </a:t>
            </a:r>
            <a:r>
              <a:rPr spc="-25"/>
              <a:t>and </a:t>
            </a:r>
            <a:r>
              <a:rPr spc="-10"/>
              <a:t>habitat.</a:t>
            </a:r>
          </a:p>
        </p:txBody>
      </p:sp>
      <p:sp>
        <p:nvSpPr>
          <p:cNvPr id="273" name="object 8"/>
          <p:cNvSpPr txBox="1"/>
          <p:nvPr/>
        </p:nvSpPr>
        <p:spPr>
          <a:xfrm>
            <a:off x="4088996" y="2520582"/>
            <a:ext cx="2761619" cy="2366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Coniferous</a:t>
            </a:r>
            <a:r>
              <a:rPr spc="-10"/>
              <a:t> </a:t>
            </a:r>
            <a:r>
              <a:t>trees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have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needles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usually narrow, hard and have </a:t>
            </a:r>
            <a:r>
              <a:rPr spc="-5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protective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layer of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wax. Those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trees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produce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cones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as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their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reproductive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organs.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Most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conifers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evergreen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trees,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meaning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they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retain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their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needles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one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more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years.</a:t>
            </a:r>
          </a:p>
          <a:p>
            <a:pPr marR="66036" indent="12700">
              <a:lnSpc>
                <a:spcPct val="111099"/>
              </a:lnSpc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They</a:t>
            </a:r>
            <a:r>
              <a:rPr spc="-5"/>
              <a:t> </a:t>
            </a:r>
            <a:r>
              <a:t>are adapted</a:t>
            </a:r>
            <a:r>
              <a:rPr spc="-5"/>
              <a:t> </a:t>
            </a:r>
            <a:r>
              <a:t>to colder</a:t>
            </a:r>
            <a:r>
              <a:rPr spc="-5"/>
              <a:t> </a:t>
            </a:r>
            <a:r>
              <a:rPr spc="-10"/>
              <a:t>conditions </a:t>
            </a:r>
            <a:r>
              <a:t>and</a:t>
            </a:r>
            <a:r>
              <a:rPr spc="-10"/>
              <a:t> </a:t>
            </a:r>
            <a:r>
              <a:t>often</a:t>
            </a:r>
            <a:r>
              <a:rPr spc="-5"/>
              <a:t> </a:t>
            </a:r>
            <a:r>
              <a:t>grow</a:t>
            </a:r>
            <a:r>
              <a:rPr spc="-5"/>
              <a:t> </a:t>
            </a:r>
            <a:r>
              <a:t>in</a:t>
            </a:r>
            <a:r>
              <a:rPr spc="-10"/>
              <a:t> </a:t>
            </a:r>
            <a:r>
              <a:t>mountainous</a:t>
            </a:r>
            <a:r>
              <a:rPr spc="-5"/>
              <a:t> </a:t>
            </a:r>
            <a:r>
              <a:t>or</a:t>
            </a:r>
            <a:r>
              <a:rPr spc="-5"/>
              <a:t> </a:t>
            </a:r>
            <a:r>
              <a:rPr spc="-20"/>
              <a:t>cold </a:t>
            </a:r>
            <a:r>
              <a:t>climates.</a:t>
            </a:r>
            <a:r>
              <a:rPr spc="-10"/>
              <a:t> </a:t>
            </a:r>
            <a:r>
              <a:t>Since</a:t>
            </a:r>
            <a:r>
              <a:rPr spc="-5"/>
              <a:t> </a:t>
            </a:r>
            <a:r>
              <a:t>they</a:t>
            </a:r>
            <a:r>
              <a:rPr spc="-5"/>
              <a:t> </a:t>
            </a:r>
            <a:r>
              <a:t>are</a:t>
            </a:r>
            <a:r>
              <a:rPr spc="-5"/>
              <a:t> </a:t>
            </a:r>
            <a:r>
              <a:rPr spc="-10"/>
              <a:t>drought </a:t>
            </a:r>
            <a:r>
              <a:t>tolerant</a:t>
            </a:r>
            <a:r>
              <a:rPr spc="-10"/>
              <a:t> </a:t>
            </a:r>
            <a:r>
              <a:t>because</a:t>
            </a:r>
            <a:r>
              <a:rPr spc="-5"/>
              <a:t> </a:t>
            </a:r>
            <a:r>
              <a:t>they</a:t>
            </a:r>
            <a:r>
              <a:rPr spc="-10"/>
              <a:t> </a:t>
            </a:r>
            <a:r>
              <a:t>do</a:t>
            </a:r>
            <a:r>
              <a:rPr spc="-5"/>
              <a:t> </a:t>
            </a:r>
            <a:r>
              <a:t>not</a:t>
            </a:r>
            <a:r>
              <a:rPr spc="-10"/>
              <a:t> </a:t>
            </a:r>
            <a:r>
              <a:t>lose</a:t>
            </a:r>
            <a:r>
              <a:rPr spc="-5"/>
              <a:t> </a:t>
            </a:r>
            <a:r>
              <a:rPr spc="-20"/>
              <a:t>much </a:t>
            </a:r>
            <a:r>
              <a:t>water</a:t>
            </a:r>
            <a:r>
              <a:rPr spc="-10"/>
              <a:t> </a:t>
            </a:r>
            <a:r>
              <a:t>through</a:t>
            </a:r>
            <a:r>
              <a:rPr spc="-15"/>
              <a:t> </a:t>
            </a:r>
            <a:r>
              <a:t>their</a:t>
            </a:r>
            <a:r>
              <a:rPr spc="-10"/>
              <a:t> </a:t>
            </a:r>
            <a:r>
              <a:t>needles,</a:t>
            </a:r>
            <a:r>
              <a:rPr spc="-10"/>
              <a:t> </a:t>
            </a:r>
            <a:r>
              <a:t>they</a:t>
            </a:r>
            <a:r>
              <a:rPr spc="-10"/>
              <a:t> </a:t>
            </a:r>
            <a:r>
              <a:rPr spc="-20"/>
              <a:t>also </a:t>
            </a:r>
            <a:r>
              <a:t>inhabit</a:t>
            </a:r>
            <a:r>
              <a:rPr spc="-20"/>
              <a:t> </a:t>
            </a:r>
            <a:r>
              <a:t>Mediterranean</a:t>
            </a:r>
            <a:r>
              <a:rPr spc="-20"/>
              <a:t> </a:t>
            </a:r>
            <a:r>
              <a:rPr spc="-10"/>
              <a:t>areas.</a:t>
            </a:r>
          </a:p>
        </p:txBody>
      </p:sp>
      <p:sp>
        <p:nvSpPr>
          <p:cNvPr id="274" name="object 9"/>
          <p:cNvSpPr txBox="1">
            <a:spLocks noGrp="1"/>
          </p:cNvSpPr>
          <p:nvPr>
            <p:ph type="title"/>
          </p:nvPr>
        </p:nvSpPr>
        <p:spPr>
          <a:xfrm>
            <a:off x="3953395" y="241863"/>
            <a:ext cx="4119246" cy="1224915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ts val="4400"/>
              </a:lnSpc>
              <a:spcBef>
                <a:spcPts val="700"/>
              </a:spcBef>
              <a:defRPr sz="4200">
                <a:solidFill>
                  <a:srgbClr val="004A44"/>
                </a:solidFill>
              </a:defRPr>
            </a:pPr>
            <a:r>
              <a:t>Coniferous </a:t>
            </a:r>
            <a:r>
              <a:rPr spc="-100"/>
              <a:t>and </a:t>
            </a:r>
            <a:r>
              <a:t>Broadleaf</a:t>
            </a:r>
            <a:r>
              <a:rPr spc="100"/>
              <a:t> </a:t>
            </a:r>
            <a:r>
              <a:rPr spc="-100"/>
              <a:t>Trees</a:t>
            </a:r>
          </a:p>
        </p:txBody>
      </p:sp>
      <p:pic>
        <p:nvPicPr>
          <p:cNvPr id="275" name="object 10" descr="objec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596" y="4857027"/>
            <a:ext cx="3128090" cy="2278244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object 11"/>
          <p:cNvSpPr txBox="1"/>
          <p:nvPr/>
        </p:nvSpPr>
        <p:spPr>
          <a:xfrm>
            <a:off x="7490497" y="5361775"/>
            <a:ext cx="77279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 b="1" spc="-9">
                <a:solidFill>
                  <a:srgbClr val="1D3B1D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lvl1pPr>
          </a:lstStyle>
          <a:p>
            <a:r>
              <a:t>Media</a:t>
            </a:r>
          </a:p>
        </p:txBody>
      </p:sp>
      <p:sp>
        <p:nvSpPr>
          <p:cNvPr id="277" name="object 12"/>
          <p:cNvSpPr txBox="1"/>
          <p:nvPr/>
        </p:nvSpPr>
        <p:spPr>
          <a:xfrm>
            <a:off x="7497467" y="6761646"/>
            <a:ext cx="630559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08:40</a:t>
            </a:r>
            <a:r>
              <a:rPr spc="-25"/>
              <a:t> </a:t>
            </a:r>
            <a:r>
              <a:rPr spc="-19"/>
              <a:t>min.</a:t>
            </a:r>
          </a:p>
        </p:txBody>
      </p:sp>
      <p:sp>
        <p:nvSpPr>
          <p:cNvPr id="278" name="object 13"/>
          <p:cNvSpPr txBox="1"/>
          <p:nvPr/>
        </p:nvSpPr>
        <p:spPr>
          <a:xfrm>
            <a:off x="7497471" y="5994222"/>
            <a:ext cx="1191264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solidFill>
                  <a:srgbClr val="00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“Not </a:t>
            </a:r>
            <a:r>
              <a:rPr spc="-10"/>
              <a:t>Every </a:t>
            </a:r>
            <a:r>
              <a:t>Conifer</a:t>
            </a:r>
            <a:r>
              <a:rPr spc="-15"/>
              <a:t> </a:t>
            </a:r>
            <a:r>
              <a:t>is</a:t>
            </a:r>
            <a:r>
              <a:rPr spc="-15"/>
              <a:t> </a:t>
            </a:r>
            <a:r>
              <a:t>a</a:t>
            </a:r>
            <a:r>
              <a:rPr spc="-10"/>
              <a:t> Pine”</a:t>
            </a:r>
          </a:p>
        </p:txBody>
      </p:sp>
      <p:sp>
        <p:nvSpPr>
          <p:cNvPr id="279" name="object 14"/>
          <p:cNvSpPr txBox="1"/>
          <p:nvPr/>
        </p:nvSpPr>
        <p:spPr>
          <a:xfrm>
            <a:off x="494314" y="1804503"/>
            <a:ext cx="1917065" cy="1281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Spruces</a:t>
            </a:r>
            <a:r>
              <a:rPr spc="-3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(Picea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 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common</a:t>
            </a:r>
            <a:r>
              <a:rPr spc="-30" dirty="0"/>
              <a:t> </a:t>
            </a:r>
            <a:r>
              <a:rPr dirty="0"/>
              <a:t>spruce</a:t>
            </a:r>
            <a:r>
              <a:rPr spc="-3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(Picea</a:t>
            </a:r>
            <a:r>
              <a:rPr sz="1000" i="1" spc="-2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abies)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85725" indent="12700">
              <a:lnSpc>
                <a:spcPct val="111099"/>
              </a:lnSpc>
              <a:spcBef>
                <a:spcPts val="6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Common</a:t>
            </a:r>
            <a:r>
              <a:rPr spc="-20" dirty="0"/>
              <a:t> </a:t>
            </a:r>
            <a:r>
              <a:rPr dirty="0"/>
              <a:t>spruce</a:t>
            </a:r>
            <a:r>
              <a:rPr spc="-15" dirty="0"/>
              <a:t> </a:t>
            </a:r>
            <a:r>
              <a:rPr dirty="0"/>
              <a:t>grows</a:t>
            </a:r>
            <a:r>
              <a:rPr spc="-15" dirty="0"/>
              <a:t> </a:t>
            </a:r>
            <a:r>
              <a:rPr spc="-25" dirty="0"/>
              <a:t>in </a:t>
            </a:r>
            <a:r>
              <a:rPr dirty="0"/>
              <a:t>mountainous and </a:t>
            </a:r>
            <a:r>
              <a:rPr spc="-20" dirty="0"/>
              <a:t>cold </a:t>
            </a:r>
            <a:r>
              <a:rPr dirty="0"/>
              <a:t>regions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Europe,</a:t>
            </a:r>
            <a:r>
              <a:rPr spc="-10" dirty="0"/>
              <a:t> </a:t>
            </a:r>
            <a:r>
              <a:rPr dirty="0"/>
              <a:t>often</a:t>
            </a:r>
            <a:r>
              <a:rPr spc="-10" dirty="0"/>
              <a:t> </a:t>
            </a:r>
            <a:r>
              <a:rPr spc="-25" dirty="0"/>
              <a:t>in </a:t>
            </a:r>
            <a:r>
              <a:rPr dirty="0"/>
              <a:t>high-altitude </a:t>
            </a:r>
            <a:r>
              <a:rPr spc="-10" dirty="0"/>
              <a:t>forests.</a:t>
            </a:r>
          </a:p>
        </p:txBody>
      </p:sp>
      <p:grpSp>
        <p:nvGrpSpPr>
          <p:cNvPr id="284" name="object 15"/>
          <p:cNvGrpSpPr/>
          <p:nvPr/>
        </p:nvGrpSpPr>
        <p:grpSpPr>
          <a:xfrm>
            <a:off x="2273385" y="206349"/>
            <a:ext cx="1778732" cy="3220232"/>
            <a:chOff x="0" y="-1"/>
            <a:chExt cx="1778731" cy="3220230"/>
          </a:xfrm>
        </p:grpSpPr>
        <p:pic>
          <p:nvPicPr>
            <p:cNvPr id="280" name="object 16" descr="object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070" y="1290950"/>
              <a:ext cx="1737661" cy="19053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" name="object 17" descr="object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6558" y="2890912"/>
              <a:ext cx="225073" cy="329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" name="object 18" descr="object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" y="2566643"/>
              <a:ext cx="41075" cy="91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3" name="object 19" descr="object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3367" y="-2"/>
              <a:ext cx="1120299" cy="1290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5" name="object 20"/>
          <p:cNvSpPr txBox="1"/>
          <p:nvPr/>
        </p:nvSpPr>
        <p:spPr>
          <a:xfrm>
            <a:off x="487981" y="377902"/>
            <a:ext cx="2500635" cy="1081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Hornbeams</a:t>
            </a:r>
            <a:r>
              <a:rPr spc="-3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(Carpinus</a:t>
            </a:r>
            <a:r>
              <a:rPr sz="1000" i="1" spc="-3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indent="12700">
              <a:spcBef>
                <a:spcPts val="2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common</a:t>
            </a:r>
            <a:r>
              <a:rPr spc="-40" dirty="0"/>
              <a:t> </a:t>
            </a:r>
            <a:r>
              <a:rPr dirty="0"/>
              <a:t>hornbeam</a:t>
            </a:r>
            <a:r>
              <a:rPr spc="-35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(Carpinus</a:t>
            </a:r>
            <a:r>
              <a:rPr sz="1000" i="1" spc="-30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 err="1">
                <a:latin typeface="Helvetica Light"/>
                <a:ea typeface="Helvetica Light"/>
                <a:cs typeface="Helvetica Light"/>
                <a:sym typeface="Helvetica Light"/>
              </a:rPr>
              <a:t>betulus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),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indent="12700"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black</a:t>
            </a:r>
            <a:r>
              <a:rPr spc="-20" dirty="0"/>
              <a:t> </a:t>
            </a:r>
            <a:r>
              <a:rPr dirty="0"/>
              <a:t>hornbeam</a:t>
            </a:r>
            <a:r>
              <a:rPr spc="-2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(Ostrya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 err="1">
                <a:latin typeface="Helvetica Light"/>
                <a:ea typeface="Helvetica Light"/>
                <a:cs typeface="Helvetica Light"/>
                <a:sym typeface="Helvetica Light"/>
              </a:rPr>
              <a:t>carpinifolia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)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473075" indent="12700">
              <a:lnSpc>
                <a:spcPct val="111099"/>
              </a:lnSpc>
              <a:spcBef>
                <a:spcPts val="8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They</a:t>
            </a:r>
            <a:r>
              <a:rPr spc="-1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found</a:t>
            </a:r>
            <a:r>
              <a:rPr spc="-1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forests</a:t>
            </a:r>
            <a:r>
              <a:rPr spc="-10" dirty="0"/>
              <a:t> </a:t>
            </a:r>
            <a:r>
              <a:rPr spc="-25" dirty="0"/>
              <a:t>of </a:t>
            </a:r>
            <a:r>
              <a:rPr dirty="0"/>
              <a:t>central and southern </a:t>
            </a:r>
            <a:r>
              <a:rPr spc="-10" dirty="0"/>
              <a:t>Croatia.</a:t>
            </a:r>
          </a:p>
        </p:txBody>
      </p:sp>
      <p:sp>
        <p:nvSpPr>
          <p:cNvPr id="286" name="object 21"/>
          <p:cNvSpPr txBox="1"/>
          <p:nvPr/>
        </p:nvSpPr>
        <p:spPr>
          <a:xfrm>
            <a:off x="494325" y="5392027"/>
            <a:ext cx="2286002" cy="127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Poplars</a:t>
            </a:r>
            <a:r>
              <a:rPr b="1" spc="-1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(Populus </a:t>
            </a:r>
            <a:r>
              <a:rPr sz="1000" i="1" spc="-19" dirty="0">
                <a:latin typeface="Helvetica Light"/>
                <a:ea typeface="Helvetica Light"/>
                <a:cs typeface="Helvetica Light"/>
                <a:sym typeface="Helvetica Light"/>
              </a:rPr>
              <a:t>sp.)</a:t>
            </a:r>
            <a:endParaRPr sz="1000" b="1" dirty="0">
              <a:latin typeface="+mj-lt"/>
              <a:ea typeface="+mj-ea"/>
              <a:cs typeface="+mj-cs"/>
              <a:sym typeface="Helvetica"/>
            </a:endParaRPr>
          </a:p>
          <a:p>
            <a:pPr marR="493394" indent="12061">
              <a:spcBef>
                <a:spcPts val="300"/>
              </a:spcBef>
              <a:defRPr sz="1200">
                <a:solidFill>
                  <a:srgbClr val="010202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white</a:t>
            </a:r>
            <a:r>
              <a:rPr spc="-15" dirty="0"/>
              <a:t> </a:t>
            </a:r>
            <a:r>
              <a:rPr dirty="0"/>
              <a:t>poplar</a:t>
            </a:r>
            <a:r>
              <a:rPr spc="-1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(Populus</a:t>
            </a:r>
            <a:r>
              <a:rPr sz="1000" i="1" spc="-1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alba)</a:t>
            </a:r>
            <a:r>
              <a:rPr spc="-10" dirty="0"/>
              <a:t>, </a:t>
            </a:r>
            <a:r>
              <a:rPr dirty="0"/>
              <a:t>black</a:t>
            </a:r>
            <a:r>
              <a:rPr spc="-15" dirty="0"/>
              <a:t> </a:t>
            </a:r>
            <a:r>
              <a:rPr dirty="0"/>
              <a:t>poplar</a:t>
            </a:r>
            <a:r>
              <a:rPr spc="-10" dirty="0"/>
              <a:t> </a:t>
            </a:r>
            <a:r>
              <a:rPr sz="1000" i="1" dirty="0">
                <a:latin typeface="Helvetica Light"/>
                <a:ea typeface="Helvetica Light"/>
                <a:cs typeface="Helvetica Light"/>
                <a:sym typeface="Helvetica Light"/>
              </a:rPr>
              <a:t>(Populus</a:t>
            </a:r>
            <a:r>
              <a:rPr sz="1000" i="1" spc="-15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sz="1000" i="1" spc="-9" dirty="0">
                <a:latin typeface="Helvetica Light"/>
                <a:ea typeface="Helvetica Light"/>
                <a:cs typeface="Helvetica Light"/>
                <a:sym typeface="Helvetica Light"/>
              </a:rPr>
              <a:t>nigra)</a:t>
            </a:r>
            <a:endParaRPr sz="10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5080" indent="12700">
              <a:lnSpc>
                <a:spcPct val="111099"/>
              </a:lnSpc>
              <a:spcBef>
                <a:spcPts val="6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They grow along rivers, </a:t>
            </a:r>
            <a:r>
              <a:rPr spc="-10" dirty="0"/>
              <a:t>marshes,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floodplains,</a:t>
            </a:r>
            <a:r>
              <a:rPr spc="-10" dirty="0"/>
              <a:t> </a:t>
            </a:r>
            <a:r>
              <a:rPr dirty="0"/>
              <a:t>often</a:t>
            </a:r>
            <a:r>
              <a:rPr spc="-10" dirty="0"/>
              <a:t> alongside </a:t>
            </a:r>
            <a:r>
              <a:rPr dirty="0"/>
              <a:t>willows and </a:t>
            </a:r>
            <a:r>
              <a:rPr spc="-10" dirty="0"/>
              <a:t>ashes.</a:t>
            </a:r>
          </a:p>
        </p:txBody>
      </p:sp>
      <p:pic>
        <p:nvPicPr>
          <p:cNvPr id="287" name="object 22" descr="object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4389" y="5179400"/>
            <a:ext cx="976367" cy="863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object 23" descr="object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4947" y="1037578"/>
            <a:ext cx="3137729" cy="3634931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object 24"/>
          <p:cNvSpPr txBox="1"/>
          <p:nvPr/>
        </p:nvSpPr>
        <p:spPr>
          <a:xfrm>
            <a:off x="7503297" y="3090520"/>
            <a:ext cx="2423164" cy="1278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0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In</a:t>
            </a:r>
            <a:r>
              <a:rPr spc="-10" dirty="0"/>
              <a:t> </a:t>
            </a:r>
            <a:r>
              <a:rPr dirty="0"/>
              <a:t>Europe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USA,</a:t>
            </a:r>
            <a:r>
              <a:rPr spc="-5" dirty="0"/>
              <a:t> </a:t>
            </a:r>
            <a:r>
              <a:rPr dirty="0"/>
              <a:t>up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spc="-25" dirty="0"/>
              <a:t>100 </a:t>
            </a:r>
            <a:r>
              <a:rPr dirty="0"/>
              <a:t>million</a:t>
            </a:r>
            <a:r>
              <a:rPr spc="-10" dirty="0"/>
              <a:t> </a:t>
            </a:r>
            <a:r>
              <a:rPr dirty="0"/>
              <a:t>trees</a:t>
            </a:r>
            <a:r>
              <a:rPr spc="-10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cut</a:t>
            </a:r>
            <a:r>
              <a:rPr spc="-10" dirty="0"/>
              <a:t> </a:t>
            </a:r>
            <a:r>
              <a:rPr dirty="0"/>
              <a:t>annually</a:t>
            </a:r>
            <a:r>
              <a:rPr spc="-1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spc="-25" dirty="0"/>
              <a:t>be </a:t>
            </a:r>
            <a:r>
              <a:rPr dirty="0"/>
              <a:t>used as Christmas trees. Most </a:t>
            </a:r>
            <a:r>
              <a:rPr spc="-25" dirty="0"/>
              <a:t>of </a:t>
            </a:r>
            <a:r>
              <a:rPr dirty="0"/>
              <a:t>them</a:t>
            </a:r>
            <a:r>
              <a:rPr spc="-15" dirty="0"/>
              <a:t> </a:t>
            </a:r>
            <a:r>
              <a:rPr dirty="0"/>
              <a:t>end</a:t>
            </a:r>
            <a:r>
              <a:rPr spc="-10" dirty="0"/>
              <a:t> </a:t>
            </a:r>
            <a:r>
              <a:rPr dirty="0"/>
              <a:t>up</a:t>
            </a:r>
            <a:r>
              <a:rPr spc="-1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trash</a:t>
            </a:r>
            <a:r>
              <a:rPr spc="-15" dirty="0"/>
              <a:t> </a:t>
            </a:r>
            <a:r>
              <a:rPr dirty="0"/>
              <a:t>after</a:t>
            </a:r>
            <a:r>
              <a:rPr spc="-10" dirty="0"/>
              <a:t> </a:t>
            </a:r>
            <a:r>
              <a:rPr spc="-20" dirty="0"/>
              <a:t>use. </a:t>
            </a:r>
            <a:r>
              <a:rPr dirty="0"/>
              <a:t>It</a:t>
            </a:r>
            <a:r>
              <a:rPr spc="-5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advisable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recycle </a:t>
            </a:r>
            <a:r>
              <a:rPr spc="-25" dirty="0"/>
              <a:t>the </a:t>
            </a:r>
            <a:r>
              <a:rPr dirty="0"/>
              <a:t>"Christmas tree" after </a:t>
            </a:r>
            <a:r>
              <a:rPr spc="-20" dirty="0"/>
              <a:t>use,</a:t>
            </a:r>
          </a:p>
          <a:p>
            <a:pPr indent="12700">
              <a:spcBef>
                <a:spcPts val="100"/>
              </a:spcBef>
              <a:defRPr sz="1200">
                <a:solidFill>
                  <a:srgbClr val="00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rather</a:t>
            </a:r>
            <a:r>
              <a:rPr spc="-20" dirty="0"/>
              <a:t> </a:t>
            </a:r>
            <a:r>
              <a:rPr dirty="0"/>
              <a:t>than</a:t>
            </a:r>
            <a:r>
              <a:rPr spc="-20" dirty="0"/>
              <a:t> </a:t>
            </a:r>
            <a:r>
              <a:rPr dirty="0"/>
              <a:t>throwing</a:t>
            </a:r>
            <a:r>
              <a:rPr spc="-20" dirty="0"/>
              <a:t> </a:t>
            </a:r>
            <a:r>
              <a:rPr dirty="0"/>
              <a:t>it</a:t>
            </a:r>
            <a:r>
              <a:rPr spc="-15" dirty="0"/>
              <a:t> </a:t>
            </a:r>
            <a:r>
              <a:rPr spc="-10" dirty="0"/>
              <a:t>away.</a:t>
            </a:r>
          </a:p>
        </p:txBody>
      </p:sp>
      <p:sp>
        <p:nvSpPr>
          <p:cNvPr id="290" name="object 25"/>
          <p:cNvSpPr txBox="1"/>
          <p:nvPr/>
        </p:nvSpPr>
        <p:spPr>
          <a:xfrm>
            <a:off x="7478468" y="1501548"/>
            <a:ext cx="2164084" cy="1428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300"/>
              </a:spcBef>
              <a:defRPr sz="2000" b="1" spc="-50">
                <a:solidFill>
                  <a:srgbClr val="1D3B1D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Did</a:t>
            </a:r>
            <a:r>
              <a:rPr spc="-95" dirty="0"/>
              <a:t> </a:t>
            </a:r>
            <a:r>
              <a:rPr spc="-55" dirty="0"/>
              <a:t>you</a:t>
            </a:r>
            <a:r>
              <a:rPr spc="-90" dirty="0"/>
              <a:t> </a:t>
            </a:r>
            <a:r>
              <a:rPr spc="-9" dirty="0"/>
              <a:t>know?!</a:t>
            </a:r>
            <a:endParaRPr b="0" dirty="0"/>
          </a:p>
          <a:p>
            <a:pPr marR="5080" indent="37465">
              <a:lnSpc>
                <a:spcPct val="116700"/>
              </a:lnSpc>
              <a:spcBef>
                <a:spcPts val="400"/>
              </a:spcBef>
              <a:defRPr sz="1000">
                <a:solidFill>
                  <a:srgbClr val="00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What</a:t>
            </a:r>
            <a:r>
              <a:rPr spc="-4" dirty="0"/>
              <a:t> </a:t>
            </a:r>
            <a:r>
              <a:rPr dirty="0"/>
              <a:t>we</a:t>
            </a:r>
            <a:r>
              <a:rPr spc="-4" dirty="0"/>
              <a:t> </a:t>
            </a:r>
            <a:r>
              <a:rPr dirty="0"/>
              <a:t>often</a:t>
            </a:r>
            <a:r>
              <a:rPr spc="-4" dirty="0"/>
              <a:t> </a:t>
            </a:r>
            <a:r>
              <a:rPr dirty="0"/>
              <a:t>call</a:t>
            </a:r>
            <a:r>
              <a:rPr spc="-4" dirty="0"/>
              <a:t> </a:t>
            </a:r>
            <a:r>
              <a:rPr dirty="0"/>
              <a:t>a</a:t>
            </a:r>
            <a:r>
              <a:rPr spc="-4" dirty="0"/>
              <a:t> </a:t>
            </a:r>
            <a:r>
              <a:rPr spc="-9" dirty="0"/>
              <a:t>"Christmas</a:t>
            </a:r>
            <a:r>
              <a:rPr lang="hr-HR" spc="500" dirty="0"/>
              <a:t> </a:t>
            </a:r>
            <a:r>
              <a:rPr dirty="0"/>
              <a:t>pine"</a:t>
            </a:r>
            <a:r>
              <a:rPr spc="-4" dirty="0"/>
              <a:t> </a:t>
            </a:r>
            <a:r>
              <a:rPr dirty="0"/>
              <a:t>is</a:t>
            </a:r>
            <a:r>
              <a:rPr spc="-4" dirty="0"/>
              <a:t> </a:t>
            </a:r>
            <a:r>
              <a:rPr dirty="0"/>
              <a:t>not</a:t>
            </a:r>
            <a:r>
              <a:rPr spc="-4" dirty="0"/>
              <a:t> </a:t>
            </a:r>
            <a:r>
              <a:rPr dirty="0"/>
              <a:t>actually</a:t>
            </a:r>
            <a:r>
              <a:rPr spc="-4" dirty="0"/>
              <a:t> </a:t>
            </a:r>
            <a:r>
              <a:rPr dirty="0"/>
              <a:t>a</a:t>
            </a:r>
            <a:r>
              <a:rPr spc="-4" dirty="0"/>
              <a:t> </a:t>
            </a:r>
            <a:r>
              <a:rPr dirty="0"/>
              <a:t>pine,</a:t>
            </a:r>
            <a:r>
              <a:rPr spc="-4" dirty="0"/>
              <a:t> </a:t>
            </a:r>
            <a:r>
              <a:rPr dirty="0"/>
              <a:t>but</a:t>
            </a:r>
            <a:r>
              <a:rPr spc="-4" dirty="0"/>
              <a:t> </a:t>
            </a:r>
            <a:r>
              <a:rPr dirty="0"/>
              <a:t>a</a:t>
            </a:r>
            <a:r>
              <a:rPr spc="-4" dirty="0"/>
              <a:t> </a:t>
            </a:r>
            <a:r>
              <a:rPr spc="-25" dirty="0"/>
              <a:t>fir </a:t>
            </a:r>
            <a:r>
              <a:rPr dirty="0"/>
              <a:t>tree.</a:t>
            </a:r>
            <a:r>
              <a:rPr spc="-19" dirty="0"/>
              <a:t> </a:t>
            </a:r>
            <a:r>
              <a:rPr dirty="0"/>
              <a:t>Sometimes,</a:t>
            </a:r>
            <a:r>
              <a:rPr spc="-1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spruce</a:t>
            </a:r>
            <a:r>
              <a:rPr spc="-19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spc="-19" dirty="0"/>
              <a:t>also</a:t>
            </a:r>
            <a:r>
              <a:rPr spc="500" dirty="0"/>
              <a:t> </a:t>
            </a:r>
            <a:r>
              <a:rPr dirty="0"/>
              <a:t>used</a:t>
            </a:r>
            <a:r>
              <a:rPr spc="-4" dirty="0"/>
              <a:t> </a:t>
            </a:r>
            <a:r>
              <a:rPr dirty="0"/>
              <a:t>-</a:t>
            </a:r>
            <a:r>
              <a:rPr spc="-4" dirty="0"/>
              <a:t> </a:t>
            </a:r>
            <a:r>
              <a:rPr dirty="0"/>
              <a:t>which we</a:t>
            </a:r>
            <a:r>
              <a:rPr spc="-4" dirty="0"/>
              <a:t> </a:t>
            </a:r>
            <a:r>
              <a:rPr dirty="0"/>
              <a:t>can recognize</a:t>
            </a:r>
            <a:r>
              <a:rPr spc="-4" dirty="0"/>
              <a:t> </a:t>
            </a:r>
            <a:r>
              <a:rPr dirty="0"/>
              <a:t>by</a:t>
            </a:r>
            <a:r>
              <a:rPr spc="-4" dirty="0"/>
              <a:t> </a:t>
            </a:r>
            <a:r>
              <a:rPr spc="-25" dirty="0"/>
              <a:t>the </a:t>
            </a:r>
            <a:r>
              <a:rPr dirty="0"/>
              <a:t>fact</a:t>
            </a:r>
            <a:r>
              <a:rPr spc="-4" dirty="0"/>
              <a:t> </a:t>
            </a:r>
            <a:r>
              <a:rPr dirty="0"/>
              <a:t>that</a:t>
            </a:r>
            <a:r>
              <a:rPr spc="-4" dirty="0"/>
              <a:t> </a:t>
            </a:r>
            <a:r>
              <a:rPr dirty="0"/>
              <a:t>its</a:t>
            </a:r>
            <a:r>
              <a:rPr spc="-4" dirty="0"/>
              <a:t> </a:t>
            </a:r>
            <a:r>
              <a:rPr dirty="0"/>
              <a:t>needles start</a:t>
            </a:r>
            <a:r>
              <a:rPr spc="-4" dirty="0"/>
              <a:t> </a:t>
            </a:r>
            <a:r>
              <a:rPr dirty="0"/>
              <a:t>to</a:t>
            </a:r>
            <a:r>
              <a:rPr spc="-4" dirty="0"/>
              <a:t> </a:t>
            </a:r>
            <a:r>
              <a:rPr dirty="0"/>
              <a:t>fall</a:t>
            </a:r>
            <a:r>
              <a:rPr spc="-4" dirty="0"/>
              <a:t> </a:t>
            </a:r>
            <a:r>
              <a:rPr spc="-9" dirty="0"/>
              <a:t>after </a:t>
            </a:r>
            <a:r>
              <a:rPr dirty="0"/>
              <a:t>a</a:t>
            </a:r>
            <a:r>
              <a:rPr spc="-4" dirty="0"/>
              <a:t> </a:t>
            </a:r>
            <a:r>
              <a:rPr dirty="0"/>
              <a:t>certain period</a:t>
            </a:r>
            <a:r>
              <a:rPr spc="-4" dirty="0"/>
              <a:t> </a:t>
            </a:r>
            <a:r>
              <a:rPr dirty="0"/>
              <a:t>of </a:t>
            </a:r>
            <a:r>
              <a:rPr spc="-9" dirty="0"/>
              <a:t>time.</a:t>
            </a:r>
          </a:p>
        </p:txBody>
      </p:sp>
      <p:grpSp>
        <p:nvGrpSpPr>
          <p:cNvPr id="301" name="object 26"/>
          <p:cNvGrpSpPr/>
          <p:nvPr/>
        </p:nvGrpSpPr>
        <p:grpSpPr>
          <a:xfrm>
            <a:off x="3997093" y="5120536"/>
            <a:ext cx="3128082" cy="1901083"/>
            <a:chOff x="0" y="-1"/>
            <a:chExt cx="3128080" cy="1901082"/>
          </a:xfrm>
        </p:grpSpPr>
        <p:sp>
          <p:nvSpPr>
            <p:cNvPr id="291" name="object 27"/>
            <p:cNvSpPr/>
            <p:nvPr/>
          </p:nvSpPr>
          <p:spPr>
            <a:xfrm>
              <a:off x="-1" y="352895"/>
              <a:ext cx="3128081" cy="154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9" y="0"/>
                  </a:moveTo>
                  <a:lnTo>
                    <a:pt x="581" y="0"/>
                  </a:lnTo>
                  <a:lnTo>
                    <a:pt x="355" y="35"/>
                  </a:lnTo>
                  <a:lnTo>
                    <a:pt x="170" y="129"/>
                  </a:lnTo>
                  <a:lnTo>
                    <a:pt x="46" y="270"/>
                  </a:lnTo>
                  <a:lnTo>
                    <a:pt x="0" y="442"/>
                  </a:lnTo>
                  <a:lnTo>
                    <a:pt x="0" y="21158"/>
                  </a:lnTo>
                  <a:lnTo>
                    <a:pt x="46" y="21330"/>
                  </a:lnTo>
                  <a:lnTo>
                    <a:pt x="170" y="21471"/>
                  </a:lnTo>
                  <a:lnTo>
                    <a:pt x="355" y="21565"/>
                  </a:lnTo>
                  <a:lnTo>
                    <a:pt x="581" y="21600"/>
                  </a:lnTo>
                  <a:lnTo>
                    <a:pt x="21019" y="21600"/>
                  </a:lnTo>
                  <a:lnTo>
                    <a:pt x="21245" y="21565"/>
                  </a:lnTo>
                  <a:lnTo>
                    <a:pt x="21430" y="21471"/>
                  </a:lnTo>
                  <a:lnTo>
                    <a:pt x="21554" y="21330"/>
                  </a:lnTo>
                  <a:lnTo>
                    <a:pt x="21600" y="21158"/>
                  </a:lnTo>
                  <a:lnTo>
                    <a:pt x="21600" y="442"/>
                  </a:lnTo>
                  <a:lnTo>
                    <a:pt x="21554" y="270"/>
                  </a:lnTo>
                  <a:lnTo>
                    <a:pt x="21430" y="129"/>
                  </a:lnTo>
                  <a:lnTo>
                    <a:pt x="21245" y="35"/>
                  </a:lnTo>
                  <a:lnTo>
                    <a:pt x="21019" y="0"/>
                  </a:lnTo>
                  <a:close/>
                </a:path>
              </a:pathLst>
            </a:custGeom>
            <a:solidFill>
              <a:srgbClr val="FAF7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2" name="object 28"/>
            <p:cNvSpPr/>
            <p:nvPr/>
          </p:nvSpPr>
          <p:spPr>
            <a:xfrm>
              <a:off x="2433943" y="-2"/>
              <a:ext cx="684002" cy="68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6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6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6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6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6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6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6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6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5D3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93" name="object 29" descr="object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93304" y="365595"/>
              <a:ext cx="149825" cy="1543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98" name="object 30"/>
            <p:cNvGrpSpPr/>
            <p:nvPr/>
          </p:nvGrpSpPr>
          <p:grpSpPr>
            <a:xfrm>
              <a:off x="2617519" y="203816"/>
              <a:ext cx="353590" cy="334291"/>
              <a:chOff x="-1" y="-1"/>
              <a:chExt cx="353589" cy="334290"/>
            </a:xfrm>
          </p:grpSpPr>
          <p:sp>
            <p:nvSpPr>
              <p:cNvPr id="294" name="Shape"/>
              <p:cNvSpPr/>
              <p:nvPr/>
            </p:nvSpPr>
            <p:spPr>
              <a:xfrm>
                <a:off x="-2" y="190519"/>
                <a:ext cx="187763" cy="143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24" y="0"/>
                    </a:moveTo>
                    <a:lnTo>
                      <a:pt x="7290" y="9891"/>
                    </a:lnTo>
                    <a:lnTo>
                      <a:pt x="2995" y="15476"/>
                    </a:lnTo>
                    <a:lnTo>
                      <a:pt x="348" y="18417"/>
                    </a:lnTo>
                    <a:lnTo>
                      <a:pt x="0" y="18417"/>
                    </a:lnTo>
                    <a:lnTo>
                      <a:pt x="0" y="18873"/>
                    </a:lnTo>
                    <a:lnTo>
                      <a:pt x="481" y="19744"/>
                    </a:lnTo>
                    <a:lnTo>
                      <a:pt x="1109" y="20550"/>
                    </a:lnTo>
                    <a:lnTo>
                      <a:pt x="1836" y="21142"/>
                    </a:lnTo>
                    <a:lnTo>
                      <a:pt x="2611" y="21373"/>
                    </a:lnTo>
                    <a:lnTo>
                      <a:pt x="3134" y="21600"/>
                    </a:lnTo>
                    <a:lnTo>
                      <a:pt x="6628" y="17913"/>
                    </a:lnTo>
                    <a:lnTo>
                      <a:pt x="7311" y="16826"/>
                    </a:lnTo>
                    <a:lnTo>
                      <a:pt x="8981" y="14609"/>
                    </a:lnTo>
                    <a:lnTo>
                      <a:pt x="12256" y="10176"/>
                    </a:lnTo>
                    <a:lnTo>
                      <a:pt x="13927" y="7959"/>
                    </a:lnTo>
                    <a:lnTo>
                      <a:pt x="14843" y="6569"/>
                    </a:lnTo>
                    <a:lnTo>
                      <a:pt x="15776" y="5202"/>
                    </a:lnTo>
                    <a:lnTo>
                      <a:pt x="16742" y="3963"/>
                    </a:lnTo>
                    <a:lnTo>
                      <a:pt x="17757" y="2958"/>
                    </a:lnTo>
                    <a:lnTo>
                      <a:pt x="21600" y="2958"/>
                    </a:lnTo>
                    <a:lnTo>
                      <a:pt x="18976" y="2502"/>
                    </a:lnTo>
                    <a:lnTo>
                      <a:pt x="17830" y="2175"/>
                    </a:lnTo>
                    <a:lnTo>
                      <a:pt x="16734" y="1592"/>
                    </a:lnTo>
                    <a:lnTo>
                      <a:pt x="15671" y="839"/>
                    </a:lnTo>
                    <a:lnTo>
                      <a:pt x="14624" y="0"/>
                    </a:lnTo>
                    <a:close/>
                  </a:path>
                </a:pathLst>
              </a:custGeom>
              <a:solidFill>
                <a:srgbClr val="A6D2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" name="Shape"/>
              <p:cNvSpPr/>
              <p:nvPr/>
            </p:nvSpPr>
            <p:spPr>
              <a:xfrm>
                <a:off x="157379" y="210204"/>
                <a:ext cx="143576" cy="22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70" y="0"/>
                    </a:moveTo>
                    <a:lnTo>
                      <a:pt x="0" y="0"/>
                    </a:lnTo>
                    <a:lnTo>
                      <a:pt x="455" y="2951"/>
                    </a:lnTo>
                    <a:lnTo>
                      <a:pt x="1821" y="8866"/>
                    </a:lnTo>
                    <a:lnTo>
                      <a:pt x="4941" y="17517"/>
                    </a:lnTo>
                    <a:lnTo>
                      <a:pt x="8339" y="21600"/>
                    </a:lnTo>
                    <a:lnTo>
                      <a:pt x="11718" y="21600"/>
                    </a:lnTo>
                    <a:lnTo>
                      <a:pt x="15026" y="17717"/>
                    </a:lnTo>
                    <a:lnTo>
                      <a:pt x="16848" y="17717"/>
                    </a:lnTo>
                    <a:lnTo>
                      <a:pt x="17076" y="14754"/>
                    </a:lnTo>
                    <a:lnTo>
                      <a:pt x="17758" y="14754"/>
                    </a:lnTo>
                    <a:lnTo>
                      <a:pt x="18215" y="11816"/>
                    </a:lnTo>
                    <a:lnTo>
                      <a:pt x="18667" y="11816"/>
                    </a:lnTo>
                    <a:lnTo>
                      <a:pt x="19124" y="8866"/>
                    </a:lnTo>
                    <a:lnTo>
                      <a:pt x="19579" y="8866"/>
                    </a:lnTo>
                    <a:lnTo>
                      <a:pt x="20034" y="5902"/>
                    </a:lnTo>
                    <a:lnTo>
                      <a:pt x="20718" y="5902"/>
                    </a:lnTo>
                    <a:lnTo>
                      <a:pt x="20945" y="2951"/>
                    </a:lnTo>
                    <a:lnTo>
                      <a:pt x="21400" y="2951"/>
                    </a:lnTo>
                    <a:lnTo>
                      <a:pt x="21600" y="363"/>
                    </a:lnTo>
                    <a:lnTo>
                      <a:pt x="4991" y="363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rgbClr val="A6D2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" name="Shape"/>
              <p:cNvSpPr/>
              <p:nvPr/>
            </p:nvSpPr>
            <p:spPr>
              <a:xfrm>
                <a:off x="190553" y="9822"/>
                <a:ext cx="163036" cy="200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99" y="0"/>
                    </a:moveTo>
                    <a:lnTo>
                      <a:pt x="17328" y="2071"/>
                    </a:lnTo>
                    <a:lnTo>
                      <a:pt x="18361" y="4952"/>
                    </a:lnTo>
                    <a:lnTo>
                      <a:pt x="18643" y="7954"/>
                    </a:lnTo>
                    <a:lnTo>
                      <a:pt x="18061" y="11139"/>
                    </a:lnTo>
                    <a:lnTo>
                      <a:pt x="15003" y="16126"/>
                    </a:lnTo>
                    <a:lnTo>
                      <a:pt x="9840" y="19769"/>
                    </a:lnTo>
                    <a:lnTo>
                      <a:pt x="3449" y="21478"/>
                    </a:lnTo>
                    <a:lnTo>
                      <a:pt x="0" y="21600"/>
                    </a:lnTo>
                    <a:lnTo>
                      <a:pt x="14627" y="21600"/>
                    </a:lnTo>
                    <a:lnTo>
                      <a:pt x="14651" y="21560"/>
                    </a:lnTo>
                    <a:lnTo>
                      <a:pt x="14851" y="21560"/>
                    </a:lnTo>
                    <a:lnTo>
                      <a:pt x="15053" y="21396"/>
                    </a:lnTo>
                    <a:lnTo>
                      <a:pt x="15253" y="21071"/>
                    </a:lnTo>
                    <a:lnTo>
                      <a:pt x="15453" y="21071"/>
                    </a:lnTo>
                    <a:lnTo>
                      <a:pt x="17459" y="19442"/>
                    </a:lnTo>
                    <a:lnTo>
                      <a:pt x="17859" y="19279"/>
                    </a:lnTo>
                    <a:lnTo>
                      <a:pt x="17859" y="18954"/>
                    </a:lnTo>
                    <a:lnTo>
                      <a:pt x="18460" y="18465"/>
                    </a:lnTo>
                    <a:lnTo>
                      <a:pt x="19064" y="17489"/>
                    </a:lnTo>
                    <a:lnTo>
                      <a:pt x="20561" y="14889"/>
                    </a:lnTo>
                    <a:lnTo>
                      <a:pt x="21419" y="12075"/>
                    </a:lnTo>
                    <a:lnTo>
                      <a:pt x="21600" y="9200"/>
                    </a:lnTo>
                    <a:lnTo>
                      <a:pt x="21066" y="6417"/>
                    </a:lnTo>
                    <a:lnTo>
                      <a:pt x="20246" y="4501"/>
                    </a:lnTo>
                    <a:lnTo>
                      <a:pt x="19013" y="2570"/>
                    </a:lnTo>
                    <a:lnTo>
                      <a:pt x="17402" y="853"/>
                    </a:lnTo>
                    <a:lnTo>
                      <a:pt x="16099" y="0"/>
                    </a:lnTo>
                    <a:close/>
                  </a:path>
                </a:pathLst>
              </a:custGeom>
              <a:solidFill>
                <a:srgbClr val="A6D2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" name="Shape"/>
              <p:cNvSpPr/>
              <p:nvPr/>
            </p:nvSpPr>
            <p:spPr>
              <a:xfrm>
                <a:off x="303275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57" y="0"/>
                    </a:moveTo>
                    <a:lnTo>
                      <a:pt x="0" y="0"/>
                    </a:lnTo>
                    <a:lnTo>
                      <a:pt x="0" y="9398"/>
                    </a:lnTo>
                    <a:lnTo>
                      <a:pt x="21600" y="21600"/>
                    </a:lnTo>
                    <a:lnTo>
                      <a:pt x="6757" y="0"/>
                    </a:lnTo>
                    <a:close/>
                  </a:path>
                </a:pathLst>
              </a:custGeom>
              <a:solidFill>
                <a:srgbClr val="A6D2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9" name="object 31"/>
            <p:cNvSpPr/>
            <p:nvPr/>
          </p:nvSpPr>
          <p:spPr>
            <a:xfrm>
              <a:off x="2684109" y="159779"/>
              <a:ext cx="260785" cy="26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0" y="0"/>
                  </a:moveTo>
                  <a:lnTo>
                    <a:pt x="7269" y="0"/>
                  </a:lnTo>
                  <a:lnTo>
                    <a:pt x="7144" y="249"/>
                  </a:lnTo>
                  <a:lnTo>
                    <a:pt x="6768" y="249"/>
                  </a:lnTo>
                  <a:lnTo>
                    <a:pt x="6642" y="496"/>
                  </a:lnTo>
                  <a:lnTo>
                    <a:pt x="6266" y="496"/>
                  </a:lnTo>
                  <a:lnTo>
                    <a:pt x="6141" y="744"/>
                  </a:lnTo>
                  <a:lnTo>
                    <a:pt x="5764" y="744"/>
                  </a:lnTo>
                  <a:lnTo>
                    <a:pt x="5514" y="992"/>
                  </a:lnTo>
                  <a:lnTo>
                    <a:pt x="5013" y="992"/>
                  </a:lnTo>
                  <a:lnTo>
                    <a:pt x="4888" y="1240"/>
                  </a:lnTo>
                  <a:lnTo>
                    <a:pt x="4763" y="1240"/>
                  </a:lnTo>
                  <a:lnTo>
                    <a:pt x="4512" y="1364"/>
                  </a:lnTo>
                  <a:lnTo>
                    <a:pt x="4386" y="1612"/>
                  </a:lnTo>
                  <a:lnTo>
                    <a:pt x="4261" y="1612"/>
                  </a:lnTo>
                  <a:lnTo>
                    <a:pt x="4136" y="1735"/>
                  </a:lnTo>
                  <a:lnTo>
                    <a:pt x="4011" y="1983"/>
                  </a:lnTo>
                  <a:lnTo>
                    <a:pt x="3885" y="1983"/>
                  </a:lnTo>
                  <a:lnTo>
                    <a:pt x="3760" y="2107"/>
                  </a:lnTo>
                  <a:lnTo>
                    <a:pt x="3634" y="2355"/>
                  </a:lnTo>
                  <a:lnTo>
                    <a:pt x="3509" y="2355"/>
                  </a:lnTo>
                  <a:lnTo>
                    <a:pt x="2009" y="4046"/>
                  </a:lnTo>
                  <a:lnTo>
                    <a:pt x="909" y="5935"/>
                  </a:lnTo>
                  <a:lnTo>
                    <a:pt x="231" y="7986"/>
                  </a:lnTo>
                  <a:lnTo>
                    <a:pt x="0" y="10166"/>
                  </a:lnTo>
                  <a:lnTo>
                    <a:pt x="48" y="11943"/>
                  </a:lnTo>
                  <a:lnTo>
                    <a:pt x="391" y="13698"/>
                  </a:lnTo>
                  <a:lnTo>
                    <a:pt x="1039" y="15360"/>
                  </a:lnTo>
                  <a:lnTo>
                    <a:pt x="2005" y="16859"/>
                  </a:lnTo>
                  <a:lnTo>
                    <a:pt x="2005" y="17231"/>
                  </a:lnTo>
                  <a:lnTo>
                    <a:pt x="4638" y="19957"/>
                  </a:lnTo>
                  <a:lnTo>
                    <a:pt x="7770" y="21321"/>
                  </a:lnTo>
                  <a:lnTo>
                    <a:pt x="9874" y="21600"/>
                  </a:lnTo>
                  <a:lnTo>
                    <a:pt x="12001" y="21507"/>
                  </a:lnTo>
                  <a:lnTo>
                    <a:pt x="16043" y="20206"/>
                  </a:lnTo>
                  <a:lnTo>
                    <a:pt x="19318" y="17432"/>
                  </a:lnTo>
                  <a:lnTo>
                    <a:pt x="21182" y="13636"/>
                  </a:lnTo>
                  <a:lnTo>
                    <a:pt x="21600" y="11281"/>
                  </a:lnTo>
                  <a:lnTo>
                    <a:pt x="21418" y="9018"/>
                  </a:lnTo>
                  <a:lnTo>
                    <a:pt x="19678" y="4587"/>
                  </a:lnTo>
                  <a:lnTo>
                    <a:pt x="15996" y="1270"/>
                  </a:lnTo>
                  <a:lnTo>
                    <a:pt x="13879" y="333"/>
                  </a:lnTo>
                  <a:lnTo>
                    <a:pt x="11280" y="0"/>
                  </a:lnTo>
                  <a:close/>
                </a:path>
              </a:pathLst>
            </a:custGeom>
            <a:solidFill>
              <a:srgbClr val="4F69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0" name="object 32" descr="object 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14722" y="180638"/>
              <a:ext cx="205458" cy="215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2" name="object 33"/>
          <p:cNvSpPr txBox="1"/>
          <p:nvPr/>
        </p:nvSpPr>
        <p:spPr>
          <a:xfrm>
            <a:off x="4147982" y="5636173"/>
            <a:ext cx="2428245" cy="729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9">
                <a:solidFill>
                  <a:srgbClr val="1D3B1D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Research</a:t>
            </a:r>
            <a:endParaRPr b="0"/>
          </a:p>
          <a:p>
            <a:pPr marR="5080" indent="15240">
              <a:lnSpc>
                <a:spcPct val="111099"/>
              </a:lnSpc>
              <a:spcBef>
                <a:spcPts val="800"/>
              </a:spcBef>
              <a:defRPr sz="1200">
                <a:solidFill>
                  <a:srgbClr val="004A4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Research</a:t>
            </a:r>
            <a:r>
              <a:rPr spc="-5"/>
              <a:t> </a:t>
            </a:r>
            <a:r>
              <a:t>and</a:t>
            </a:r>
            <a:r>
              <a:rPr spc="-5"/>
              <a:t> </a:t>
            </a:r>
            <a:r>
              <a:t>list</a:t>
            </a:r>
            <a:r>
              <a:rPr spc="-5"/>
              <a:t> </a:t>
            </a:r>
            <a:r>
              <a:t>all the</a:t>
            </a:r>
            <a:r>
              <a:rPr spc="-5"/>
              <a:t> </a:t>
            </a:r>
            <a:r>
              <a:rPr spc="-10"/>
              <a:t>coniferous </a:t>
            </a:r>
            <a:r>
              <a:t>trees</a:t>
            </a:r>
            <a:r>
              <a:rPr spc="-10"/>
              <a:t> </a:t>
            </a:r>
            <a:r>
              <a:t>that</a:t>
            </a:r>
            <a:r>
              <a:rPr spc="-5"/>
              <a:t> </a:t>
            </a:r>
            <a:r>
              <a:t>grow</a:t>
            </a:r>
            <a:r>
              <a:rPr spc="-5"/>
              <a:t> </a:t>
            </a:r>
            <a:r>
              <a:t>in</a:t>
            </a:r>
            <a:r>
              <a:rPr spc="-10"/>
              <a:t> </a:t>
            </a:r>
            <a:r>
              <a:t>your</a:t>
            </a:r>
            <a:r>
              <a:rPr spc="-5"/>
              <a:t> </a:t>
            </a:r>
            <a:r>
              <a:rPr spc="-10"/>
              <a:t>area.</a:t>
            </a:r>
          </a:p>
        </p:txBody>
      </p:sp>
      <p:grpSp>
        <p:nvGrpSpPr>
          <p:cNvPr id="360" name="object 34"/>
          <p:cNvGrpSpPr/>
          <p:nvPr/>
        </p:nvGrpSpPr>
        <p:grpSpPr>
          <a:xfrm>
            <a:off x="3995605" y="6423680"/>
            <a:ext cx="3129340" cy="775082"/>
            <a:chOff x="-1" y="-1"/>
            <a:chExt cx="3129339" cy="775081"/>
          </a:xfrm>
        </p:grpSpPr>
        <p:pic>
          <p:nvPicPr>
            <p:cNvPr id="303" name="object 35" descr="object 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841430" y="579378"/>
              <a:ext cx="680199" cy="195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" name="object 36" descr="object 3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2" y="93049"/>
              <a:ext cx="2580659" cy="6820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5" name="object 37"/>
            <p:cNvSpPr/>
            <p:nvPr/>
          </p:nvSpPr>
          <p:spPr>
            <a:xfrm>
              <a:off x="2084161" y="7130"/>
              <a:ext cx="16094" cy="1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374" y="6064"/>
                  </a:lnTo>
                  <a:lnTo>
                    <a:pt x="13716" y="10266"/>
                  </a:lnTo>
                  <a:lnTo>
                    <a:pt x="9599" y="12268"/>
                  </a:lnTo>
                  <a:lnTo>
                    <a:pt x="0" y="11732"/>
                  </a:lnTo>
                  <a:lnTo>
                    <a:pt x="6955" y="13935"/>
                  </a:lnTo>
                  <a:lnTo>
                    <a:pt x="13416" y="16643"/>
                  </a:lnTo>
                  <a:lnTo>
                    <a:pt x="18276" y="21600"/>
                  </a:lnTo>
                  <a:lnTo>
                    <a:pt x="19009" y="735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F4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" name="object 38"/>
            <p:cNvSpPr/>
            <p:nvPr/>
          </p:nvSpPr>
          <p:spPr>
            <a:xfrm>
              <a:off x="2158227" y="308843"/>
              <a:ext cx="12704" cy="26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78" y="257"/>
                  </a:lnTo>
                  <a:lnTo>
                    <a:pt x="7309" y="2181"/>
                  </a:lnTo>
                  <a:lnTo>
                    <a:pt x="268" y="2531"/>
                  </a:lnTo>
                  <a:lnTo>
                    <a:pt x="446" y="8417"/>
                  </a:lnTo>
                  <a:lnTo>
                    <a:pt x="0" y="14335"/>
                  </a:lnTo>
                  <a:lnTo>
                    <a:pt x="268" y="20221"/>
                  </a:lnTo>
                  <a:lnTo>
                    <a:pt x="5519" y="21600"/>
                  </a:lnTo>
                  <a:lnTo>
                    <a:pt x="10443" y="16979"/>
                  </a:lnTo>
                  <a:lnTo>
                    <a:pt x="15783" y="15796"/>
                  </a:lnTo>
                  <a:lnTo>
                    <a:pt x="14648" y="10681"/>
                  </a:lnTo>
                  <a:lnTo>
                    <a:pt x="17721" y="498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2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7" name="object 39" descr="object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08489" y="103800"/>
              <a:ext cx="117763" cy="1201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" name="object 40" descr="object 4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79299" y="109138"/>
              <a:ext cx="558255" cy="665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9" name="object 41"/>
            <p:cNvSpPr/>
            <p:nvPr/>
          </p:nvSpPr>
          <p:spPr>
            <a:xfrm>
              <a:off x="2552116" y="625683"/>
              <a:ext cx="524615" cy="148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1" y="11138"/>
                  </a:lnTo>
                  <a:lnTo>
                    <a:pt x="513" y="11166"/>
                  </a:lnTo>
                  <a:lnTo>
                    <a:pt x="870" y="11529"/>
                  </a:lnTo>
                  <a:lnTo>
                    <a:pt x="1195" y="11588"/>
                  </a:lnTo>
                  <a:lnTo>
                    <a:pt x="1226" y="11251"/>
                  </a:lnTo>
                  <a:lnTo>
                    <a:pt x="1290" y="11588"/>
                  </a:lnTo>
                  <a:lnTo>
                    <a:pt x="1392" y="11688"/>
                  </a:lnTo>
                  <a:lnTo>
                    <a:pt x="1584" y="11614"/>
                  </a:lnTo>
                  <a:lnTo>
                    <a:pt x="1657" y="12037"/>
                  </a:lnTo>
                  <a:lnTo>
                    <a:pt x="1864" y="12262"/>
                  </a:lnTo>
                  <a:lnTo>
                    <a:pt x="3907" y="12397"/>
                  </a:lnTo>
                  <a:lnTo>
                    <a:pt x="6024" y="12803"/>
                  </a:lnTo>
                  <a:lnTo>
                    <a:pt x="8187" y="13458"/>
                  </a:lnTo>
                  <a:lnTo>
                    <a:pt x="10371" y="14339"/>
                  </a:lnTo>
                  <a:lnTo>
                    <a:pt x="12547" y="15424"/>
                  </a:lnTo>
                  <a:lnTo>
                    <a:pt x="14689" y="16692"/>
                  </a:lnTo>
                  <a:lnTo>
                    <a:pt x="16771" y="18120"/>
                  </a:lnTo>
                  <a:lnTo>
                    <a:pt x="18764" y="19687"/>
                  </a:lnTo>
                  <a:lnTo>
                    <a:pt x="20323" y="21051"/>
                  </a:lnTo>
                  <a:lnTo>
                    <a:pt x="20835" y="21600"/>
                  </a:lnTo>
                  <a:lnTo>
                    <a:pt x="21600" y="21600"/>
                  </a:lnTo>
                  <a:lnTo>
                    <a:pt x="21409" y="21225"/>
                  </a:lnTo>
                  <a:lnTo>
                    <a:pt x="21198" y="20980"/>
                  </a:lnTo>
                  <a:lnTo>
                    <a:pt x="20994" y="20701"/>
                  </a:lnTo>
                  <a:lnTo>
                    <a:pt x="20863" y="20559"/>
                  </a:lnTo>
                  <a:lnTo>
                    <a:pt x="19299" y="18351"/>
                  </a:lnTo>
                  <a:lnTo>
                    <a:pt x="17108" y="15412"/>
                  </a:lnTo>
                  <a:lnTo>
                    <a:pt x="14075" y="12017"/>
                  </a:lnTo>
                  <a:lnTo>
                    <a:pt x="11185" y="9225"/>
                  </a:lnTo>
                  <a:lnTo>
                    <a:pt x="8548" y="7118"/>
                  </a:lnTo>
                  <a:lnTo>
                    <a:pt x="6359" y="5776"/>
                  </a:lnTo>
                  <a:lnTo>
                    <a:pt x="3950" y="4676"/>
                  </a:lnTo>
                  <a:lnTo>
                    <a:pt x="2094" y="4080"/>
                  </a:lnTo>
                  <a:lnTo>
                    <a:pt x="1163" y="3939"/>
                  </a:lnTo>
                  <a:lnTo>
                    <a:pt x="1456" y="3822"/>
                  </a:lnTo>
                  <a:lnTo>
                    <a:pt x="1568" y="3409"/>
                  </a:lnTo>
                  <a:lnTo>
                    <a:pt x="1625" y="1688"/>
                  </a:lnTo>
                  <a:lnTo>
                    <a:pt x="1342" y="1339"/>
                  </a:lnTo>
                  <a:lnTo>
                    <a:pt x="1082" y="648"/>
                  </a:lnTo>
                  <a:lnTo>
                    <a:pt x="780" y="450"/>
                  </a:lnTo>
                  <a:lnTo>
                    <a:pt x="1083" y="1745"/>
                  </a:lnTo>
                  <a:lnTo>
                    <a:pt x="1067" y="2025"/>
                  </a:lnTo>
                  <a:lnTo>
                    <a:pt x="810" y="1594"/>
                  </a:lnTo>
                  <a:lnTo>
                    <a:pt x="207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3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0" name="object 42"/>
            <p:cNvSpPr/>
            <p:nvPr/>
          </p:nvSpPr>
          <p:spPr>
            <a:xfrm>
              <a:off x="2509838" y="708476"/>
              <a:ext cx="526648" cy="65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84" y="0"/>
                  </a:moveTo>
                  <a:lnTo>
                    <a:pt x="3321" y="46"/>
                  </a:lnTo>
                  <a:lnTo>
                    <a:pt x="3055" y="1355"/>
                  </a:lnTo>
                  <a:lnTo>
                    <a:pt x="2955" y="1526"/>
                  </a:lnTo>
                  <a:lnTo>
                    <a:pt x="2354" y="2175"/>
                  </a:lnTo>
                  <a:lnTo>
                    <a:pt x="1691" y="2323"/>
                  </a:lnTo>
                  <a:lnTo>
                    <a:pt x="1022" y="2136"/>
                  </a:lnTo>
                  <a:lnTo>
                    <a:pt x="401" y="1781"/>
                  </a:lnTo>
                  <a:lnTo>
                    <a:pt x="282" y="4594"/>
                  </a:lnTo>
                  <a:lnTo>
                    <a:pt x="278" y="7511"/>
                  </a:lnTo>
                  <a:lnTo>
                    <a:pt x="311" y="10454"/>
                  </a:lnTo>
                  <a:lnTo>
                    <a:pt x="306" y="13342"/>
                  </a:lnTo>
                  <a:lnTo>
                    <a:pt x="267" y="15531"/>
                  </a:lnTo>
                  <a:lnTo>
                    <a:pt x="0" y="17659"/>
                  </a:lnTo>
                  <a:lnTo>
                    <a:pt x="20" y="20078"/>
                  </a:lnTo>
                  <a:lnTo>
                    <a:pt x="795" y="18716"/>
                  </a:lnTo>
                  <a:lnTo>
                    <a:pt x="1575" y="17533"/>
                  </a:lnTo>
                  <a:lnTo>
                    <a:pt x="1602" y="14768"/>
                  </a:lnTo>
                  <a:lnTo>
                    <a:pt x="1444" y="15640"/>
                  </a:lnTo>
                  <a:lnTo>
                    <a:pt x="1371" y="14931"/>
                  </a:lnTo>
                  <a:lnTo>
                    <a:pt x="1247" y="11282"/>
                  </a:lnTo>
                  <a:lnTo>
                    <a:pt x="1163" y="10548"/>
                  </a:lnTo>
                  <a:lnTo>
                    <a:pt x="1210" y="9913"/>
                  </a:lnTo>
                  <a:lnTo>
                    <a:pt x="3226" y="10767"/>
                  </a:lnTo>
                  <a:lnTo>
                    <a:pt x="5244" y="11169"/>
                  </a:lnTo>
                  <a:lnTo>
                    <a:pt x="9284" y="11529"/>
                  </a:lnTo>
                  <a:lnTo>
                    <a:pt x="11302" y="11945"/>
                  </a:lnTo>
                  <a:lnTo>
                    <a:pt x="12445" y="12413"/>
                  </a:lnTo>
                  <a:lnTo>
                    <a:pt x="14737" y="13601"/>
                  </a:lnTo>
                  <a:lnTo>
                    <a:pt x="15840" y="13976"/>
                  </a:lnTo>
                  <a:lnTo>
                    <a:pt x="15808" y="14739"/>
                  </a:lnTo>
                  <a:lnTo>
                    <a:pt x="13810" y="13661"/>
                  </a:lnTo>
                  <a:lnTo>
                    <a:pt x="11806" y="13050"/>
                  </a:lnTo>
                  <a:lnTo>
                    <a:pt x="9800" y="12904"/>
                  </a:lnTo>
                  <a:lnTo>
                    <a:pt x="7796" y="13217"/>
                  </a:lnTo>
                  <a:lnTo>
                    <a:pt x="7859" y="21600"/>
                  </a:lnTo>
                  <a:lnTo>
                    <a:pt x="21600" y="21600"/>
                  </a:lnTo>
                  <a:lnTo>
                    <a:pt x="21360" y="20866"/>
                  </a:lnTo>
                  <a:lnTo>
                    <a:pt x="20599" y="19724"/>
                  </a:lnTo>
                  <a:lnTo>
                    <a:pt x="20410" y="19314"/>
                  </a:lnTo>
                  <a:lnTo>
                    <a:pt x="20352" y="18835"/>
                  </a:lnTo>
                  <a:lnTo>
                    <a:pt x="20455" y="17842"/>
                  </a:lnTo>
                  <a:lnTo>
                    <a:pt x="20426" y="17279"/>
                  </a:lnTo>
                  <a:lnTo>
                    <a:pt x="18440" y="13740"/>
                  </a:lnTo>
                  <a:lnTo>
                    <a:pt x="16367" y="10514"/>
                  </a:lnTo>
                  <a:lnTo>
                    <a:pt x="14233" y="7650"/>
                  </a:lnTo>
                  <a:lnTo>
                    <a:pt x="12065" y="5198"/>
                  </a:lnTo>
                  <a:lnTo>
                    <a:pt x="9890" y="3208"/>
                  </a:lnTo>
                  <a:lnTo>
                    <a:pt x="7734" y="1730"/>
                  </a:lnTo>
                  <a:lnTo>
                    <a:pt x="5626" y="814"/>
                  </a:lnTo>
                  <a:lnTo>
                    <a:pt x="3590" y="509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rgbClr val="8AA9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1" name="object 43" descr="object 4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964970" y="612538"/>
              <a:ext cx="164369" cy="1539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2" name="object 44"/>
            <p:cNvSpPr/>
            <p:nvPr/>
          </p:nvSpPr>
          <p:spPr>
            <a:xfrm>
              <a:off x="2253033" y="584930"/>
              <a:ext cx="288027" cy="18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70" y="0"/>
                  </a:moveTo>
                  <a:lnTo>
                    <a:pt x="0" y="21582"/>
                  </a:lnTo>
                  <a:lnTo>
                    <a:pt x="2371" y="21600"/>
                  </a:lnTo>
                  <a:lnTo>
                    <a:pt x="19590" y="21551"/>
                  </a:lnTo>
                  <a:lnTo>
                    <a:pt x="18570" y="13538"/>
                  </a:lnTo>
                  <a:lnTo>
                    <a:pt x="20747" y="13361"/>
                  </a:lnTo>
                  <a:lnTo>
                    <a:pt x="21352" y="7684"/>
                  </a:lnTo>
                  <a:lnTo>
                    <a:pt x="21449" y="5559"/>
                  </a:lnTo>
                  <a:lnTo>
                    <a:pt x="21600" y="4507"/>
                  </a:lnTo>
                  <a:lnTo>
                    <a:pt x="21414" y="4465"/>
                  </a:lnTo>
                  <a:lnTo>
                    <a:pt x="20976" y="5015"/>
                  </a:lnTo>
                  <a:lnTo>
                    <a:pt x="20236" y="5697"/>
                  </a:lnTo>
                  <a:lnTo>
                    <a:pt x="19490" y="6270"/>
                  </a:lnTo>
                  <a:lnTo>
                    <a:pt x="19035" y="6490"/>
                  </a:lnTo>
                  <a:lnTo>
                    <a:pt x="18940" y="6475"/>
                  </a:lnTo>
                  <a:lnTo>
                    <a:pt x="18903" y="6431"/>
                  </a:lnTo>
                  <a:lnTo>
                    <a:pt x="18977" y="6314"/>
                  </a:lnTo>
                  <a:lnTo>
                    <a:pt x="19789" y="4728"/>
                  </a:lnTo>
                  <a:lnTo>
                    <a:pt x="18373" y="5768"/>
                  </a:lnTo>
                  <a:lnTo>
                    <a:pt x="17545" y="6294"/>
                  </a:lnTo>
                  <a:lnTo>
                    <a:pt x="17004" y="6490"/>
                  </a:lnTo>
                  <a:lnTo>
                    <a:pt x="16910" y="6475"/>
                  </a:lnTo>
                  <a:lnTo>
                    <a:pt x="16871" y="6441"/>
                  </a:lnTo>
                  <a:lnTo>
                    <a:pt x="17642" y="4993"/>
                  </a:lnTo>
                  <a:lnTo>
                    <a:pt x="14277" y="5785"/>
                  </a:lnTo>
                  <a:lnTo>
                    <a:pt x="15872" y="4684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BCC3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" name="object 45"/>
            <p:cNvSpPr/>
            <p:nvPr/>
          </p:nvSpPr>
          <p:spPr>
            <a:xfrm>
              <a:off x="2493303" y="748722"/>
              <a:ext cx="208144" cy="2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40" y="0"/>
                  </a:moveTo>
                  <a:lnTo>
                    <a:pt x="13542" y="3526"/>
                  </a:lnTo>
                  <a:lnTo>
                    <a:pt x="9574" y="6699"/>
                  </a:lnTo>
                  <a:lnTo>
                    <a:pt x="3728" y="14170"/>
                  </a:lnTo>
                  <a:lnTo>
                    <a:pt x="1177" y="18763"/>
                  </a:lnTo>
                  <a:lnTo>
                    <a:pt x="554" y="1949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440" y="0"/>
                  </a:lnTo>
                  <a:close/>
                </a:path>
              </a:pathLst>
            </a:custGeom>
            <a:solidFill>
              <a:srgbClr val="6EA0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4" name="object 46" descr="object 4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31847" y="522243"/>
              <a:ext cx="97491" cy="1220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5" name="object 47"/>
            <p:cNvSpPr/>
            <p:nvPr/>
          </p:nvSpPr>
          <p:spPr>
            <a:xfrm>
              <a:off x="3062023" y="716998"/>
              <a:ext cx="67314" cy="5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738" y="9166"/>
                  </a:lnTo>
                  <a:lnTo>
                    <a:pt x="4093" y="17622"/>
                  </a:lnTo>
                  <a:lnTo>
                    <a:pt x="2111" y="19559"/>
                  </a:lnTo>
                  <a:lnTo>
                    <a:pt x="1907" y="19635"/>
                  </a:lnTo>
                  <a:lnTo>
                    <a:pt x="265" y="18778"/>
                  </a:lnTo>
                  <a:lnTo>
                    <a:pt x="0" y="19266"/>
                  </a:lnTo>
                  <a:lnTo>
                    <a:pt x="1585" y="19990"/>
                  </a:lnTo>
                  <a:lnTo>
                    <a:pt x="3228" y="20627"/>
                  </a:lnTo>
                  <a:lnTo>
                    <a:pt x="4719" y="21600"/>
                  </a:lnTo>
                  <a:lnTo>
                    <a:pt x="13160" y="21600"/>
                  </a:lnTo>
                  <a:lnTo>
                    <a:pt x="21600" y="113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71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" name="object 48"/>
            <p:cNvSpPr/>
            <p:nvPr/>
          </p:nvSpPr>
          <p:spPr>
            <a:xfrm>
              <a:off x="2457717" y="711575"/>
              <a:ext cx="61904" cy="6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51" y="0"/>
                  </a:moveTo>
                  <a:lnTo>
                    <a:pt x="15564" y="928"/>
                  </a:lnTo>
                  <a:lnTo>
                    <a:pt x="14500" y="2670"/>
                  </a:lnTo>
                  <a:lnTo>
                    <a:pt x="14580" y="3335"/>
                  </a:lnTo>
                  <a:lnTo>
                    <a:pt x="15391" y="3869"/>
                  </a:lnTo>
                  <a:lnTo>
                    <a:pt x="15768" y="7191"/>
                  </a:lnTo>
                  <a:lnTo>
                    <a:pt x="15569" y="8150"/>
                  </a:lnTo>
                  <a:lnTo>
                    <a:pt x="13636" y="12176"/>
                  </a:lnTo>
                  <a:lnTo>
                    <a:pt x="12045" y="13420"/>
                  </a:lnTo>
                  <a:lnTo>
                    <a:pt x="11709" y="14054"/>
                  </a:lnTo>
                  <a:lnTo>
                    <a:pt x="12045" y="15464"/>
                  </a:lnTo>
                  <a:lnTo>
                    <a:pt x="11881" y="15866"/>
                  </a:lnTo>
                  <a:lnTo>
                    <a:pt x="10392" y="16536"/>
                  </a:lnTo>
                  <a:lnTo>
                    <a:pt x="9586" y="17867"/>
                  </a:lnTo>
                  <a:lnTo>
                    <a:pt x="7560" y="17599"/>
                  </a:lnTo>
                  <a:lnTo>
                    <a:pt x="6362" y="19217"/>
                  </a:lnTo>
                  <a:lnTo>
                    <a:pt x="4237" y="19974"/>
                  </a:lnTo>
                  <a:lnTo>
                    <a:pt x="1884" y="20544"/>
                  </a:lnTo>
                  <a:lnTo>
                    <a:pt x="0" y="21600"/>
                  </a:lnTo>
                  <a:lnTo>
                    <a:pt x="12418" y="21600"/>
                  </a:lnTo>
                  <a:lnTo>
                    <a:pt x="14279" y="20742"/>
                  </a:lnTo>
                  <a:lnTo>
                    <a:pt x="16375" y="20444"/>
                  </a:lnTo>
                  <a:lnTo>
                    <a:pt x="18361" y="20002"/>
                  </a:lnTo>
                  <a:lnTo>
                    <a:pt x="18188" y="17464"/>
                  </a:lnTo>
                  <a:lnTo>
                    <a:pt x="20457" y="15231"/>
                  </a:lnTo>
                  <a:lnTo>
                    <a:pt x="20789" y="12934"/>
                  </a:lnTo>
                  <a:lnTo>
                    <a:pt x="20837" y="9903"/>
                  </a:lnTo>
                  <a:lnTo>
                    <a:pt x="20553" y="6815"/>
                  </a:lnTo>
                  <a:lnTo>
                    <a:pt x="20590" y="3753"/>
                  </a:lnTo>
                  <a:lnTo>
                    <a:pt x="21600" y="801"/>
                  </a:lnTo>
                  <a:lnTo>
                    <a:pt x="19318" y="612"/>
                  </a:lnTo>
                  <a:lnTo>
                    <a:pt x="17106" y="227"/>
                  </a:lnTo>
                  <a:lnTo>
                    <a:pt x="14851" y="0"/>
                  </a:lnTo>
                  <a:close/>
                </a:path>
              </a:pathLst>
            </a:custGeom>
            <a:solidFill>
              <a:srgbClr val="A2B3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7" name="object 49"/>
            <p:cNvSpPr/>
            <p:nvPr/>
          </p:nvSpPr>
          <p:spPr>
            <a:xfrm>
              <a:off x="3053513" y="704615"/>
              <a:ext cx="75824" cy="6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943" y="4562"/>
                  </a:lnTo>
                  <a:lnTo>
                    <a:pt x="10508" y="9482"/>
                  </a:lnTo>
                  <a:lnTo>
                    <a:pt x="5219" y="14623"/>
                  </a:lnTo>
                  <a:lnTo>
                    <a:pt x="0" y="19846"/>
                  </a:lnTo>
                  <a:lnTo>
                    <a:pt x="1100" y="20752"/>
                  </a:lnTo>
                  <a:lnTo>
                    <a:pt x="1516" y="20944"/>
                  </a:lnTo>
                  <a:lnTo>
                    <a:pt x="2008" y="21080"/>
                  </a:lnTo>
                  <a:lnTo>
                    <a:pt x="2424" y="21272"/>
                  </a:lnTo>
                  <a:lnTo>
                    <a:pt x="2659" y="20838"/>
                  </a:lnTo>
                  <a:lnTo>
                    <a:pt x="4117" y="21600"/>
                  </a:lnTo>
                  <a:lnTo>
                    <a:pt x="4298" y="21532"/>
                  </a:lnTo>
                  <a:lnTo>
                    <a:pt x="6057" y="19810"/>
                  </a:lnTo>
                  <a:lnTo>
                    <a:pt x="12844" y="12296"/>
                  </a:lnTo>
                  <a:lnTo>
                    <a:pt x="15098" y="9857"/>
                  </a:lnTo>
                  <a:lnTo>
                    <a:pt x="16666" y="8359"/>
                  </a:lnTo>
                  <a:lnTo>
                    <a:pt x="18282" y="6897"/>
                  </a:lnTo>
                  <a:lnTo>
                    <a:pt x="19932" y="5489"/>
                  </a:lnTo>
                  <a:lnTo>
                    <a:pt x="21600" y="41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EA0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8" name="object 50"/>
            <p:cNvSpPr/>
            <p:nvPr/>
          </p:nvSpPr>
          <p:spPr>
            <a:xfrm>
              <a:off x="3103032" y="747173"/>
              <a:ext cx="26305" cy="27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D5E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" name="object 51"/>
            <p:cNvSpPr/>
            <p:nvPr/>
          </p:nvSpPr>
          <p:spPr>
            <a:xfrm>
              <a:off x="3006052" y="761091"/>
              <a:ext cx="52101" cy="13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8" y="0"/>
                  </a:moveTo>
                  <a:lnTo>
                    <a:pt x="1042" y="2814"/>
                  </a:lnTo>
                  <a:lnTo>
                    <a:pt x="0" y="7777"/>
                  </a:lnTo>
                  <a:lnTo>
                    <a:pt x="590" y="10174"/>
                  </a:lnTo>
                  <a:lnTo>
                    <a:pt x="2502" y="12223"/>
                  </a:lnTo>
                  <a:lnTo>
                    <a:pt x="6258" y="14808"/>
                  </a:lnTo>
                  <a:lnTo>
                    <a:pt x="10186" y="17932"/>
                  </a:lnTo>
                  <a:lnTo>
                    <a:pt x="12617" y="21600"/>
                  </a:lnTo>
                  <a:lnTo>
                    <a:pt x="21600" y="21600"/>
                  </a:lnTo>
                  <a:lnTo>
                    <a:pt x="16447" y="15394"/>
                  </a:lnTo>
                  <a:lnTo>
                    <a:pt x="11235" y="9931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6EA0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20" name="object 52" descr="object 5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448435" y="103404"/>
              <a:ext cx="190338" cy="78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1" name="object 53"/>
            <p:cNvSpPr/>
            <p:nvPr/>
          </p:nvSpPr>
          <p:spPr>
            <a:xfrm>
              <a:off x="2617432" y="578490"/>
              <a:ext cx="392751" cy="5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84" y="15"/>
                  </a:moveTo>
                  <a:lnTo>
                    <a:pt x="12919" y="0"/>
                  </a:lnTo>
                  <a:lnTo>
                    <a:pt x="12898" y="601"/>
                  </a:lnTo>
                  <a:lnTo>
                    <a:pt x="12767" y="571"/>
                  </a:lnTo>
                  <a:lnTo>
                    <a:pt x="12637" y="315"/>
                  </a:lnTo>
                  <a:lnTo>
                    <a:pt x="11089" y="300"/>
                  </a:lnTo>
                  <a:lnTo>
                    <a:pt x="11094" y="1172"/>
                  </a:lnTo>
                  <a:lnTo>
                    <a:pt x="11204" y="6036"/>
                  </a:lnTo>
                  <a:lnTo>
                    <a:pt x="11110" y="6297"/>
                  </a:lnTo>
                  <a:lnTo>
                    <a:pt x="10520" y="6263"/>
                  </a:lnTo>
                  <a:lnTo>
                    <a:pt x="9338" y="6362"/>
                  </a:lnTo>
                  <a:lnTo>
                    <a:pt x="8636" y="6273"/>
                  </a:lnTo>
                  <a:lnTo>
                    <a:pt x="8189" y="6593"/>
                  </a:lnTo>
                  <a:lnTo>
                    <a:pt x="8152" y="5849"/>
                  </a:lnTo>
                  <a:lnTo>
                    <a:pt x="8245" y="3963"/>
                  </a:lnTo>
                  <a:lnTo>
                    <a:pt x="8186" y="1910"/>
                  </a:lnTo>
                  <a:lnTo>
                    <a:pt x="8195" y="0"/>
                  </a:lnTo>
                  <a:lnTo>
                    <a:pt x="7531" y="322"/>
                  </a:lnTo>
                  <a:lnTo>
                    <a:pt x="6872" y="786"/>
                  </a:lnTo>
                  <a:lnTo>
                    <a:pt x="4119" y="4130"/>
                  </a:lnTo>
                  <a:lnTo>
                    <a:pt x="2066" y="8808"/>
                  </a:lnTo>
                  <a:lnTo>
                    <a:pt x="1727" y="9301"/>
                  </a:lnTo>
                  <a:lnTo>
                    <a:pt x="2132" y="10898"/>
                  </a:lnTo>
                  <a:lnTo>
                    <a:pt x="2528" y="12246"/>
                  </a:lnTo>
                  <a:lnTo>
                    <a:pt x="2949" y="13133"/>
                  </a:lnTo>
                  <a:lnTo>
                    <a:pt x="3429" y="13348"/>
                  </a:lnTo>
                  <a:lnTo>
                    <a:pt x="2429" y="14097"/>
                  </a:lnTo>
                  <a:lnTo>
                    <a:pt x="2557" y="15298"/>
                  </a:lnTo>
                  <a:lnTo>
                    <a:pt x="1238" y="13501"/>
                  </a:lnTo>
                  <a:lnTo>
                    <a:pt x="1634" y="15012"/>
                  </a:lnTo>
                  <a:lnTo>
                    <a:pt x="2064" y="16075"/>
                  </a:lnTo>
                  <a:lnTo>
                    <a:pt x="2512" y="16713"/>
                  </a:lnTo>
                  <a:lnTo>
                    <a:pt x="2961" y="16947"/>
                  </a:lnTo>
                  <a:lnTo>
                    <a:pt x="2366" y="18131"/>
                  </a:lnTo>
                  <a:lnTo>
                    <a:pt x="1736" y="18662"/>
                  </a:lnTo>
                  <a:lnTo>
                    <a:pt x="1096" y="18747"/>
                  </a:lnTo>
                  <a:lnTo>
                    <a:pt x="471" y="18597"/>
                  </a:lnTo>
                  <a:lnTo>
                    <a:pt x="0" y="17518"/>
                  </a:lnTo>
                  <a:lnTo>
                    <a:pt x="89" y="18597"/>
                  </a:lnTo>
                  <a:lnTo>
                    <a:pt x="1259" y="21600"/>
                  </a:lnTo>
                  <a:lnTo>
                    <a:pt x="3535" y="16790"/>
                  </a:lnTo>
                  <a:lnTo>
                    <a:pt x="5856" y="13037"/>
                  </a:lnTo>
                  <a:lnTo>
                    <a:pt x="8203" y="10041"/>
                  </a:lnTo>
                  <a:lnTo>
                    <a:pt x="10557" y="7499"/>
                  </a:lnTo>
                  <a:lnTo>
                    <a:pt x="10472" y="6898"/>
                  </a:lnTo>
                  <a:lnTo>
                    <a:pt x="11293" y="6649"/>
                  </a:lnTo>
                  <a:lnTo>
                    <a:pt x="12930" y="5554"/>
                  </a:lnTo>
                  <a:lnTo>
                    <a:pt x="13749" y="5101"/>
                  </a:lnTo>
                  <a:lnTo>
                    <a:pt x="15707" y="4464"/>
                  </a:lnTo>
                  <a:lnTo>
                    <a:pt x="16869" y="4266"/>
                  </a:lnTo>
                  <a:lnTo>
                    <a:pt x="17451" y="4500"/>
                  </a:lnTo>
                  <a:lnTo>
                    <a:pt x="17434" y="5356"/>
                  </a:lnTo>
                  <a:lnTo>
                    <a:pt x="17082" y="5874"/>
                  </a:lnTo>
                  <a:lnTo>
                    <a:pt x="16654" y="6268"/>
                  </a:lnTo>
                  <a:lnTo>
                    <a:pt x="16408" y="6750"/>
                  </a:lnTo>
                  <a:lnTo>
                    <a:pt x="17302" y="15298"/>
                  </a:lnTo>
                  <a:lnTo>
                    <a:pt x="17709" y="14196"/>
                  </a:lnTo>
                  <a:lnTo>
                    <a:pt x="18940" y="11098"/>
                  </a:lnTo>
                  <a:lnTo>
                    <a:pt x="21600" y="6297"/>
                  </a:lnTo>
                  <a:lnTo>
                    <a:pt x="21171" y="6297"/>
                  </a:lnTo>
                  <a:lnTo>
                    <a:pt x="20628" y="6844"/>
                  </a:lnTo>
                  <a:lnTo>
                    <a:pt x="20429" y="5401"/>
                  </a:lnTo>
                  <a:lnTo>
                    <a:pt x="17536" y="5401"/>
                  </a:lnTo>
                  <a:lnTo>
                    <a:pt x="17685" y="2398"/>
                  </a:lnTo>
                  <a:lnTo>
                    <a:pt x="15266" y="1152"/>
                  </a:lnTo>
                  <a:lnTo>
                    <a:pt x="15135" y="936"/>
                  </a:lnTo>
                  <a:lnTo>
                    <a:pt x="14534" y="768"/>
                  </a:lnTo>
                  <a:lnTo>
                    <a:pt x="12949" y="591"/>
                  </a:lnTo>
                  <a:lnTo>
                    <a:pt x="12984" y="15"/>
                  </a:lnTo>
                  <a:close/>
                </a:path>
              </a:pathLst>
            </a:custGeom>
            <a:solidFill>
              <a:srgbClr val="D1DA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22" name="object 54" descr="object 5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816735" y="453141"/>
              <a:ext cx="105234" cy="128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3" name="object 55"/>
            <p:cNvSpPr/>
            <p:nvPr/>
          </p:nvSpPr>
          <p:spPr>
            <a:xfrm>
              <a:off x="2580361" y="589495"/>
              <a:ext cx="354384" cy="7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5" y="0"/>
                  </a:moveTo>
                  <a:lnTo>
                    <a:pt x="19668" y="156"/>
                  </a:lnTo>
                  <a:lnTo>
                    <a:pt x="17497" y="655"/>
                  </a:lnTo>
                  <a:lnTo>
                    <a:pt x="16589" y="1011"/>
                  </a:lnTo>
                  <a:lnTo>
                    <a:pt x="14775" y="1870"/>
                  </a:lnTo>
                  <a:lnTo>
                    <a:pt x="13865" y="2065"/>
                  </a:lnTo>
                  <a:lnTo>
                    <a:pt x="13960" y="2536"/>
                  </a:lnTo>
                  <a:lnTo>
                    <a:pt x="11351" y="4531"/>
                  </a:lnTo>
                  <a:lnTo>
                    <a:pt x="8750" y="6882"/>
                  </a:lnTo>
                  <a:lnTo>
                    <a:pt x="6177" y="9826"/>
                  </a:lnTo>
                  <a:lnTo>
                    <a:pt x="3654" y="13600"/>
                  </a:lnTo>
                  <a:lnTo>
                    <a:pt x="2923" y="13665"/>
                  </a:lnTo>
                  <a:lnTo>
                    <a:pt x="2196" y="13158"/>
                  </a:lnTo>
                  <a:lnTo>
                    <a:pt x="754" y="11714"/>
                  </a:lnTo>
                  <a:lnTo>
                    <a:pt x="649" y="12151"/>
                  </a:lnTo>
                  <a:lnTo>
                    <a:pt x="694" y="12039"/>
                  </a:lnTo>
                  <a:lnTo>
                    <a:pt x="881" y="13213"/>
                  </a:lnTo>
                  <a:lnTo>
                    <a:pt x="1619" y="14929"/>
                  </a:lnTo>
                  <a:lnTo>
                    <a:pt x="1815" y="15833"/>
                  </a:lnTo>
                  <a:lnTo>
                    <a:pt x="1785" y="16172"/>
                  </a:lnTo>
                  <a:lnTo>
                    <a:pt x="684" y="14538"/>
                  </a:lnTo>
                  <a:lnTo>
                    <a:pt x="600" y="18140"/>
                  </a:lnTo>
                  <a:lnTo>
                    <a:pt x="434" y="19003"/>
                  </a:lnTo>
                  <a:lnTo>
                    <a:pt x="0" y="19247"/>
                  </a:lnTo>
                  <a:lnTo>
                    <a:pt x="1378" y="19543"/>
                  </a:lnTo>
                  <a:lnTo>
                    <a:pt x="2753" y="20080"/>
                  </a:lnTo>
                  <a:lnTo>
                    <a:pt x="4125" y="20790"/>
                  </a:lnTo>
                  <a:lnTo>
                    <a:pt x="5494" y="21600"/>
                  </a:lnTo>
                  <a:lnTo>
                    <a:pt x="5450" y="20955"/>
                  </a:lnTo>
                  <a:lnTo>
                    <a:pt x="8112" y="16424"/>
                  </a:lnTo>
                  <a:lnTo>
                    <a:pt x="10414" y="13135"/>
                  </a:lnTo>
                  <a:lnTo>
                    <a:pt x="12764" y="10328"/>
                  </a:lnTo>
                  <a:lnTo>
                    <a:pt x="15134" y="7980"/>
                  </a:lnTo>
                  <a:lnTo>
                    <a:pt x="17497" y="6067"/>
                  </a:lnTo>
                  <a:lnTo>
                    <a:pt x="17080" y="7041"/>
                  </a:lnTo>
                  <a:lnTo>
                    <a:pt x="15728" y="9834"/>
                  </a:lnTo>
                  <a:lnTo>
                    <a:pt x="17190" y="19483"/>
                  </a:lnTo>
                  <a:lnTo>
                    <a:pt x="18220" y="16509"/>
                  </a:lnTo>
                  <a:lnTo>
                    <a:pt x="19271" y="13661"/>
                  </a:lnTo>
                  <a:lnTo>
                    <a:pt x="20343" y="11016"/>
                  </a:lnTo>
                  <a:lnTo>
                    <a:pt x="21434" y="8655"/>
                  </a:lnTo>
                  <a:lnTo>
                    <a:pt x="20444" y="1949"/>
                  </a:lnTo>
                  <a:lnTo>
                    <a:pt x="20717" y="1570"/>
                  </a:lnTo>
                  <a:lnTo>
                    <a:pt x="21191" y="1262"/>
                  </a:lnTo>
                  <a:lnTo>
                    <a:pt x="21581" y="856"/>
                  </a:lnTo>
                  <a:lnTo>
                    <a:pt x="21600" y="184"/>
                  </a:lnTo>
                  <a:lnTo>
                    <a:pt x="20955" y="0"/>
                  </a:lnTo>
                  <a:close/>
                </a:path>
              </a:pathLst>
            </a:custGeom>
            <a:solidFill>
              <a:srgbClr val="B8C7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24" name="object 56" descr="object 5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811325" y="594732"/>
              <a:ext cx="205045" cy="1168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5" name="object 57"/>
            <p:cNvSpPr/>
            <p:nvPr/>
          </p:nvSpPr>
          <p:spPr>
            <a:xfrm>
              <a:off x="3110272" y="66712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2" y="0"/>
                  </a:moveTo>
                  <a:lnTo>
                    <a:pt x="0" y="16663"/>
                  </a:lnTo>
                  <a:lnTo>
                    <a:pt x="10574" y="19253"/>
                  </a:lnTo>
                  <a:lnTo>
                    <a:pt x="20377" y="21600"/>
                  </a:lnTo>
                  <a:lnTo>
                    <a:pt x="21600" y="1540"/>
                  </a:lnTo>
                  <a:lnTo>
                    <a:pt x="13972" y="428"/>
                  </a:lnTo>
                  <a:lnTo>
                    <a:pt x="10912" y="0"/>
                  </a:lnTo>
                  <a:close/>
                </a:path>
              </a:pathLst>
            </a:custGeom>
            <a:solidFill>
              <a:srgbClr val="8AA9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26" name="object 58" descr="object 5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410588" y="-2"/>
              <a:ext cx="705784" cy="761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" name="object 59" descr="object 59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581296" y="200879"/>
              <a:ext cx="160829" cy="239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8" name="object 60"/>
            <p:cNvSpPr/>
            <p:nvPr/>
          </p:nvSpPr>
          <p:spPr>
            <a:xfrm>
              <a:off x="2720521" y="32427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6" y="0"/>
                  </a:moveTo>
                  <a:lnTo>
                    <a:pt x="0" y="14799"/>
                  </a:lnTo>
                  <a:lnTo>
                    <a:pt x="11602" y="21600"/>
                  </a:lnTo>
                  <a:lnTo>
                    <a:pt x="18618" y="15611"/>
                  </a:lnTo>
                  <a:lnTo>
                    <a:pt x="21600" y="5515"/>
                  </a:lnTo>
                  <a:lnTo>
                    <a:pt x="21106" y="0"/>
                  </a:lnTo>
                  <a:close/>
                </a:path>
              </a:pathLst>
            </a:custGeom>
            <a:solidFill>
              <a:srgbClr val="6EA0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9" name="object 61"/>
            <p:cNvSpPr/>
            <p:nvPr/>
          </p:nvSpPr>
          <p:spPr>
            <a:xfrm>
              <a:off x="2683423" y="255871"/>
              <a:ext cx="15739" cy="1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97" y="0"/>
                  </a:moveTo>
                  <a:lnTo>
                    <a:pt x="9344" y="1064"/>
                  </a:lnTo>
                  <a:lnTo>
                    <a:pt x="0" y="2350"/>
                  </a:lnTo>
                  <a:lnTo>
                    <a:pt x="7112" y="21600"/>
                  </a:lnTo>
                  <a:lnTo>
                    <a:pt x="15725" y="20093"/>
                  </a:lnTo>
                  <a:lnTo>
                    <a:pt x="21600" y="15336"/>
                  </a:lnTo>
                  <a:lnTo>
                    <a:pt x="16997" y="0"/>
                  </a:lnTo>
                  <a:close/>
                </a:path>
              </a:pathLst>
            </a:custGeom>
            <a:solidFill>
              <a:srgbClr val="8AA9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object 62"/>
            <p:cNvSpPr/>
            <p:nvPr/>
          </p:nvSpPr>
          <p:spPr>
            <a:xfrm>
              <a:off x="2649323" y="28205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19" y="0"/>
                  </a:moveTo>
                  <a:lnTo>
                    <a:pt x="0" y="1831"/>
                  </a:lnTo>
                  <a:lnTo>
                    <a:pt x="1641" y="13808"/>
                  </a:lnTo>
                  <a:lnTo>
                    <a:pt x="6140" y="18606"/>
                  </a:lnTo>
                  <a:lnTo>
                    <a:pt x="15997" y="21600"/>
                  </a:lnTo>
                  <a:lnTo>
                    <a:pt x="21600" y="13313"/>
                  </a:lnTo>
                  <a:lnTo>
                    <a:pt x="20092" y="3022"/>
                  </a:lnTo>
                  <a:lnTo>
                    <a:pt x="8619" y="0"/>
                  </a:lnTo>
                  <a:close/>
                </a:path>
              </a:pathLst>
            </a:custGeom>
            <a:solidFill>
              <a:srgbClr val="91BC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34" name="object 63"/>
            <p:cNvGrpSpPr/>
            <p:nvPr/>
          </p:nvGrpSpPr>
          <p:grpSpPr>
            <a:xfrm>
              <a:off x="2661083" y="234241"/>
              <a:ext cx="40787" cy="78760"/>
              <a:chOff x="0" y="0"/>
              <a:chExt cx="40786" cy="78759"/>
            </a:xfrm>
          </p:grpSpPr>
          <p:sp>
            <p:nvSpPr>
              <p:cNvPr id="331" name="Shape"/>
              <p:cNvSpPr/>
              <p:nvPr/>
            </p:nvSpPr>
            <p:spPr>
              <a:xfrm>
                <a:off x="-1" y="66054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03"/>
                    </a:moveTo>
                    <a:lnTo>
                      <a:pt x="9615" y="1047"/>
                    </a:lnTo>
                    <a:lnTo>
                      <a:pt x="0" y="0"/>
                    </a:lnTo>
                    <a:lnTo>
                      <a:pt x="8394" y="21600"/>
                    </a:lnTo>
                    <a:lnTo>
                      <a:pt x="18082" y="18322"/>
                    </a:lnTo>
                    <a:lnTo>
                      <a:pt x="21600" y="2403"/>
                    </a:lnTo>
                    <a:close/>
                  </a:path>
                </a:pathLst>
              </a:custGeom>
              <a:solidFill>
                <a:srgbClr val="8AA9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2" name="Shape"/>
              <p:cNvSpPr/>
              <p:nvPr/>
            </p:nvSpPr>
            <p:spPr>
              <a:xfrm>
                <a:off x="10032" y="43269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931" y="3227"/>
                    </a:lnTo>
                    <a:lnTo>
                      <a:pt x="0" y="5089"/>
                    </a:lnTo>
                    <a:lnTo>
                      <a:pt x="3550" y="21600"/>
                    </a:lnTo>
                    <a:lnTo>
                      <a:pt x="19996" y="1973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AA9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3" name="Shape"/>
              <p:cNvSpPr/>
              <p:nvPr/>
            </p:nvSpPr>
            <p:spPr>
              <a:xfrm>
                <a:off x="28080" y="-1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303" y="0"/>
                    </a:lnTo>
                    <a:lnTo>
                      <a:pt x="842" y="3053"/>
                    </a:lnTo>
                    <a:lnTo>
                      <a:pt x="0" y="1695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AA9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35" name="object 64"/>
            <p:cNvSpPr/>
            <p:nvPr/>
          </p:nvSpPr>
          <p:spPr>
            <a:xfrm>
              <a:off x="2632153" y="163364"/>
              <a:ext cx="122227" cy="76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51" y="0"/>
                  </a:moveTo>
                  <a:lnTo>
                    <a:pt x="19243" y="7494"/>
                  </a:lnTo>
                  <a:lnTo>
                    <a:pt x="15618" y="12594"/>
                  </a:lnTo>
                  <a:lnTo>
                    <a:pt x="10768" y="14897"/>
                  </a:lnTo>
                  <a:lnTo>
                    <a:pt x="5887" y="14003"/>
                  </a:lnTo>
                  <a:lnTo>
                    <a:pt x="4213" y="12661"/>
                  </a:lnTo>
                  <a:lnTo>
                    <a:pt x="2918" y="11010"/>
                  </a:lnTo>
                  <a:lnTo>
                    <a:pt x="1758" y="9200"/>
                  </a:lnTo>
                  <a:lnTo>
                    <a:pt x="487" y="7383"/>
                  </a:lnTo>
                  <a:lnTo>
                    <a:pt x="0" y="6834"/>
                  </a:lnTo>
                  <a:lnTo>
                    <a:pt x="76" y="7490"/>
                  </a:lnTo>
                  <a:lnTo>
                    <a:pt x="413" y="9058"/>
                  </a:lnTo>
                  <a:lnTo>
                    <a:pt x="691" y="10565"/>
                  </a:lnTo>
                  <a:lnTo>
                    <a:pt x="2722" y="16711"/>
                  </a:lnTo>
                  <a:lnTo>
                    <a:pt x="3755" y="17196"/>
                  </a:lnTo>
                  <a:lnTo>
                    <a:pt x="5968" y="16704"/>
                  </a:lnTo>
                  <a:lnTo>
                    <a:pt x="6709" y="16825"/>
                  </a:lnTo>
                  <a:lnTo>
                    <a:pt x="7853" y="17171"/>
                  </a:lnTo>
                  <a:lnTo>
                    <a:pt x="10082" y="18229"/>
                  </a:lnTo>
                  <a:lnTo>
                    <a:pt x="11222" y="18561"/>
                  </a:lnTo>
                  <a:lnTo>
                    <a:pt x="14434" y="21600"/>
                  </a:lnTo>
                  <a:lnTo>
                    <a:pt x="13792" y="19940"/>
                  </a:lnTo>
                  <a:lnTo>
                    <a:pt x="14833" y="19651"/>
                  </a:lnTo>
                  <a:lnTo>
                    <a:pt x="15666" y="20082"/>
                  </a:lnTo>
                  <a:lnTo>
                    <a:pt x="15680" y="18999"/>
                  </a:lnTo>
                  <a:lnTo>
                    <a:pt x="16557" y="19109"/>
                  </a:lnTo>
                  <a:lnTo>
                    <a:pt x="17291" y="18397"/>
                  </a:lnTo>
                  <a:lnTo>
                    <a:pt x="17861" y="17367"/>
                  </a:lnTo>
                  <a:lnTo>
                    <a:pt x="18263" y="17043"/>
                  </a:lnTo>
                  <a:lnTo>
                    <a:pt x="20077" y="13335"/>
                  </a:lnTo>
                  <a:lnTo>
                    <a:pt x="21219" y="9328"/>
                  </a:lnTo>
                  <a:lnTo>
                    <a:pt x="21600" y="4999"/>
                  </a:lnTo>
                  <a:lnTo>
                    <a:pt x="21136" y="328"/>
                  </a:lnTo>
                  <a:lnTo>
                    <a:pt x="20451" y="0"/>
                  </a:lnTo>
                  <a:close/>
                </a:path>
              </a:pathLst>
            </a:custGeom>
            <a:solidFill>
              <a:srgbClr val="4C8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6" name="object 65"/>
            <p:cNvSpPr/>
            <p:nvPr/>
          </p:nvSpPr>
          <p:spPr>
            <a:xfrm>
              <a:off x="2626582" y="109971"/>
              <a:ext cx="125171" cy="10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46" y="0"/>
                  </a:moveTo>
                  <a:lnTo>
                    <a:pt x="2103" y="4004"/>
                  </a:lnTo>
                  <a:lnTo>
                    <a:pt x="0" y="11707"/>
                  </a:lnTo>
                  <a:lnTo>
                    <a:pt x="367" y="14519"/>
                  </a:lnTo>
                  <a:lnTo>
                    <a:pt x="470" y="15006"/>
                  </a:lnTo>
                  <a:lnTo>
                    <a:pt x="907" y="15799"/>
                  </a:lnTo>
                  <a:lnTo>
                    <a:pt x="1036" y="16245"/>
                  </a:lnTo>
                  <a:lnTo>
                    <a:pt x="961" y="15771"/>
                  </a:lnTo>
                  <a:lnTo>
                    <a:pt x="1327" y="16067"/>
                  </a:lnTo>
                  <a:lnTo>
                    <a:pt x="2678" y="17481"/>
                  </a:lnTo>
                  <a:lnTo>
                    <a:pt x="3811" y="18790"/>
                  </a:lnTo>
                  <a:lnTo>
                    <a:pt x="5075" y="19983"/>
                  </a:lnTo>
                  <a:lnTo>
                    <a:pt x="6710" y="20954"/>
                  </a:lnTo>
                  <a:lnTo>
                    <a:pt x="11476" y="21600"/>
                  </a:lnTo>
                  <a:lnTo>
                    <a:pt x="16211" y="19935"/>
                  </a:lnTo>
                  <a:lnTo>
                    <a:pt x="19751" y="16248"/>
                  </a:lnTo>
                  <a:lnTo>
                    <a:pt x="20931" y="10830"/>
                  </a:lnTo>
                  <a:lnTo>
                    <a:pt x="21600" y="11067"/>
                  </a:lnTo>
                  <a:lnTo>
                    <a:pt x="17011" y="5464"/>
                  </a:lnTo>
                  <a:lnTo>
                    <a:pt x="14734" y="4481"/>
                  </a:lnTo>
                  <a:lnTo>
                    <a:pt x="12751" y="2946"/>
                  </a:lnTo>
                  <a:lnTo>
                    <a:pt x="11450" y="80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rgbClr val="8AA9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44" name="object 66"/>
            <p:cNvGrpSpPr/>
            <p:nvPr/>
          </p:nvGrpSpPr>
          <p:grpSpPr>
            <a:xfrm>
              <a:off x="2662042" y="133897"/>
              <a:ext cx="60052" cy="60397"/>
              <a:chOff x="0" y="0"/>
              <a:chExt cx="60051" cy="60396"/>
            </a:xfrm>
          </p:grpSpPr>
          <p:sp>
            <p:nvSpPr>
              <p:cNvPr id="337" name="Shape"/>
              <p:cNvSpPr/>
              <p:nvPr/>
            </p:nvSpPr>
            <p:spPr>
              <a:xfrm>
                <a:off x="907" y="20593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95"/>
                    </a:moveTo>
                    <a:lnTo>
                      <a:pt x="14388" y="0"/>
                    </a:lnTo>
                    <a:lnTo>
                      <a:pt x="8783" y="385"/>
                    </a:lnTo>
                    <a:lnTo>
                      <a:pt x="0" y="1016"/>
                    </a:lnTo>
                    <a:lnTo>
                      <a:pt x="2325" y="21600"/>
                    </a:lnTo>
                    <a:lnTo>
                      <a:pt x="21600" y="14795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8" name="Shape"/>
              <p:cNvSpPr/>
              <p:nvPr/>
            </p:nvSpPr>
            <p:spPr>
              <a:xfrm>
                <a:off x="0" y="-1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64"/>
                    </a:moveTo>
                    <a:lnTo>
                      <a:pt x="9656" y="0"/>
                    </a:lnTo>
                    <a:lnTo>
                      <a:pt x="6421" y="2728"/>
                    </a:lnTo>
                    <a:lnTo>
                      <a:pt x="0" y="8185"/>
                    </a:lnTo>
                    <a:lnTo>
                      <a:pt x="7755" y="21600"/>
                    </a:lnTo>
                    <a:lnTo>
                      <a:pt x="21600" y="14964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9" name="Shape"/>
              <p:cNvSpPr/>
              <p:nvPr/>
            </p:nvSpPr>
            <p:spPr>
              <a:xfrm>
                <a:off x="444" y="3375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23"/>
                    </a:moveTo>
                    <a:lnTo>
                      <a:pt x="14369" y="0"/>
                    </a:lnTo>
                    <a:lnTo>
                      <a:pt x="7484" y="3661"/>
                    </a:lnTo>
                    <a:lnTo>
                      <a:pt x="0" y="7654"/>
                    </a:lnTo>
                    <a:lnTo>
                      <a:pt x="7415" y="21600"/>
                    </a:lnTo>
                    <a:lnTo>
                      <a:pt x="21600" y="14223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0" name="Shape"/>
              <p:cNvSpPr/>
              <p:nvPr/>
            </p:nvSpPr>
            <p:spPr>
              <a:xfrm>
                <a:off x="685" y="4768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083"/>
                    </a:moveTo>
                    <a:lnTo>
                      <a:pt x="10221" y="0"/>
                    </a:lnTo>
                    <a:lnTo>
                      <a:pt x="5701" y="3271"/>
                    </a:lnTo>
                    <a:lnTo>
                      <a:pt x="0" y="7385"/>
                    </a:lnTo>
                    <a:lnTo>
                      <a:pt x="2931" y="21600"/>
                    </a:lnTo>
                    <a:lnTo>
                      <a:pt x="21600" y="20083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1" name="Shape"/>
              <p:cNvSpPr/>
              <p:nvPr/>
            </p:nvSpPr>
            <p:spPr>
              <a:xfrm>
                <a:off x="15500" y="42572"/>
                <a:ext cx="1317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852" y="5641"/>
                    </a:lnTo>
                    <a:lnTo>
                      <a:pt x="0" y="8253"/>
                    </a:lnTo>
                    <a:lnTo>
                      <a:pt x="1770" y="15475"/>
                    </a:lnTo>
                    <a:lnTo>
                      <a:pt x="1778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2" name="Shape"/>
              <p:cNvSpPr/>
              <p:nvPr/>
            </p:nvSpPr>
            <p:spPr>
              <a:xfrm>
                <a:off x="36220" y="4719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57"/>
                    </a:moveTo>
                    <a:lnTo>
                      <a:pt x="13693" y="0"/>
                    </a:lnTo>
                    <a:lnTo>
                      <a:pt x="8178" y="1283"/>
                    </a:lnTo>
                    <a:lnTo>
                      <a:pt x="0" y="3182"/>
                    </a:lnTo>
                    <a:lnTo>
                      <a:pt x="4512" y="21600"/>
                    </a:lnTo>
                    <a:lnTo>
                      <a:pt x="21600" y="13257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3" name="Shape"/>
              <p:cNvSpPr/>
              <p:nvPr/>
            </p:nvSpPr>
            <p:spPr>
              <a:xfrm>
                <a:off x="47345" y="28557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15"/>
                    </a:moveTo>
                    <a:lnTo>
                      <a:pt x="16758" y="0"/>
                    </a:lnTo>
                    <a:lnTo>
                      <a:pt x="7801" y="2721"/>
                    </a:lnTo>
                    <a:lnTo>
                      <a:pt x="0" y="5080"/>
                    </a:lnTo>
                    <a:lnTo>
                      <a:pt x="4465" y="21600"/>
                    </a:lnTo>
                    <a:lnTo>
                      <a:pt x="21600" y="16615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45" name="object 67"/>
            <p:cNvSpPr/>
            <p:nvPr/>
          </p:nvSpPr>
          <p:spPr>
            <a:xfrm>
              <a:off x="2670927" y="11794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50" y="0"/>
                  </a:moveTo>
                  <a:lnTo>
                    <a:pt x="6590" y="384"/>
                  </a:lnTo>
                  <a:lnTo>
                    <a:pt x="0" y="11260"/>
                  </a:lnTo>
                  <a:lnTo>
                    <a:pt x="8361" y="20694"/>
                  </a:lnTo>
                  <a:lnTo>
                    <a:pt x="19593" y="21600"/>
                  </a:lnTo>
                  <a:lnTo>
                    <a:pt x="21600" y="6882"/>
                  </a:lnTo>
                  <a:lnTo>
                    <a:pt x="20289" y="2094"/>
                  </a:lnTo>
                  <a:lnTo>
                    <a:pt x="7350" y="0"/>
                  </a:lnTo>
                  <a:close/>
                </a:path>
              </a:pathLst>
            </a:custGeom>
            <a:solidFill>
              <a:srgbClr val="8AA9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50" name="object 68"/>
            <p:cNvGrpSpPr/>
            <p:nvPr/>
          </p:nvGrpSpPr>
          <p:grpSpPr>
            <a:xfrm>
              <a:off x="2642445" y="149162"/>
              <a:ext cx="230787" cy="195450"/>
              <a:chOff x="-1" y="0"/>
              <a:chExt cx="230786" cy="195449"/>
            </a:xfrm>
          </p:grpSpPr>
          <p:sp>
            <p:nvSpPr>
              <p:cNvPr id="346" name="Shape"/>
              <p:cNvSpPr/>
              <p:nvPr/>
            </p:nvSpPr>
            <p:spPr>
              <a:xfrm>
                <a:off x="-2" y="26645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23"/>
                    </a:moveTo>
                    <a:lnTo>
                      <a:pt x="9130" y="0"/>
                    </a:lnTo>
                    <a:lnTo>
                      <a:pt x="6675" y="917"/>
                    </a:lnTo>
                    <a:lnTo>
                      <a:pt x="0" y="3431"/>
                    </a:lnTo>
                    <a:lnTo>
                      <a:pt x="8882" y="21600"/>
                    </a:lnTo>
                    <a:lnTo>
                      <a:pt x="21600" y="17423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7" name="Shape"/>
              <p:cNvSpPr/>
              <p:nvPr/>
            </p:nvSpPr>
            <p:spPr>
              <a:xfrm>
                <a:off x="33624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77"/>
                    </a:moveTo>
                    <a:lnTo>
                      <a:pt x="15578" y="0"/>
                    </a:lnTo>
                    <a:lnTo>
                      <a:pt x="6971" y="3749"/>
                    </a:lnTo>
                    <a:lnTo>
                      <a:pt x="0" y="6771"/>
                    </a:lnTo>
                    <a:lnTo>
                      <a:pt x="3371" y="21600"/>
                    </a:lnTo>
                    <a:lnTo>
                      <a:pt x="21600" y="19377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8" name="Shape"/>
              <p:cNvSpPr/>
              <p:nvPr/>
            </p:nvSpPr>
            <p:spPr>
              <a:xfrm>
                <a:off x="78683" y="2656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63"/>
                    </a:moveTo>
                    <a:lnTo>
                      <a:pt x="21041" y="0"/>
                    </a:lnTo>
                    <a:lnTo>
                      <a:pt x="7830" y="5838"/>
                    </a:lnTo>
                    <a:lnTo>
                      <a:pt x="0" y="9243"/>
                    </a:lnTo>
                    <a:lnTo>
                      <a:pt x="6970" y="21600"/>
                    </a:lnTo>
                    <a:lnTo>
                      <a:pt x="21600" y="19363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9" name="Shape"/>
              <p:cNvSpPr/>
              <p:nvPr/>
            </p:nvSpPr>
            <p:spPr>
              <a:xfrm>
                <a:off x="188221" y="169764"/>
                <a:ext cx="42565" cy="25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1"/>
                    </a:moveTo>
                    <a:lnTo>
                      <a:pt x="19350" y="1784"/>
                    </a:lnTo>
                    <a:lnTo>
                      <a:pt x="14787" y="0"/>
                    </a:lnTo>
                    <a:lnTo>
                      <a:pt x="12763" y="961"/>
                    </a:lnTo>
                    <a:lnTo>
                      <a:pt x="10526" y="3867"/>
                    </a:lnTo>
                    <a:lnTo>
                      <a:pt x="6601" y="9924"/>
                    </a:lnTo>
                    <a:lnTo>
                      <a:pt x="0" y="20478"/>
                    </a:lnTo>
                    <a:lnTo>
                      <a:pt x="1070" y="21600"/>
                    </a:lnTo>
                    <a:lnTo>
                      <a:pt x="3075" y="21226"/>
                    </a:lnTo>
                    <a:lnTo>
                      <a:pt x="4319" y="21130"/>
                    </a:lnTo>
                    <a:lnTo>
                      <a:pt x="5853" y="18993"/>
                    </a:lnTo>
                    <a:lnTo>
                      <a:pt x="8721" y="19784"/>
                    </a:lnTo>
                    <a:lnTo>
                      <a:pt x="10803" y="18534"/>
                    </a:lnTo>
                    <a:lnTo>
                      <a:pt x="13627" y="15767"/>
                    </a:lnTo>
                    <a:lnTo>
                      <a:pt x="16940" y="11078"/>
                    </a:lnTo>
                    <a:lnTo>
                      <a:pt x="19879" y="5726"/>
                    </a:lnTo>
                    <a:lnTo>
                      <a:pt x="21600" y="961"/>
                    </a:lnTo>
                    <a:close/>
                  </a:path>
                </a:pathLst>
              </a:custGeom>
              <a:solidFill>
                <a:srgbClr val="6EA0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51" name="object 69"/>
            <p:cNvSpPr/>
            <p:nvPr/>
          </p:nvSpPr>
          <p:spPr>
            <a:xfrm>
              <a:off x="2841499" y="284459"/>
              <a:ext cx="21670" cy="3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9" y="0"/>
                  </a:moveTo>
                  <a:lnTo>
                    <a:pt x="2302" y="5198"/>
                  </a:lnTo>
                  <a:lnTo>
                    <a:pt x="2347" y="11053"/>
                  </a:lnTo>
                  <a:lnTo>
                    <a:pt x="1990" y="16780"/>
                  </a:lnTo>
                  <a:lnTo>
                    <a:pt x="0" y="21600"/>
                  </a:lnTo>
                  <a:lnTo>
                    <a:pt x="5787" y="20014"/>
                  </a:lnTo>
                  <a:lnTo>
                    <a:pt x="11280" y="17259"/>
                  </a:lnTo>
                  <a:lnTo>
                    <a:pt x="16531" y="14304"/>
                  </a:lnTo>
                  <a:lnTo>
                    <a:pt x="21600" y="12114"/>
                  </a:lnTo>
                  <a:lnTo>
                    <a:pt x="17775" y="8914"/>
                  </a:lnTo>
                  <a:lnTo>
                    <a:pt x="12924" y="5969"/>
                  </a:lnTo>
                  <a:lnTo>
                    <a:pt x="7783" y="3069"/>
                  </a:lnTo>
                  <a:lnTo>
                    <a:pt x="3089" y="0"/>
                  </a:lnTo>
                  <a:close/>
                </a:path>
              </a:pathLst>
            </a:custGeom>
            <a:solidFill>
              <a:srgbClr val="4C8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2" name="object 70"/>
            <p:cNvSpPr/>
            <p:nvPr/>
          </p:nvSpPr>
          <p:spPr>
            <a:xfrm>
              <a:off x="2716151" y="137454"/>
              <a:ext cx="163046" cy="45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379"/>
                  </a:moveTo>
                  <a:lnTo>
                    <a:pt x="21269" y="8356"/>
                  </a:lnTo>
                  <a:lnTo>
                    <a:pt x="19270" y="8374"/>
                  </a:lnTo>
                  <a:lnTo>
                    <a:pt x="20705" y="7954"/>
                  </a:lnTo>
                  <a:lnTo>
                    <a:pt x="20215" y="7885"/>
                  </a:lnTo>
                  <a:lnTo>
                    <a:pt x="20162" y="7666"/>
                  </a:lnTo>
                  <a:lnTo>
                    <a:pt x="19475" y="7772"/>
                  </a:lnTo>
                  <a:lnTo>
                    <a:pt x="18802" y="7923"/>
                  </a:lnTo>
                  <a:lnTo>
                    <a:pt x="18104" y="8128"/>
                  </a:lnTo>
                  <a:lnTo>
                    <a:pt x="17375" y="8319"/>
                  </a:lnTo>
                  <a:lnTo>
                    <a:pt x="16605" y="8429"/>
                  </a:lnTo>
                  <a:lnTo>
                    <a:pt x="15785" y="8693"/>
                  </a:lnTo>
                  <a:lnTo>
                    <a:pt x="14347" y="9001"/>
                  </a:lnTo>
                  <a:lnTo>
                    <a:pt x="12821" y="9296"/>
                  </a:lnTo>
                  <a:lnTo>
                    <a:pt x="11735" y="9523"/>
                  </a:lnTo>
                  <a:lnTo>
                    <a:pt x="11577" y="9241"/>
                  </a:lnTo>
                  <a:lnTo>
                    <a:pt x="11470" y="8644"/>
                  </a:lnTo>
                  <a:lnTo>
                    <a:pt x="11431" y="8030"/>
                  </a:lnTo>
                  <a:lnTo>
                    <a:pt x="11480" y="7699"/>
                  </a:lnTo>
                  <a:lnTo>
                    <a:pt x="11293" y="6953"/>
                  </a:lnTo>
                  <a:lnTo>
                    <a:pt x="11158" y="6204"/>
                  </a:lnTo>
                  <a:lnTo>
                    <a:pt x="10659" y="2190"/>
                  </a:lnTo>
                  <a:lnTo>
                    <a:pt x="10455" y="0"/>
                  </a:lnTo>
                  <a:lnTo>
                    <a:pt x="10162" y="36"/>
                  </a:lnTo>
                  <a:lnTo>
                    <a:pt x="9733" y="159"/>
                  </a:lnTo>
                  <a:lnTo>
                    <a:pt x="9531" y="183"/>
                  </a:lnTo>
                  <a:lnTo>
                    <a:pt x="9442" y="933"/>
                  </a:lnTo>
                  <a:lnTo>
                    <a:pt x="9242" y="1681"/>
                  </a:lnTo>
                  <a:lnTo>
                    <a:pt x="9008" y="2428"/>
                  </a:lnTo>
                  <a:lnTo>
                    <a:pt x="8815" y="3175"/>
                  </a:lnTo>
                  <a:lnTo>
                    <a:pt x="8577" y="4560"/>
                  </a:lnTo>
                  <a:lnTo>
                    <a:pt x="8374" y="6252"/>
                  </a:lnTo>
                  <a:lnTo>
                    <a:pt x="8855" y="6729"/>
                  </a:lnTo>
                  <a:lnTo>
                    <a:pt x="8096" y="6969"/>
                  </a:lnTo>
                  <a:lnTo>
                    <a:pt x="8096" y="11184"/>
                  </a:lnTo>
                  <a:lnTo>
                    <a:pt x="7891" y="11348"/>
                  </a:lnTo>
                  <a:lnTo>
                    <a:pt x="7633" y="11238"/>
                  </a:lnTo>
                  <a:lnTo>
                    <a:pt x="5710" y="10815"/>
                  </a:lnTo>
                  <a:lnTo>
                    <a:pt x="5177" y="10655"/>
                  </a:lnTo>
                  <a:lnTo>
                    <a:pt x="4435" y="10421"/>
                  </a:lnTo>
                  <a:lnTo>
                    <a:pt x="2990" y="9938"/>
                  </a:lnTo>
                  <a:lnTo>
                    <a:pt x="2255" y="9706"/>
                  </a:lnTo>
                  <a:lnTo>
                    <a:pt x="1783" y="9564"/>
                  </a:lnTo>
                  <a:lnTo>
                    <a:pt x="1277" y="9438"/>
                  </a:lnTo>
                  <a:lnTo>
                    <a:pt x="871" y="9268"/>
                  </a:lnTo>
                  <a:lnTo>
                    <a:pt x="695" y="9261"/>
                  </a:lnTo>
                  <a:lnTo>
                    <a:pt x="193" y="9443"/>
                  </a:lnTo>
                  <a:lnTo>
                    <a:pt x="0" y="9487"/>
                  </a:lnTo>
                  <a:lnTo>
                    <a:pt x="1948" y="10216"/>
                  </a:lnTo>
                  <a:lnTo>
                    <a:pt x="3299" y="10585"/>
                  </a:lnTo>
                  <a:lnTo>
                    <a:pt x="5180" y="11315"/>
                  </a:lnTo>
                  <a:lnTo>
                    <a:pt x="6905" y="12108"/>
                  </a:lnTo>
                  <a:lnTo>
                    <a:pt x="7788" y="12660"/>
                  </a:lnTo>
                  <a:lnTo>
                    <a:pt x="7918" y="12969"/>
                  </a:lnTo>
                  <a:lnTo>
                    <a:pt x="7928" y="13320"/>
                  </a:lnTo>
                  <a:lnTo>
                    <a:pt x="7844" y="13668"/>
                  </a:lnTo>
                  <a:lnTo>
                    <a:pt x="7687" y="13975"/>
                  </a:lnTo>
                  <a:lnTo>
                    <a:pt x="7184" y="13822"/>
                  </a:lnTo>
                  <a:lnTo>
                    <a:pt x="5466" y="13585"/>
                  </a:lnTo>
                  <a:lnTo>
                    <a:pt x="3683" y="13174"/>
                  </a:lnTo>
                  <a:lnTo>
                    <a:pt x="511" y="12369"/>
                  </a:lnTo>
                  <a:lnTo>
                    <a:pt x="399" y="12595"/>
                  </a:lnTo>
                  <a:lnTo>
                    <a:pt x="409" y="12739"/>
                  </a:lnTo>
                  <a:lnTo>
                    <a:pt x="611" y="12752"/>
                  </a:lnTo>
                  <a:lnTo>
                    <a:pt x="614" y="12807"/>
                  </a:lnTo>
                  <a:lnTo>
                    <a:pt x="2295" y="13270"/>
                  </a:lnTo>
                  <a:lnTo>
                    <a:pt x="4603" y="13988"/>
                  </a:lnTo>
                  <a:lnTo>
                    <a:pt x="6685" y="14741"/>
                  </a:lnTo>
                  <a:lnTo>
                    <a:pt x="7687" y="15307"/>
                  </a:lnTo>
                  <a:lnTo>
                    <a:pt x="7674" y="15571"/>
                  </a:lnTo>
                  <a:lnTo>
                    <a:pt x="7277" y="16657"/>
                  </a:lnTo>
                  <a:lnTo>
                    <a:pt x="6849" y="18437"/>
                  </a:lnTo>
                  <a:lnTo>
                    <a:pt x="7078" y="18327"/>
                  </a:lnTo>
                  <a:lnTo>
                    <a:pt x="7024" y="18664"/>
                  </a:lnTo>
                  <a:lnTo>
                    <a:pt x="7061" y="19018"/>
                  </a:lnTo>
                  <a:lnTo>
                    <a:pt x="6969" y="19302"/>
                  </a:lnTo>
                  <a:lnTo>
                    <a:pt x="6866" y="19412"/>
                  </a:lnTo>
                  <a:lnTo>
                    <a:pt x="7075" y="19497"/>
                  </a:lnTo>
                  <a:lnTo>
                    <a:pt x="6875" y="19512"/>
                  </a:lnTo>
                  <a:lnTo>
                    <a:pt x="6639" y="21030"/>
                  </a:lnTo>
                  <a:lnTo>
                    <a:pt x="6782" y="21280"/>
                  </a:lnTo>
                  <a:lnTo>
                    <a:pt x="6558" y="21510"/>
                  </a:lnTo>
                  <a:lnTo>
                    <a:pt x="6646" y="21600"/>
                  </a:lnTo>
                  <a:lnTo>
                    <a:pt x="7723" y="21561"/>
                  </a:lnTo>
                  <a:lnTo>
                    <a:pt x="7994" y="21564"/>
                  </a:lnTo>
                  <a:lnTo>
                    <a:pt x="9415" y="21572"/>
                  </a:lnTo>
                  <a:lnTo>
                    <a:pt x="13684" y="21564"/>
                  </a:lnTo>
                  <a:lnTo>
                    <a:pt x="13909" y="21532"/>
                  </a:lnTo>
                  <a:lnTo>
                    <a:pt x="13643" y="20941"/>
                  </a:lnTo>
                  <a:lnTo>
                    <a:pt x="13325" y="19515"/>
                  </a:lnTo>
                  <a:lnTo>
                    <a:pt x="13324" y="19010"/>
                  </a:lnTo>
                  <a:lnTo>
                    <a:pt x="13426" y="18937"/>
                  </a:lnTo>
                  <a:lnTo>
                    <a:pt x="13164" y="18910"/>
                  </a:lnTo>
                  <a:lnTo>
                    <a:pt x="13233" y="18843"/>
                  </a:lnTo>
                  <a:lnTo>
                    <a:pt x="13004" y="17720"/>
                  </a:lnTo>
                  <a:lnTo>
                    <a:pt x="12382" y="15628"/>
                  </a:lnTo>
                  <a:lnTo>
                    <a:pt x="12094" y="14577"/>
                  </a:lnTo>
                  <a:lnTo>
                    <a:pt x="13751" y="13856"/>
                  </a:lnTo>
                  <a:lnTo>
                    <a:pt x="15602" y="13201"/>
                  </a:lnTo>
                  <a:lnTo>
                    <a:pt x="17596" y="12601"/>
                  </a:lnTo>
                  <a:lnTo>
                    <a:pt x="19680" y="12041"/>
                  </a:lnTo>
                  <a:lnTo>
                    <a:pt x="19372" y="11859"/>
                  </a:lnTo>
                  <a:lnTo>
                    <a:pt x="12094" y="13263"/>
                  </a:lnTo>
                  <a:lnTo>
                    <a:pt x="11788" y="10855"/>
                  </a:lnTo>
                  <a:lnTo>
                    <a:pt x="12600" y="10555"/>
                  </a:lnTo>
                  <a:lnTo>
                    <a:pt x="13445" y="10267"/>
                  </a:lnTo>
                  <a:lnTo>
                    <a:pt x="15169" y="9706"/>
                  </a:lnTo>
                  <a:lnTo>
                    <a:pt x="17919" y="8774"/>
                  </a:lnTo>
                  <a:lnTo>
                    <a:pt x="18501" y="8611"/>
                  </a:lnTo>
                  <a:lnTo>
                    <a:pt x="19029" y="8557"/>
                  </a:lnTo>
                  <a:lnTo>
                    <a:pt x="20220" y="8657"/>
                  </a:lnTo>
                  <a:lnTo>
                    <a:pt x="21171" y="8583"/>
                  </a:lnTo>
                  <a:lnTo>
                    <a:pt x="21600" y="8379"/>
                  </a:lnTo>
                  <a:close/>
                </a:path>
              </a:pathLst>
            </a:custGeom>
            <a:solidFill>
              <a:srgbClr val="6A46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3" name="object 71"/>
            <p:cNvSpPr/>
            <p:nvPr/>
          </p:nvSpPr>
          <p:spPr>
            <a:xfrm>
              <a:off x="2781894" y="327017"/>
              <a:ext cx="12704" cy="69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595" y="10800"/>
                  </a:lnTo>
                  <a:lnTo>
                    <a:pt x="0" y="16198"/>
                  </a:lnTo>
                  <a:lnTo>
                    <a:pt x="134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55C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4" name="object 72"/>
            <p:cNvSpPr/>
            <p:nvPr/>
          </p:nvSpPr>
          <p:spPr>
            <a:xfrm>
              <a:off x="2811488" y="53515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3643"/>
                  </a:lnTo>
                  <a:lnTo>
                    <a:pt x="0" y="21600"/>
                  </a:lnTo>
                  <a:lnTo>
                    <a:pt x="13034" y="140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5A9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55" name="object 73" descr="object 73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860842" y="332123"/>
              <a:ext cx="81665" cy="79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" name="object 74" descr="object 7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720798" y="133977"/>
              <a:ext cx="248379" cy="1770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9" name="object 75"/>
            <p:cNvGrpSpPr/>
            <p:nvPr/>
          </p:nvGrpSpPr>
          <p:grpSpPr>
            <a:xfrm>
              <a:off x="1394359" y="737669"/>
              <a:ext cx="43352" cy="37144"/>
              <a:chOff x="0" y="0"/>
              <a:chExt cx="43351" cy="37142"/>
            </a:xfrm>
          </p:grpSpPr>
          <p:sp>
            <p:nvSpPr>
              <p:cNvPr id="357" name="Shape"/>
              <p:cNvSpPr/>
              <p:nvPr/>
            </p:nvSpPr>
            <p:spPr>
              <a:xfrm>
                <a:off x="0" y="-1"/>
                <a:ext cx="32503" cy="37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80"/>
                    </a:moveTo>
                    <a:lnTo>
                      <a:pt x="19371" y="5038"/>
                    </a:lnTo>
                    <a:lnTo>
                      <a:pt x="15370" y="6301"/>
                    </a:lnTo>
                    <a:lnTo>
                      <a:pt x="11344" y="8628"/>
                    </a:lnTo>
                    <a:lnTo>
                      <a:pt x="9006" y="10800"/>
                    </a:lnTo>
                    <a:lnTo>
                      <a:pt x="12982" y="4543"/>
                    </a:lnTo>
                    <a:lnTo>
                      <a:pt x="14147" y="1263"/>
                    </a:lnTo>
                    <a:lnTo>
                      <a:pt x="12087" y="0"/>
                    </a:lnTo>
                    <a:lnTo>
                      <a:pt x="8921" y="1965"/>
                    </a:lnTo>
                    <a:lnTo>
                      <a:pt x="5579" y="6220"/>
                    </a:lnTo>
                    <a:lnTo>
                      <a:pt x="2473" y="10859"/>
                    </a:lnTo>
                    <a:lnTo>
                      <a:pt x="0" y="13954"/>
                    </a:lnTo>
                    <a:lnTo>
                      <a:pt x="0" y="21600"/>
                    </a:lnTo>
                    <a:lnTo>
                      <a:pt x="5663" y="21600"/>
                    </a:lnTo>
                    <a:lnTo>
                      <a:pt x="8533" y="18113"/>
                    </a:lnTo>
                    <a:lnTo>
                      <a:pt x="14079" y="13245"/>
                    </a:lnTo>
                    <a:lnTo>
                      <a:pt x="19397" y="8680"/>
                    </a:lnTo>
                    <a:lnTo>
                      <a:pt x="21600" y="6080"/>
                    </a:lnTo>
                    <a:close/>
                  </a:path>
                </a:pathLst>
              </a:custGeom>
              <a:solidFill>
                <a:srgbClr val="2F6B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8" name="Shape"/>
              <p:cNvSpPr/>
              <p:nvPr/>
            </p:nvSpPr>
            <p:spPr>
              <a:xfrm>
                <a:off x="10071" y="23991"/>
                <a:ext cx="33281" cy="13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46"/>
                    </a:moveTo>
                    <a:lnTo>
                      <a:pt x="20346" y="0"/>
                    </a:lnTo>
                    <a:lnTo>
                      <a:pt x="14485" y="1085"/>
                    </a:lnTo>
                    <a:lnTo>
                      <a:pt x="9266" y="5196"/>
                    </a:lnTo>
                    <a:lnTo>
                      <a:pt x="4501" y="12083"/>
                    </a:lnTo>
                    <a:lnTo>
                      <a:pt x="0" y="21600"/>
                    </a:lnTo>
                    <a:lnTo>
                      <a:pt x="7535" y="21600"/>
                    </a:lnTo>
                    <a:lnTo>
                      <a:pt x="11039" y="16550"/>
                    </a:lnTo>
                    <a:lnTo>
                      <a:pt x="15417" y="13837"/>
                    </a:lnTo>
                    <a:lnTo>
                      <a:pt x="19374" y="10248"/>
                    </a:lnTo>
                    <a:lnTo>
                      <a:pt x="21600" y="2546"/>
                    </a:lnTo>
                    <a:close/>
                  </a:path>
                </a:pathLst>
              </a:custGeom>
              <a:solidFill>
                <a:srgbClr val="2F6B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D25808B-9853-7BFB-C68B-9D1D67232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398" y="4375951"/>
            <a:ext cx="1054699" cy="17679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47B4CD3D-7DDC-9CEE-3741-4840AEB18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162" y="4355348"/>
            <a:ext cx="1054699" cy="176799"/>
          </a:xfrm>
          <a:prstGeom prst="rect">
            <a:avLst/>
          </a:prstGeom>
        </p:spPr>
      </p:pic>
      <p:sp>
        <p:nvSpPr>
          <p:cNvPr id="362" name="object 2"/>
          <p:cNvSpPr/>
          <p:nvPr/>
        </p:nvSpPr>
        <p:spPr>
          <a:xfrm>
            <a:off x="377296" y="574000"/>
            <a:ext cx="1055960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90" y="0"/>
                </a:moveTo>
                <a:lnTo>
                  <a:pt x="3510" y="0"/>
                </a:lnTo>
                <a:lnTo>
                  <a:pt x="2144" y="849"/>
                </a:lnTo>
                <a:lnTo>
                  <a:pt x="1028" y="3163"/>
                </a:lnTo>
                <a:lnTo>
                  <a:pt x="276" y="6597"/>
                </a:lnTo>
                <a:lnTo>
                  <a:pt x="0" y="10801"/>
                </a:lnTo>
                <a:lnTo>
                  <a:pt x="276" y="15004"/>
                </a:lnTo>
                <a:lnTo>
                  <a:pt x="1028" y="18437"/>
                </a:lnTo>
                <a:lnTo>
                  <a:pt x="2144" y="20751"/>
                </a:lnTo>
                <a:lnTo>
                  <a:pt x="3510" y="21600"/>
                </a:lnTo>
                <a:lnTo>
                  <a:pt x="18090" y="21600"/>
                </a:lnTo>
                <a:lnTo>
                  <a:pt x="19456" y="20751"/>
                </a:lnTo>
                <a:lnTo>
                  <a:pt x="20572" y="18437"/>
                </a:lnTo>
                <a:lnTo>
                  <a:pt x="21324" y="15004"/>
                </a:lnTo>
                <a:lnTo>
                  <a:pt x="21600" y="10801"/>
                </a:lnTo>
                <a:lnTo>
                  <a:pt x="21324" y="6597"/>
                </a:lnTo>
                <a:lnTo>
                  <a:pt x="20572" y="3163"/>
                </a:lnTo>
                <a:lnTo>
                  <a:pt x="19456" y="849"/>
                </a:lnTo>
                <a:lnTo>
                  <a:pt x="18090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63" name="object 3"/>
          <p:cNvSpPr/>
          <p:nvPr/>
        </p:nvSpPr>
        <p:spPr>
          <a:xfrm>
            <a:off x="8982543" y="922106"/>
            <a:ext cx="907203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57" y="0"/>
                </a:moveTo>
                <a:lnTo>
                  <a:pt x="2143" y="0"/>
                </a:lnTo>
                <a:lnTo>
                  <a:pt x="1309" y="849"/>
                </a:lnTo>
                <a:lnTo>
                  <a:pt x="628" y="3163"/>
                </a:lnTo>
                <a:lnTo>
                  <a:pt x="168" y="6597"/>
                </a:lnTo>
                <a:lnTo>
                  <a:pt x="0" y="10801"/>
                </a:lnTo>
                <a:lnTo>
                  <a:pt x="168" y="15004"/>
                </a:lnTo>
                <a:lnTo>
                  <a:pt x="628" y="18437"/>
                </a:lnTo>
                <a:lnTo>
                  <a:pt x="1309" y="20751"/>
                </a:lnTo>
                <a:lnTo>
                  <a:pt x="2143" y="21600"/>
                </a:lnTo>
                <a:lnTo>
                  <a:pt x="19457" y="21600"/>
                </a:lnTo>
                <a:lnTo>
                  <a:pt x="20291" y="20751"/>
                </a:lnTo>
                <a:lnTo>
                  <a:pt x="20972" y="18437"/>
                </a:lnTo>
                <a:lnTo>
                  <a:pt x="21432" y="15004"/>
                </a:lnTo>
                <a:lnTo>
                  <a:pt x="21600" y="10801"/>
                </a:lnTo>
                <a:lnTo>
                  <a:pt x="21432" y="6597"/>
                </a:lnTo>
                <a:lnTo>
                  <a:pt x="20972" y="3163"/>
                </a:lnTo>
                <a:lnTo>
                  <a:pt x="20291" y="849"/>
                </a:lnTo>
                <a:lnTo>
                  <a:pt x="19457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64" name="object 4"/>
          <p:cNvSpPr/>
          <p:nvPr/>
        </p:nvSpPr>
        <p:spPr>
          <a:xfrm>
            <a:off x="7034393" y="1114802"/>
            <a:ext cx="852007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18" y="0"/>
                </a:moveTo>
                <a:lnTo>
                  <a:pt x="2282" y="0"/>
                </a:lnTo>
                <a:lnTo>
                  <a:pt x="1394" y="849"/>
                </a:lnTo>
                <a:lnTo>
                  <a:pt x="668" y="3163"/>
                </a:lnTo>
                <a:lnTo>
                  <a:pt x="179" y="6597"/>
                </a:lnTo>
                <a:lnTo>
                  <a:pt x="0" y="10801"/>
                </a:lnTo>
                <a:lnTo>
                  <a:pt x="179" y="15004"/>
                </a:lnTo>
                <a:lnTo>
                  <a:pt x="668" y="18437"/>
                </a:lnTo>
                <a:lnTo>
                  <a:pt x="1394" y="20751"/>
                </a:lnTo>
                <a:lnTo>
                  <a:pt x="2282" y="21600"/>
                </a:lnTo>
                <a:lnTo>
                  <a:pt x="19318" y="21600"/>
                </a:lnTo>
                <a:lnTo>
                  <a:pt x="20206" y="20751"/>
                </a:lnTo>
                <a:lnTo>
                  <a:pt x="20932" y="18437"/>
                </a:lnTo>
                <a:lnTo>
                  <a:pt x="21421" y="15004"/>
                </a:lnTo>
                <a:lnTo>
                  <a:pt x="21600" y="10801"/>
                </a:lnTo>
                <a:lnTo>
                  <a:pt x="21421" y="6597"/>
                </a:lnTo>
                <a:lnTo>
                  <a:pt x="20932" y="3163"/>
                </a:lnTo>
                <a:lnTo>
                  <a:pt x="20206" y="849"/>
                </a:lnTo>
                <a:lnTo>
                  <a:pt x="19318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73" name="object 5"/>
          <p:cNvGrpSpPr/>
          <p:nvPr/>
        </p:nvGrpSpPr>
        <p:grpSpPr>
          <a:xfrm>
            <a:off x="4022782" y="3463886"/>
            <a:ext cx="6467381" cy="3934710"/>
            <a:chOff x="-1" y="-1"/>
            <a:chExt cx="6467379" cy="3934709"/>
          </a:xfrm>
        </p:grpSpPr>
        <p:sp>
          <p:nvSpPr>
            <p:cNvPr id="365" name="object 6"/>
            <p:cNvSpPr/>
            <p:nvPr/>
          </p:nvSpPr>
          <p:spPr>
            <a:xfrm>
              <a:off x="-2" y="354786"/>
              <a:ext cx="6461476" cy="357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77" y="0"/>
                  </a:moveTo>
                  <a:lnTo>
                    <a:pt x="1223" y="0"/>
                  </a:lnTo>
                  <a:lnTo>
                    <a:pt x="977" y="8"/>
                  </a:lnTo>
                  <a:lnTo>
                    <a:pt x="747" y="32"/>
                  </a:lnTo>
                  <a:lnTo>
                    <a:pt x="539" y="69"/>
                  </a:lnTo>
                  <a:lnTo>
                    <a:pt x="358" y="118"/>
                  </a:lnTo>
                  <a:lnTo>
                    <a:pt x="209" y="178"/>
                  </a:lnTo>
                  <a:lnTo>
                    <a:pt x="25" y="323"/>
                  </a:lnTo>
                  <a:lnTo>
                    <a:pt x="0" y="404"/>
                  </a:lnTo>
                  <a:lnTo>
                    <a:pt x="0" y="21196"/>
                  </a:lnTo>
                  <a:lnTo>
                    <a:pt x="96" y="21353"/>
                  </a:lnTo>
                  <a:lnTo>
                    <a:pt x="358" y="21482"/>
                  </a:lnTo>
                  <a:lnTo>
                    <a:pt x="539" y="21531"/>
                  </a:lnTo>
                  <a:lnTo>
                    <a:pt x="747" y="21568"/>
                  </a:lnTo>
                  <a:lnTo>
                    <a:pt x="977" y="21592"/>
                  </a:lnTo>
                  <a:lnTo>
                    <a:pt x="1223" y="21600"/>
                  </a:lnTo>
                  <a:lnTo>
                    <a:pt x="20377" y="21600"/>
                  </a:lnTo>
                  <a:lnTo>
                    <a:pt x="20623" y="21592"/>
                  </a:lnTo>
                  <a:lnTo>
                    <a:pt x="20853" y="21568"/>
                  </a:lnTo>
                  <a:lnTo>
                    <a:pt x="21061" y="21531"/>
                  </a:lnTo>
                  <a:lnTo>
                    <a:pt x="21242" y="21482"/>
                  </a:lnTo>
                  <a:lnTo>
                    <a:pt x="21391" y="21422"/>
                  </a:lnTo>
                  <a:lnTo>
                    <a:pt x="21575" y="21277"/>
                  </a:lnTo>
                  <a:lnTo>
                    <a:pt x="21600" y="21196"/>
                  </a:lnTo>
                  <a:lnTo>
                    <a:pt x="21600" y="404"/>
                  </a:lnTo>
                  <a:lnTo>
                    <a:pt x="21504" y="247"/>
                  </a:lnTo>
                  <a:lnTo>
                    <a:pt x="21242" y="118"/>
                  </a:lnTo>
                  <a:lnTo>
                    <a:pt x="21061" y="69"/>
                  </a:lnTo>
                  <a:lnTo>
                    <a:pt x="20853" y="32"/>
                  </a:lnTo>
                  <a:lnTo>
                    <a:pt x="20623" y="8"/>
                  </a:lnTo>
                  <a:lnTo>
                    <a:pt x="20377" y="0"/>
                  </a:lnTo>
                  <a:close/>
                </a:path>
              </a:pathLst>
            </a:custGeom>
            <a:solidFill>
              <a:srgbClr val="BFDF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6" name="object 7"/>
            <p:cNvSpPr/>
            <p:nvPr/>
          </p:nvSpPr>
          <p:spPr>
            <a:xfrm>
              <a:off x="5789322" y="-1"/>
              <a:ext cx="678057" cy="72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5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4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5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5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5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4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4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69" name="object 8"/>
            <p:cNvGrpSpPr/>
            <p:nvPr/>
          </p:nvGrpSpPr>
          <p:grpSpPr>
            <a:xfrm>
              <a:off x="5965768" y="179727"/>
              <a:ext cx="341848" cy="410971"/>
              <a:chOff x="0" y="0"/>
              <a:chExt cx="341847" cy="410970"/>
            </a:xfrm>
          </p:grpSpPr>
          <p:sp>
            <p:nvSpPr>
              <p:cNvPr id="367" name="Shape"/>
              <p:cNvSpPr/>
              <p:nvPr/>
            </p:nvSpPr>
            <p:spPr>
              <a:xfrm>
                <a:off x="160566" y="190999"/>
                <a:ext cx="125854" cy="219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4"/>
                    </a:lnTo>
                    <a:lnTo>
                      <a:pt x="145" y="15087"/>
                    </a:lnTo>
                    <a:lnTo>
                      <a:pt x="24" y="16885"/>
                    </a:lnTo>
                    <a:lnTo>
                      <a:pt x="0" y="18653"/>
                    </a:lnTo>
                    <a:lnTo>
                      <a:pt x="197" y="20191"/>
                    </a:lnTo>
                    <a:lnTo>
                      <a:pt x="217" y="20348"/>
                    </a:lnTo>
                    <a:lnTo>
                      <a:pt x="474" y="20662"/>
                    </a:lnTo>
                    <a:lnTo>
                      <a:pt x="1505" y="21600"/>
                    </a:lnTo>
                    <a:lnTo>
                      <a:pt x="3563" y="21600"/>
                    </a:lnTo>
                    <a:lnTo>
                      <a:pt x="4337" y="21130"/>
                    </a:lnTo>
                    <a:lnTo>
                      <a:pt x="4851" y="20662"/>
                    </a:lnTo>
                    <a:lnTo>
                      <a:pt x="5111" y="20191"/>
                    </a:lnTo>
                    <a:lnTo>
                      <a:pt x="5111" y="11427"/>
                    </a:lnTo>
                    <a:lnTo>
                      <a:pt x="5219" y="9433"/>
                    </a:lnTo>
                    <a:lnTo>
                      <a:pt x="5207" y="7454"/>
                    </a:lnTo>
                    <a:lnTo>
                      <a:pt x="5147" y="5505"/>
                    </a:lnTo>
                    <a:lnTo>
                      <a:pt x="5111" y="3599"/>
                    </a:lnTo>
                    <a:lnTo>
                      <a:pt x="10018" y="3316"/>
                    </a:lnTo>
                    <a:lnTo>
                      <a:pt x="14443" y="2621"/>
                    </a:lnTo>
                    <a:lnTo>
                      <a:pt x="18578" y="1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2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8" name="Shape"/>
              <p:cNvSpPr/>
              <p:nvPr/>
            </p:nvSpPr>
            <p:spPr>
              <a:xfrm>
                <a:off x="-1" y="-1"/>
                <a:ext cx="341849" cy="194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6" y="324"/>
                    </a:lnTo>
                    <a:lnTo>
                      <a:pt x="652" y="502"/>
                    </a:lnTo>
                    <a:lnTo>
                      <a:pt x="368" y="502"/>
                    </a:lnTo>
                    <a:lnTo>
                      <a:pt x="178" y="1034"/>
                    </a:lnTo>
                    <a:lnTo>
                      <a:pt x="4" y="2241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725" y="10161"/>
                    </a:lnTo>
                    <a:lnTo>
                      <a:pt x="2884" y="16496"/>
                    </a:lnTo>
                    <a:lnTo>
                      <a:pt x="5731" y="20243"/>
                    </a:lnTo>
                    <a:lnTo>
                      <a:pt x="8589" y="21600"/>
                    </a:lnTo>
                    <a:lnTo>
                      <a:pt x="10036" y="21414"/>
                    </a:lnTo>
                    <a:lnTo>
                      <a:pt x="10036" y="21237"/>
                    </a:lnTo>
                    <a:lnTo>
                      <a:pt x="18098" y="21237"/>
                    </a:lnTo>
                    <a:lnTo>
                      <a:pt x="18472" y="20705"/>
                    </a:lnTo>
                    <a:lnTo>
                      <a:pt x="18662" y="20352"/>
                    </a:lnTo>
                    <a:lnTo>
                      <a:pt x="18757" y="19997"/>
                    </a:lnTo>
                    <a:lnTo>
                      <a:pt x="18851" y="19997"/>
                    </a:lnTo>
                    <a:lnTo>
                      <a:pt x="19041" y="19818"/>
                    </a:lnTo>
                    <a:lnTo>
                      <a:pt x="19136" y="19288"/>
                    </a:lnTo>
                    <a:lnTo>
                      <a:pt x="19231" y="19288"/>
                    </a:lnTo>
                    <a:lnTo>
                      <a:pt x="19326" y="19110"/>
                    </a:lnTo>
                    <a:lnTo>
                      <a:pt x="19420" y="18578"/>
                    </a:lnTo>
                    <a:lnTo>
                      <a:pt x="19515" y="18578"/>
                    </a:lnTo>
                    <a:lnTo>
                      <a:pt x="19610" y="18402"/>
                    </a:lnTo>
                    <a:lnTo>
                      <a:pt x="19705" y="17869"/>
                    </a:lnTo>
                    <a:lnTo>
                      <a:pt x="19800" y="17869"/>
                    </a:lnTo>
                    <a:lnTo>
                      <a:pt x="19894" y="17693"/>
                    </a:lnTo>
                    <a:lnTo>
                      <a:pt x="20083" y="17162"/>
                    </a:lnTo>
                    <a:lnTo>
                      <a:pt x="20178" y="16982"/>
                    </a:lnTo>
                    <a:lnTo>
                      <a:pt x="20368" y="16806"/>
                    </a:lnTo>
                    <a:lnTo>
                      <a:pt x="20368" y="16453"/>
                    </a:lnTo>
                    <a:lnTo>
                      <a:pt x="20463" y="16097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4"/>
                    </a:lnTo>
                    <a:lnTo>
                      <a:pt x="20842" y="14679"/>
                    </a:lnTo>
                    <a:lnTo>
                      <a:pt x="20937" y="14326"/>
                    </a:lnTo>
                    <a:lnTo>
                      <a:pt x="21032" y="14147"/>
                    </a:lnTo>
                    <a:lnTo>
                      <a:pt x="21032" y="13794"/>
                    </a:lnTo>
                    <a:lnTo>
                      <a:pt x="21127" y="13439"/>
                    </a:lnTo>
                    <a:lnTo>
                      <a:pt x="21222" y="13261"/>
                    </a:lnTo>
                    <a:lnTo>
                      <a:pt x="21222" y="12907"/>
                    </a:lnTo>
                    <a:lnTo>
                      <a:pt x="21317" y="12554"/>
                    </a:lnTo>
                    <a:lnTo>
                      <a:pt x="21411" y="12376"/>
                    </a:lnTo>
                    <a:lnTo>
                      <a:pt x="21411" y="12020"/>
                    </a:lnTo>
                    <a:lnTo>
                      <a:pt x="21505" y="11667"/>
                    </a:lnTo>
                    <a:lnTo>
                      <a:pt x="21505" y="11135"/>
                    </a:lnTo>
                    <a:lnTo>
                      <a:pt x="21600" y="10780"/>
                    </a:lnTo>
                    <a:lnTo>
                      <a:pt x="21600" y="10248"/>
                    </a:lnTo>
                    <a:lnTo>
                      <a:pt x="11837" y="10248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5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2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72" name="object 9"/>
            <p:cNvGrpSpPr/>
            <p:nvPr/>
          </p:nvGrpSpPr>
          <p:grpSpPr>
            <a:xfrm>
              <a:off x="6073586" y="267120"/>
              <a:ext cx="109532" cy="325178"/>
              <a:chOff x="0" y="0"/>
              <a:chExt cx="109531" cy="325177"/>
            </a:xfrm>
          </p:grpSpPr>
          <p:sp>
            <p:nvSpPr>
              <p:cNvPr id="370" name="Shape"/>
              <p:cNvSpPr/>
              <p:nvPr/>
            </p:nvSpPr>
            <p:spPr>
              <a:xfrm>
                <a:off x="-1" y="-1"/>
                <a:ext cx="103133" cy="325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02" y="0"/>
                    </a:moveTo>
                    <a:lnTo>
                      <a:pt x="1572" y="0"/>
                    </a:lnTo>
                    <a:lnTo>
                      <a:pt x="944" y="106"/>
                    </a:lnTo>
                    <a:lnTo>
                      <a:pt x="630" y="317"/>
                    </a:lnTo>
                    <a:lnTo>
                      <a:pt x="0" y="530"/>
                    </a:lnTo>
                    <a:lnTo>
                      <a:pt x="0" y="1060"/>
                    </a:lnTo>
                    <a:lnTo>
                      <a:pt x="643" y="1498"/>
                    </a:lnTo>
                    <a:lnTo>
                      <a:pt x="1846" y="1867"/>
                    </a:lnTo>
                    <a:lnTo>
                      <a:pt x="4399" y="2435"/>
                    </a:lnTo>
                    <a:lnTo>
                      <a:pt x="6928" y="3370"/>
                    </a:lnTo>
                    <a:lnTo>
                      <a:pt x="8838" y="4513"/>
                    </a:lnTo>
                    <a:lnTo>
                      <a:pt x="10100" y="5755"/>
                    </a:lnTo>
                    <a:lnTo>
                      <a:pt x="10685" y="6988"/>
                    </a:lnTo>
                    <a:lnTo>
                      <a:pt x="10055" y="6988"/>
                    </a:lnTo>
                    <a:lnTo>
                      <a:pt x="10055" y="15988"/>
                    </a:lnTo>
                    <a:lnTo>
                      <a:pt x="9966" y="17194"/>
                    </a:lnTo>
                    <a:lnTo>
                      <a:pt x="9819" y="18410"/>
                    </a:lnTo>
                    <a:lnTo>
                      <a:pt x="9790" y="19606"/>
                    </a:lnTo>
                    <a:lnTo>
                      <a:pt x="10030" y="20647"/>
                    </a:lnTo>
                    <a:lnTo>
                      <a:pt x="10055" y="20752"/>
                    </a:lnTo>
                    <a:lnTo>
                      <a:pt x="10369" y="20965"/>
                    </a:lnTo>
                    <a:lnTo>
                      <a:pt x="11627" y="21600"/>
                    </a:lnTo>
                    <a:lnTo>
                      <a:pt x="14143" y="21600"/>
                    </a:lnTo>
                    <a:lnTo>
                      <a:pt x="15082" y="21282"/>
                    </a:lnTo>
                    <a:lnTo>
                      <a:pt x="15712" y="20965"/>
                    </a:lnTo>
                    <a:lnTo>
                      <a:pt x="16026" y="20647"/>
                    </a:lnTo>
                    <a:lnTo>
                      <a:pt x="16026" y="14718"/>
                    </a:lnTo>
                    <a:lnTo>
                      <a:pt x="15894" y="13680"/>
                    </a:lnTo>
                    <a:lnTo>
                      <a:pt x="15909" y="11660"/>
                    </a:lnTo>
                    <a:lnTo>
                      <a:pt x="16026" y="8365"/>
                    </a:lnTo>
                    <a:lnTo>
                      <a:pt x="20465" y="5307"/>
                    </a:lnTo>
                    <a:lnTo>
                      <a:pt x="21600" y="4870"/>
                    </a:lnTo>
                    <a:lnTo>
                      <a:pt x="15082" y="4870"/>
                    </a:lnTo>
                    <a:lnTo>
                      <a:pt x="13782" y="3876"/>
                    </a:lnTo>
                    <a:lnTo>
                      <a:pt x="12216" y="2951"/>
                    </a:lnTo>
                    <a:lnTo>
                      <a:pt x="6885" y="849"/>
                    </a:lnTo>
                    <a:lnTo>
                      <a:pt x="3841" y="124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rgbClr val="44A3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1" name="Shape"/>
              <p:cNvSpPr/>
              <p:nvPr/>
            </p:nvSpPr>
            <p:spPr>
              <a:xfrm>
                <a:off x="72009" y="49415"/>
                <a:ext cx="37523" cy="23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04" y="0"/>
                    </a:moveTo>
                    <a:lnTo>
                      <a:pt x="14683" y="0"/>
                    </a:lnTo>
                    <a:lnTo>
                      <a:pt x="10688" y="2971"/>
                    </a:lnTo>
                    <a:lnTo>
                      <a:pt x="6694" y="8639"/>
                    </a:lnTo>
                    <a:lnTo>
                      <a:pt x="3024" y="15387"/>
                    </a:lnTo>
                    <a:lnTo>
                      <a:pt x="0" y="21600"/>
                    </a:lnTo>
                    <a:lnTo>
                      <a:pt x="17917" y="21600"/>
                    </a:lnTo>
                    <a:lnTo>
                      <a:pt x="19535" y="18518"/>
                    </a:lnTo>
                    <a:lnTo>
                      <a:pt x="21600" y="11523"/>
                    </a:lnTo>
                    <a:lnTo>
                      <a:pt x="21600" y="2971"/>
                    </a:lnTo>
                    <a:lnTo>
                      <a:pt x="19902" y="2971"/>
                    </a:lnTo>
                    <a:lnTo>
                      <a:pt x="19004" y="0"/>
                    </a:lnTo>
                    <a:close/>
                  </a:path>
                </a:pathLst>
              </a:custGeom>
              <a:solidFill>
                <a:srgbClr val="44A3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374" name="object 10"/>
          <p:cNvSpPr txBox="1"/>
          <p:nvPr/>
        </p:nvSpPr>
        <p:spPr>
          <a:xfrm>
            <a:off x="4180136" y="4018674"/>
            <a:ext cx="5701315" cy="101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300"/>
              </a:spcBef>
              <a:defRPr sz="2100" b="1" spc="-10">
                <a:solidFill>
                  <a:srgbClr val="1D3B1D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Praxis!</a:t>
            </a:r>
            <a:endParaRPr b="0" dirty="0"/>
          </a:p>
          <a:p>
            <a:pPr indent="12700">
              <a:spcBef>
                <a:spcPts val="500"/>
              </a:spcBef>
              <a:defRPr sz="10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sz="1200" dirty="0">
                <a:latin typeface="Podkova Regular Bold"/>
              </a:rPr>
              <a:t>Evergreen</a:t>
            </a:r>
            <a:r>
              <a:rPr sz="1200" spc="-35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and</a:t>
            </a:r>
            <a:r>
              <a:rPr sz="1200" spc="-35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Deciduous</a:t>
            </a:r>
            <a:r>
              <a:rPr sz="1200" spc="-30" dirty="0">
                <a:latin typeface="Podkova Regular Bold"/>
              </a:rPr>
              <a:t> </a:t>
            </a:r>
            <a:r>
              <a:rPr sz="1200" spc="-9" dirty="0">
                <a:latin typeface="Podkova Regular Bold"/>
              </a:rPr>
              <a:t>Trees</a:t>
            </a:r>
          </a:p>
          <a:p>
            <a:pPr marR="5080" indent="12700">
              <a:lnSpc>
                <a:spcPct val="116700"/>
              </a:lnSpc>
              <a:spcBef>
                <a:spcPts val="200"/>
              </a:spcBef>
              <a:defRPr sz="10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latin typeface="Podkova Regular Bold"/>
              </a:rPr>
              <a:t>List</a:t>
            </a:r>
            <a:r>
              <a:rPr sz="1200" spc="-9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some</a:t>
            </a:r>
            <a:r>
              <a:rPr sz="1200" spc="-9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types</a:t>
            </a:r>
            <a:r>
              <a:rPr sz="1200" spc="-4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of</a:t>
            </a:r>
            <a:r>
              <a:rPr sz="1200" spc="-9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broadleaf</a:t>
            </a:r>
            <a:r>
              <a:rPr sz="1200" spc="-9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trees</a:t>
            </a:r>
            <a:r>
              <a:rPr sz="1200" spc="-4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and</a:t>
            </a:r>
            <a:r>
              <a:rPr sz="1200" spc="-9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mark</a:t>
            </a:r>
            <a:r>
              <a:rPr sz="1200" spc="-4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which</a:t>
            </a:r>
            <a:r>
              <a:rPr sz="1200" spc="-9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are</a:t>
            </a:r>
            <a:r>
              <a:rPr sz="1200" spc="-9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evergreen</a:t>
            </a:r>
            <a:r>
              <a:rPr sz="1200" spc="-4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and</a:t>
            </a:r>
            <a:r>
              <a:rPr sz="1200" spc="-9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which</a:t>
            </a:r>
            <a:r>
              <a:rPr sz="1200" spc="-4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are</a:t>
            </a:r>
            <a:r>
              <a:rPr sz="1200" spc="-9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deciduous</a:t>
            </a:r>
            <a:r>
              <a:rPr sz="1200" spc="-9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(e.g.</a:t>
            </a:r>
            <a:r>
              <a:rPr sz="1200" spc="-4" dirty="0">
                <a:latin typeface="Podkova Regular Bold"/>
              </a:rPr>
              <a:t> </a:t>
            </a:r>
            <a:r>
              <a:rPr sz="1200" spc="-9" dirty="0">
                <a:latin typeface="Podkova Regular Bold"/>
              </a:rPr>
              <a:t>olive </a:t>
            </a:r>
            <a:r>
              <a:rPr sz="1200" dirty="0">
                <a:latin typeface="Podkova Regular Bold"/>
              </a:rPr>
              <a:t>and</a:t>
            </a:r>
            <a:r>
              <a:rPr sz="1200" spc="-4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laurel</a:t>
            </a:r>
            <a:r>
              <a:rPr sz="1200" spc="-4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are</a:t>
            </a:r>
            <a:r>
              <a:rPr sz="1200" spc="-4" dirty="0">
                <a:latin typeface="Podkova Regular Bold"/>
              </a:rPr>
              <a:t> </a:t>
            </a:r>
            <a:r>
              <a:rPr sz="1200" dirty="0">
                <a:latin typeface="Podkova Regular Bold"/>
              </a:rPr>
              <a:t>evergreen</a:t>
            </a:r>
            <a:r>
              <a:rPr sz="1200" spc="-4" dirty="0">
                <a:latin typeface="Podkova Regular Bold"/>
              </a:rPr>
              <a:t> </a:t>
            </a:r>
            <a:r>
              <a:rPr sz="1200" spc="-9" dirty="0">
                <a:latin typeface="Podkova Regular Bold"/>
              </a:rPr>
              <a:t>broadleaves).</a:t>
            </a:r>
          </a:p>
        </p:txBody>
      </p:sp>
      <p:grpSp>
        <p:nvGrpSpPr>
          <p:cNvPr id="383" name="object 11"/>
          <p:cNvGrpSpPr/>
          <p:nvPr/>
        </p:nvGrpSpPr>
        <p:grpSpPr>
          <a:xfrm>
            <a:off x="4023469" y="216393"/>
            <a:ext cx="6499485" cy="2670788"/>
            <a:chOff x="0" y="0"/>
            <a:chExt cx="6499484" cy="2670786"/>
          </a:xfrm>
        </p:grpSpPr>
        <p:sp>
          <p:nvSpPr>
            <p:cNvPr id="375" name="object 12"/>
            <p:cNvSpPr/>
            <p:nvPr/>
          </p:nvSpPr>
          <p:spPr>
            <a:xfrm>
              <a:off x="-1" y="324071"/>
              <a:ext cx="6494622" cy="2346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77" y="0"/>
                  </a:moveTo>
                  <a:lnTo>
                    <a:pt x="1223" y="0"/>
                  </a:lnTo>
                  <a:lnTo>
                    <a:pt x="977" y="12"/>
                  </a:lnTo>
                  <a:lnTo>
                    <a:pt x="747" y="47"/>
                  </a:lnTo>
                  <a:lnTo>
                    <a:pt x="539" y="103"/>
                  </a:lnTo>
                  <a:lnTo>
                    <a:pt x="358" y="177"/>
                  </a:lnTo>
                  <a:lnTo>
                    <a:pt x="209" y="266"/>
                  </a:lnTo>
                  <a:lnTo>
                    <a:pt x="25" y="483"/>
                  </a:lnTo>
                  <a:lnTo>
                    <a:pt x="0" y="604"/>
                  </a:lnTo>
                  <a:lnTo>
                    <a:pt x="0" y="20996"/>
                  </a:lnTo>
                  <a:lnTo>
                    <a:pt x="96" y="21231"/>
                  </a:lnTo>
                  <a:lnTo>
                    <a:pt x="358" y="21423"/>
                  </a:lnTo>
                  <a:lnTo>
                    <a:pt x="539" y="21497"/>
                  </a:lnTo>
                  <a:lnTo>
                    <a:pt x="747" y="21552"/>
                  </a:lnTo>
                  <a:lnTo>
                    <a:pt x="977" y="21588"/>
                  </a:lnTo>
                  <a:lnTo>
                    <a:pt x="1223" y="21600"/>
                  </a:lnTo>
                  <a:lnTo>
                    <a:pt x="20377" y="21600"/>
                  </a:lnTo>
                  <a:lnTo>
                    <a:pt x="20623" y="21588"/>
                  </a:lnTo>
                  <a:lnTo>
                    <a:pt x="20853" y="21552"/>
                  </a:lnTo>
                  <a:lnTo>
                    <a:pt x="21061" y="21497"/>
                  </a:lnTo>
                  <a:lnTo>
                    <a:pt x="21242" y="21423"/>
                  </a:lnTo>
                  <a:lnTo>
                    <a:pt x="21391" y="21334"/>
                  </a:lnTo>
                  <a:lnTo>
                    <a:pt x="21575" y="21117"/>
                  </a:lnTo>
                  <a:lnTo>
                    <a:pt x="21600" y="20996"/>
                  </a:lnTo>
                  <a:lnTo>
                    <a:pt x="21600" y="604"/>
                  </a:lnTo>
                  <a:lnTo>
                    <a:pt x="21504" y="369"/>
                  </a:lnTo>
                  <a:lnTo>
                    <a:pt x="21242" y="177"/>
                  </a:lnTo>
                  <a:lnTo>
                    <a:pt x="21061" y="103"/>
                  </a:lnTo>
                  <a:lnTo>
                    <a:pt x="20853" y="47"/>
                  </a:lnTo>
                  <a:lnTo>
                    <a:pt x="20623" y="12"/>
                  </a:lnTo>
                  <a:lnTo>
                    <a:pt x="20377" y="0"/>
                  </a:lnTo>
                  <a:close/>
                </a:path>
              </a:pathLst>
            </a:custGeom>
            <a:solidFill>
              <a:srgbClr val="BFDF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6" name="object 13"/>
            <p:cNvSpPr/>
            <p:nvPr/>
          </p:nvSpPr>
          <p:spPr>
            <a:xfrm>
              <a:off x="5821414" y="-1"/>
              <a:ext cx="678070" cy="72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4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4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4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79" name="object 14"/>
            <p:cNvGrpSpPr/>
            <p:nvPr/>
          </p:nvGrpSpPr>
          <p:grpSpPr>
            <a:xfrm>
              <a:off x="5997858" y="179721"/>
              <a:ext cx="341849" cy="410975"/>
              <a:chOff x="-1" y="0"/>
              <a:chExt cx="341848" cy="410974"/>
            </a:xfrm>
          </p:grpSpPr>
          <p:sp>
            <p:nvSpPr>
              <p:cNvPr id="377" name="Shape"/>
              <p:cNvSpPr/>
              <p:nvPr/>
            </p:nvSpPr>
            <p:spPr>
              <a:xfrm>
                <a:off x="160565" y="191004"/>
                <a:ext cx="125867" cy="219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4"/>
                    </a:lnTo>
                    <a:lnTo>
                      <a:pt x="145" y="15087"/>
                    </a:lnTo>
                    <a:lnTo>
                      <a:pt x="24" y="16885"/>
                    </a:lnTo>
                    <a:lnTo>
                      <a:pt x="0" y="18653"/>
                    </a:lnTo>
                    <a:lnTo>
                      <a:pt x="197" y="20191"/>
                    </a:lnTo>
                    <a:lnTo>
                      <a:pt x="217" y="20347"/>
                    </a:lnTo>
                    <a:lnTo>
                      <a:pt x="474" y="20661"/>
                    </a:lnTo>
                    <a:lnTo>
                      <a:pt x="1505" y="21600"/>
                    </a:lnTo>
                    <a:lnTo>
                      <a:pt x="3563" y="21600"/>
                    </a:lnTo>
                    <a:lnTo>
                      <a:pt x="4336" y="21130"/>
                    </a:lnTo>
                    <a:lnTo>
                      <a:pt x="4851" y="20661"/>
                    </a:lnTo>
                    <a:lnTo>
                      <a:pt x="5110" y="20191"/>
                    </a:lnTo>
                    <a:lnTo>
                      <a:pt x="5110" y="11426"/>
                    </a:lnTo>
                    <a:lnTo>
                      <a:pt x="5219" y="9432"/>
                    </a:lnTo>
                    <a:lnTo>
                      <a:pt x="5207" y="7454"/>
                    </a:lnTo>
                    <a:lnTo>
                      <a:pt x="5146" y="5504"/>
                    </a:lnTo>
                    <a:lnTo>
                      <a:pt x="5110" y="3599"/>
                    </a:lnTo>
                    <a:lnTo>
                      <a:pt x="10017" y="3316"/>
                    </a:lnTo>
                    <a:lnTo>
                      <a:pt x="14442" y="2621"/>
                    </a:lnTo>
                    <a:lnTo>
                      <a:pt x="18577" y="1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2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8" name="Shape"/>
              <p:cNvSpPr/>
              <p:nvPr/>
            </p:nvSpPr>
            <p:spPr>
              <a:xfrm>
                <a:off x="-2" y="0"/>
                <a:ext cx="341850" cy="194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8" y="501"/>
                    </a:lnTo>
                    <a:lnTo>
                      <a:pt x="178" y="1033"/>
                    </a:lnTo>
                    <a:lnTo>
                      <a:pt x="4" y="2240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725" y="10160"/>
                    </a:lnTo>
                    <a:lnTo>
                      <a:pt x="2884" y="16495"/>
                    </a:lnTo>
                    <a:lnTo>
                      <a:pt x="5731" y="20243"/>
                    </a:lnTo>
                    <a:lnTo>
                      <a:pt x="8589" y="21600"/>
                    </a:lnTo>
                    <a:lnTo>
                      <a:pt x="10036" y="21414"/>
                    </a:lnTo>
                    <a:lnTo>
                      <a:pt x="10036" y="21238"/>
                    </a:lnTo>
                    <a:lnTo>
                      <a:pt x="18099" y="21238"/>
                    </a:lnTo>
                    <a:lnTo>
                      <a:pt x="18473" y="20705"/>
                    </a:lnTo>
                    <a:lnTo>
                      <a:pt x="18663" y="20351"/>
                    </a:lnTo>
                    <a:lnTo>
                      <a:pt x="18757" y="19997"/>
                    </a:lnTo>
                    <a:lnTo>
                      <a:pt x="18851" y="19997"/>
                    </a:lnTo>
                    <a:lnTo>
                      <a:pt x="19041" y="19819"/>
                    </a:lnTo>
                    <a:lnTo>
                      <a:pt x="19136" y="19288"/>
                    </a:lnTo>
                    <a:lnTo>
                      <a:pt x="19231" y="19288"/>
                    </a:lnTo>
                    <a:lnTo>
                      <a:pt x="19326" y="19111"/>
                    </a:lnTo>
                    <a:lnTo>
                      <a:pt x="19420" y="18579"/>
                    </a:lnTo>
                    <a:lnTo>
                      <a:pt x="19515" y="18579"/>
                    </a:lnTo>
                    <a:lnTo>
                      <a:pt x="19610" y="18402"/>
                    </a:lnTo>
                    <a:lnTo>
                      <a:pt x="19705" y="17870"/>
                    </a:lnTo>
                    <a:lnTo>
                      <a:pt x="19800" y="17870"/>
                    </a:lnTo>
                    <a:lnTo>
                      <a:pt x="19895" y="17692"/>
                    </a:lnTo>
                    <a:lnTo>
                      <a:pt x="20083" y="17161"/>
                    </a:lnTo>
                    <a:lnTo>
                      <a:pt x="20178" y="16983"/>
                    </a:lnTo>
                    <a:lnTo>
                      <a:pt x="20368" y="16807"/>
                    </a:lnTo>
                    <a:lnTo>
                      <a:pt x="20368" y="16452"/>
                    </a:lnTo>
                    <a:lnTo>
                      <a:pt x="20463" y="16096"/>
                    </a:lnTo>
                    <a:lnTo>
                      <a:pt x="20652" y="15920"/>
                    </a:lnTo>
                    <a:lnTo>
                      <a:pt x="20652" y="15211"/>
                    </a:lnTo>
                    <a:lnTo>
                      <a:pt x="20842" y="15033"/>
                    </a:lnTo>
                    <a:lnTo>
                      <a:pt x="20842" y="14680"/>
                    </a:lnTo>
                    <a:lnTo>
                      <a:pt x="20937" y="14325"/>
                    </a:lnTo>
                    <a:lnTo>
                      <a:pt x="21032" y="14148"/>
                    </a:lnTo>
                    <a:lnTo>
                      <a:pt x="21032" y="13793"/>
                    </a:lnTo>
                    <a:lnTo>
                      <a:pt x="21127" y="13440"/>
                    </a:lnTo>
                    <a:lnTo>
                      <a:pt x="21222" y="13261"/>
                    </a:lnTo>
                    <a:lnTo>
                      <a:pt x="21222" y="12908"/>
                    </a:lnTo>
                    <a:lnTo>
                      <a:pt x="21317" y="12553"/>
                    </a:lnTo>
                    <a:lnTo>
                      <a:pt x="21411" y="12377"/>
                    </a:lnTo>
                    <a:lnTo>
                      <a:pt x="21411" y="12021"/>
                    </a:lnTo>
                    <a:lnTo>
                      <a:pt x="21506" y="11666"/>
                    </a:lnTo>
                    <a:lnTo>
                      <a:pt x="21506" y="11134"/>
                    </a:lnTo>
                    <a:lnTo>
                      <a:pt x="21600" y="10781"/>
                    </a:lnTo>
                    <a:lnTo>
                      <a:pt x="21600" y="10249"/>
                    </a:lnTo>
                    <a:lnTo>
                      <a:pt x="11837" y="10249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6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2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82" name="object 15"/>
            <p:cNvGrpSpPr/>
            <p:nvPr/>
          </p:nvGrpSpPr>
          <p:grpSpPr>
            <a:xfrm>
              <a:off x="6105689" y="267117"/>
              <a:ext cx="109522" cy="325167"/>
              <a:chOff x="-1" y="0"/>
              <a:chExt cx="109521" cy="325166"/>
            </a:xfrm>
          </p:grpSpPr>
          <p:sp>
            <p:nvSpPr>
              <p:cNvPr id="380" name="Shape"/>
              <p:cNvSpPr/>
              <p:nvPr/>
            </p:nvSpPr>
            <p:spPr>
              <a:xfrm>
                <a:off x="-2" y="-2"/>
                <a:ext cx="103119" cy="325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00" y="0"/>
                    </a:moveTo>
                    <a:lnTo>
                      <a:pt x="1569" y="0"/>
                    </a:lnTo>
                    <a:lnTo>
                      <a:pt x="942" y="105"/>
                    </a:lnTo>
                    <a:lnTo>
                      <a:pt x="630" y="317"/>
                    </a:lnTo>
                    <a:lnTo>
                      <a:pt x="0" y="530"/>
                    </a:lnTo>
                    <a:lnTo>
                      <a:pt x="0" y="1059"/>
                    </a:lnTo>
                    <a:lnTo>
                      <a:pt x="642" y="1497"/>
                    </a:lnTo>
                    <a:lnTo>
                      <a:pt x="1845" y="1866"/>
                    </a:lnTo>
                    <a:lnTo>
                      <a:pt x="4400" y="2435"/>
                    </a:lnTo>
                    <a:lnTo>
                      <a:pt x="6928" y="3369"/>
                    </a:lnTo>
                    <a:lnTo>
                      <a:pt x="8837" y="4513"/>
                    </a:lnTo>
                    <a:lnTo>
                      <a:pt x="10099" y="5755"/>
                    </a:lnTo>
                    <a:lnTo>
                      <a:pt x="10680" y="6979"/>
                    </a:lnTo>
                    <a:lnTo>
                      <a:pt x="10684" y="6988"/>
                    </a:lnTo>
                    <a:lnTo>
                      <a:pt x="10054" y="6988"/>
                    </a:lnTo>
                    <a:lnTo>
                      <a:pt x="10054" y="15988"/>
                    </a:lnTo>
                    <a:lnTo>
                      <a:pt x="9966" y="17194"/>
                    </a:lnTo>
                    <a:lnTo>
                      <a:pt x="9819" y="18410"/>
                    </a:lnTo>
                    <a:lnTo>
                      <a:pt x="9790" y="19606"/>
                    </a:lnTo>
                    <a:lnTo>
                      <a:pt x="10029" y="20647"/>
                    </a:lnTo>
                    <a:lnTo>
                      <a:pt x="10054" y="20753"/>
                    </a:lnTo>
                    <a:lnTo>
                      <a:pt x="10367" y="20965"/>
                    </a:lnTo>
                    <a:lnTo>
                      <a:pt x="11626" y="21600"/>
                    </a:lnTo>
                    <a:lnTo>
                      <a:pt x="14143" y="21600"/>
                    </a:lnTo>
                    <a:lnTo>
                      <a:pt x="15082" y="21282"/>
                    </a:lnTo>
                    <a:lnTo>
                      <a:pt x="15712" y="20965"/>
                    </a:lnTo>
                    <a:lnTo>
                      <a:pt x="16026" y="20647"/>
                    </a:lnTo>
                    <a:lnTo>
                      <a:pt x="16026" y="14717"/>
                    </a:lnTo>
                    <a:lnTo>
                      <a:pt x="15894" y="13680"/>
                    </a:lnTo>
                    <a:lnTo>
                      <a:pt x="15908" y="11660"/>
                    </a:lnTo>
                    <a:lnTo>
                      <a:pt x="16026" y="8365"/>
                    </a:lnTo>
                    <a:lnTo>
                      <a:pt x="20466" y="5307"/>
                    </a:lnTo>
                    <a:lnTo>
                      <a:pt x="21600" y="4870"/>
                    </a:lnTo>
                    <a:lnTo>
                      <a:pt x="15082" y="4870"/>
                    </a:lnTo>
                    <a:lnTo>
                      <a:pt x="13781" y="3876"/>
                    </a:lnTo>
                    <a:lnTo>
                      <a:pt x="12215" y="2951"/>
                    </a:lnTo>
                    <a:lnTo>
                      <a:pt x="6883" y="849"/>
                    </a:lnTo>
                    <a:lnTo>
                      <a:pt x="3840" y="124"/>
                    </a:lnTo>
                    <a:lnTo>
                      <a:pt x="2200" y="0"/>
                    </a:lnTo>
                    <a:close/>
                  </a:path>
                </a:pathLst>
              </a:custGeom>
              <a:solidFill>
                <a:srgbClr val="44A3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1" name="Shape"/>
              <p:cNvSpPr/>
              <p:nvPr/>
            </p:nvSpPr>
            <p:spPr>
              <a:xfrm>
                <a:off x="71997" y="49416"/>
                <a:ext cx="37524" cy="23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04" y="0"/>
                    </a:moveTo>
                    <a:lnTo>
                      <a:pt x="14682" y="0"/>
                    </a:lnTo>
                    <a:lnTo>
                      <a:pt x="10691" y="2967"/>
                    </a:lnTo>
                    <a:lnTo>
                      <a:pt x="6697" y="8635"/>
                    </a:lnTo>
                    <a:lnTo>
                      <a:pt x="3025" y="15386"/>
                    </a:lnTo>
                    <a:lnTo>
                      <a:pt x="0" y="21600"/>
                    </a:lnTo>
                    <a:lnTo>
                      <a:pt x="17915" y="21600"/>
                    </a:lnTo>
                    <a:lnTo>
                      <a:pt x="19535" y="18514"/>
                    </a:lnTo>
                    <a:lnTo>
                      <a:pt x="21600" y="11511"/>
                    </a:lnTo>
                    <a:lnTo>
                      <a:pt x="21600" y="2967"/>
                    </a:lnTo>
                    <a:lnTo>
                      <a:pt x="19904" y="2967"/>
                    </a:lnTo>
                    <a:lnTo>
                      <a:pt x="19004" y="0"/>
                    </a:lnTo>
                    <a:close/>
                  </a:path>
                </a:pathLst>
              </a:custGeom>
              <a:solidFill>
                <a:srgbClr val="44A3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384" name="object 16"/>
          <p:cNvSpPr txBox="1">
            <a:spLocks noGrp="1"/>
          </p:cNvSpPr>
          <p:nvPr>
            <p:ph type="title"/>
          </p:nvPr>
        </p:nvSpPr>
        <p:spPr>
          <a:xfrm>
            <a:off x="4167375" y="640135"/>
            <a:ext cx="900432" cy="349254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100" spc="-100"/>
            </a:lvl1pPr>
          </a:lstStyle>
          <a:p>
            <a:r>
              <a:t>Praxis!</a:t>
            </a:r>
          </a:p>
        </p:txBody>
      </p:sp>
      <p:sp>
        <p:nvSpPr>
          <p:cNvPr id="385" name="object 17"/>
          <p:cNvSpPr txBox="1"/>
          <p:nvPr/>
        </p:nvSpPr>
        <p:spPr>
          <a:xfrm>
            <a:off x="4167082" y="1058647"/>
            <a:ext cx="5922015" cy="360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02600"/>
              </a:lnSpc>
              <a:defRPr sz="1300">
                <a:solidFill>
                  <a:srgbClr val="0C272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Identify</a:t>
            </a:r>
            <a:r>
              <a:rPr spc="-20"/>
              <a:t> </a:t>
            </a:r>
            <a:r>
              <a:t>10</a:t>
            </a:r>
            <a:r>
              <a:rPr spc="-20"/>
              <a:t> </a:t>
            </a:r>
            <a:r>
              <a:t>types</a:t>
            </a:r>
            <a:r>
              <a:rPr spc="-20"/>
              <a:t> </a:t>
            </a:r>
            <a:r>
              <a:t>of</a:t>
            </a:r>
            <a:r>
              <a:rPr spc="-15"/>
              <a:t> </a:t>
            </a:r>
            <a:r>
              <a:t>deciduous</a:t>
            </a:r>
            <a:r>
              <a:rPr spc="-20"/>
              <a:t> </a:t>
            </a:r>
            <a:r>
              <a:t>trees</a:t>
            </a:r>
            <a:r>
              <a:rPr spc="-20"/>
              <a:t> </a:t>
            </a:r>
            <a:r>
              <a:t>in</a:t>
            </a:r>
            <a:r>
              <a:rPr spc="-15"/>
              <a:t> </a:t>
            </a:r>
            <a:r>
              <a:t>your</a:t>
            </a:r>
            <a:r>
              <a:rPr spc="-20"/>
              <a:t> </a:t>
            </a:r>
            <a:r>
              <a:t>environment.</a:t>
            </a:r>
            <a:r>
              <a:rPr spc="-20"/>
              <a:t> </a:t>
            </a:r>
            <a:r>
              <a:t>Sketch</a:t>
            </a:r>
            <a:r>
              <a:rPr spc="-15"/>
              <a:t> </a:t>
            </a:r>
            <a:r>
              <a:t>and</a:t>
            </a:r>
            <a:r>
              <a:rPr spc="-20"/>
              <a:t> </a:t>
            </a:r>
            <a:r>
              <a:t>group</a:t>
            </a:r>
            <a:r>
              <a:rPr spc="-20"/>
              <a:t> </a:t>
            </a:r>
            <a:r>
              <a:rPr spc="-25"/>
              <a:t>the </a:t>
            </a:r>
            <a:r>
              <a:t>different</a:t>
            </a:r>
            <a:r>
              <a:rPr spc="-30"/>
              <a:t> </a:t>
            </a:r>
            <a:r>
              <a:t>shapes</a:t>
            </a:r>
            <a:r>
              <a:rPr spc="-25"/>
              <a:t> </a:t>
            </a:r>
            <a:r>
              <a:t>of</a:t>
            </a:r>
            <a:r>
              <a:rPr spc="-30"/>
              <a:t> </a:t>
            </a:r>
            <a:r>
              <a:t>their</a:t>
            </a:r>
            <a:r>
              <a:rPr spc="-25"/>
              <a:t> </a:t>
            </a:r>
            <a:r>
              <a:t>leaves</a:t>
            </a:r>
            <a:r>
              <a:rPr spc="-30"/>
              <a:t> </a:t>
            </a:r>
            <a:r>
              <a:t>(round,</a:t>
            </a:r>
            <a:r>
              <a:rPr spc="-25"/>
              <a:t> </a:t>
            </a:r>
            <a:r>
              <a:t>oblong,</a:t>
            </a:r>
            <a:r>
              <a:rPr spc="-30"/>
              <a:t> </a:t>
            </a:r>
            <a:r>
              <a:t>pointed,</a:t>
            </a:r>
            <a:r>
              <a:rPr spc="-25"/>
              <a:t> </a:t>
            </a:r>
            <a:r>
              <a:rPr spc="-10"/>
              <a:t>serrated...).</a:t>
            </a:r>
          </a:p>
        </p:txBody>
      </p:sp>
      <p:sp>
        <p:nvSpPr>
          <p:cNvPr id="386" name="object 18"/>
          <p:cNvSpPr txBox="1"/>
          <p:nvPr/>
        </p:nvSpPr>
        <p:spPr>
          <a:xfrm>
            <a:off x="338726" y="5324095"/>
            <a:ext cx="3428371" cy="108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Broadleaf trees, although mostly deciduous, </a:t>
            </a:r>
            <a:r>
              <a:rPr spc="-25" dirty="0"/>
              <a:t>can </a:t>
            </a:r>
            <a:r>
              <a:rPr dirty="0"/>
              <a:t>also</a:t>
            </a:r>
            <a:r>
              <a:rPr spc="-5" dirty="0"/>
              <a:t> </a:t>
            </a:r>
            <a:r>
              <a:rPr dirty="0"/>
              <a:t>have</a:t>
            </a:r>
            <a:r>
              <a:rPr spc="-5" dirty="0"/>
              <a:t> </a:t>
            </a:r>
            <a:r>
              <a:rPr dirty="0"/>
              <a:t>evergreen</a:t>
            </a:r>
            <a:r>
              <a:rPr spc="-5" dirty="0"/>
              <a:t> </a:t>
            </a:r>
            <a:r>
              <a:rPr dirty="0"/>
              <a:t>leaves—meaning the</a:t>
            </a:r>
            <a:r>
              <a:rPr spc="-5" dirty="0"/>
              <a:t> </a:t>
            </a:r>
            <a:r>
              <a:rPr spc="-10" dirty="0"/>
              <a:t>leaves </a:t>
            </a:r>
            <a:r>
              <a:rPr dirty="0"/>
              <a:t>don’t</a:t>
            </a:r>
            <a:r>
              <a:rPr spc="-15" dirty="0"/>
              <a:t> </a:t>
            </a:r>
            <a:r>
              <a:rPr dirty="0"/>
              <a:t>fall</a:t>
            </a:r>
            <a:r>
              <a:rPr spc="-15" dirty="0"/>
              <a:t> </a:t>
            </a:r>
            <a:r>
              <a:rPr dirty="0"/>
              <a:t>off</a:t>
            </a:r>
            <a:r>
              <a:rPr spc="-1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autumn,</a:t>
            </a:r>
            <a:r>
              <a:rPr spc="-15" dirty="0"/>
              <a:t> </a:t>
            </a:r>
            <a:r>
              <a:rPr dirty="0"/>
              <a:t>but</a:t>
            </a:r>
            <a:r>
              <a:rPr spc="-10" dirty="0"/>
              <a:t> </a:t>
            </a:r>
            <a:r>
              <a:rPr dirty="0"/>
              <a:t>remain</a:t>
            </a:r>
            <a:r>
              <a:rPr spc="-15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20" dirty="0"/>
              <a:t>tree. </a:t>
            </a:r>
            <a:r>
              <a:rPr dirty="0"/>
              <a:t>Such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tree</a:t>
            </a:r>
            <a:r>
              <a:rPr spc="-5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holm oak,</a:t>
            </a:r>
            <a:r>
              <a:rPr spc="-5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shrubs</a:t>
            </a:r>
            <a:r>
              <a:rPr spc="-5" dirty="0"/>
              <a:t> </a:t>
            </a:r>
            <a:r>
              <a:rPr dirty="0"/>
              <a:t>like</a:t>
            </a:r>
            <a:r>
              <a:rPr spc="-5" dirty="0"/>
              <a:t> </a:t>
            </a:r>
            <a:r>
              <a:rPr dirty="0"/>
              <a:t>ivy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dirty="0"/>
              <a:t>holly,</a:t>
            </a:r>
            <a:r>
              <a:rPr spc="-15" dirty="0"/>
              <a:t> </a:t>
            </a:r>
            <a:r>
              <a:rPr dirty="0"/>
              <a:t>which</a:t>
            </a:r>
            <a:r>
              <a:rPr spc="-10" dirty="0"/>
              <a:t> </a:t>
            </a:r>
            <a:r>
              <a:rPr dirty="0"/>
              <a:t>retain</a:t>
            </a:r>
            <a:r>
              <a:rPr spc="-15" dirty="0"/>
              <a:t> </a:t>
            </a:r>
            <a:r>
              <a:rPr dirty="0"/>
              <a:t>their</a:t>
            </a:r>
            <a:r>
              <a:rPr spc="-10" dirty="0"/>
              <a:t> </a:t>
            </a:r>
            <a:r>
              <a:rPr dirty="0"/>
              <a:t>leaves</a:t>
            </a:r>
            <a:r>
              <a:rPr spc="-10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one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spc="-20" dirty="0"/>
              <a:t>more </a:t>
            </a:r>
            <a:r>
              <a:rPr dirty="0"/>
              <a:t>years.</a:t>
            </a:r>
            <a:r>
              <a:rPr spc="-15" dirty="0"/>
              <a:t> </a:t>
            </a:r>
            <a:r>
              <a:rPr dirty="0"/>
              <a:t>We</a:t>
            </a:r>
            <a:r>
              <a:rPr spc="-10" dirty="0"/>
              <a:t> </a:t>
            </a:r>
            <a:r>
              <a:rPr dirty="0"/>
              <a:t>call</a:t>
            </a:r>
            <a:r>
              <a:rPr spc="-10" dirty="0"/>
              <a:t> </a:t>
            </a:r>
            <a:r>
              <a:rPr dirty="0"/>
              <a:t>them</a:t>
            </a:r>
            <a:r>
              <a:rPr spc="-10" dirty="0"/>
              <a:t> evergreens.</a:t>
            </a:r>
          </a:p>
        </p:txBody>
      </p:sp>
      <p:sp>
        <p:nvSpPr>
          <p:cNvPr id="387" name="object 19"/>
          <p:cNvSpPr/>
          <p:nvPr/>
        </p:nvSpPr>
        <p:spPr>
          <a:xfrm>
            <a:off x="0" y="3805277"/>
            <a:ext cx="3271418" cy="227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61" y="0"/>
                </a:moveTo>
                <a:lnTo>
                  <a:pt x="0" y="0"/>
                </a:lnTo>
                <a:lnTo>
                  <a:pt x="0" y="21600"/>
                </a:lnTo>
                <a:lnTo>
                  <a:pt x="20861" y="21600"/>
                </a:lnTo>
                <a:lnTo>
                  <a:pt x="21149" y="20763"/>
                </a:lnTo>
                <a:lnTo>
                  <a:pt x="21384" y="18482"/>
                </a:lnTo>
                <a:lnTo>
                  <a:pt x="21542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42" y="6502"/>
                </a:lnTo>
                <a:lnTo>
                  <a:pt x="21384" y="3118"/>
                </a:lnTo>
                <a:lnTo>
                  <a:pt x="21149" y="837"/>
                </a:lnTo>
                <a:lnTo>
                  <a:pt x="20861" y="0"/>
                </a:lnTo>
                <a:close/>
              </a:path>
            </a:pathLst>
          </a:custGeom>
          <a:solidFill>
            <a:srgbClr val="EEEBB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8" name="object 20"/>
          <p:cNvSpPr txBox="1"/>
          <p:nvPr/>
        </p:nvSpPr>
        <p:spPr>
          <a:xfrm>
            <a:off x="333721" y="3782747"/>
            <a:ext cx="3570610" cy="1412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>
                <a:solidFill>
                  <a:srgbClr val="004A44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Evergreen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deciduous</a:t>
            </a:r>
            <a:r>
              <a:rPr spc="-10" dirty="0"/>
              <a:t> trees</a:t>
            </a:r>
          </a:p>
          <a:p>
            <a:pPr marR="167004" indent="40005">
              <a:lnSpc>
                <a:spcPct val="111099"/>
              </a:lnSpc>
              <a:spcBef>
                <a:spcPts val="1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Within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broadleaf</a:t>
            </a:r>
            <a:r>
              <a:rPr spc="-10" dirty="0"/>
              <a:t> </a:t>
            </a:r>
            <a:r>
              <a:rPr dirty="0"/>
              <a:t>group,</a:t>
            </a:r>
            <a:r>
              <a:rPr spc="-10" dirty="0"/>
              <a:t> </a:t>
            </a:r>
            <a:r>
              <a:rPr dirty="0"/>
              <a:t>as</a:t>
            </a:r>
            <a:r>
              <a:rPr spc="-10" dirty="0"/>
              <a:t> </a:t>
            </a:r>
            <a:r>
              <a:rPr dirty="0"/>
              <a:t>well</a:t>
            </a:r>
            <a:r>
              <a:rPr spc="-5" dirty="0"/>
              <a:t> </a:t>
            </a:r>
            <a:r>
              <a:rPr dirty="0"/>
              <a:t>as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conifer </a:t>
            </a:r>
            <a:r>
              <a:rPr dirty="0"/>
              <a:t>group,</a:t>
            </a:r>
            <a:r>
              <a:rPr spc="-5" dirty="0"/>
              <a:t> </a:t>
            </a:r>
            <a:r>
              <a:rPr dirty="0"/>
              <a:t>trees</a:t>
            </a:r>
            <a:r>
              <a:rPr spc="-5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divided into</a:t>
            </a:r>
            <a:r>
              <a:rPr spc="-5" dirty="0"/>
              <a:t> </a:t>
            </a:r>
            <a:r>
              <a:rPr dirty="0"/>
              <a:t>deciduous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spc="-10" dirty="0"/>
              <a:t>evergreen.</a:t>
            </a:r>
          </a:p>
          <a:p>
            <a:pPr marR="5080" indent="40005">
              <a:lnSpc>
                <a:spcPct val="111099"/>
              </a:lnSpc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very</a:t>
            </a:r>
            <a:r>
              <a:rPr spc="-10" dirty="0"/>
              <a:t> </a:t>
            </a:r>
            <a:r>
              <a:rPr dirty="0"/>
              <a:t>rare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conifer</a:t>
            </a:r>
            <a:r>
              <a:rPr spc="-10" dirty="0"/>
              <a:t> </a:t>
            </a:r>
            <a:r>
              <a:rPr dirty="0"/>
              <a:t>trees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dirty="0"/>
              <a:t>non-</a:t>
            </a:r>
            <a:r>
              <a:rPr spc="-10" dirty="0"/>
              <a:t>evergreen. </a:t>
            </a:r>
            <a:endParaRPr lang="hr-HR" spc="-10" dirty="0"/>
          </a:p>
          <a:p>
            <a:pPr marR="5080" indent="40005">
              <a:lnSpc>
                <a:spcPct val="111099"/>
              </a:lnSpc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</a:t>
            </a:r>
            <a:r>
              <a:rPr spc="-5" dirty="0"/>
              <a:t> </a:t>
            </a:r>
            <a:r>
              <a:rPr dirty="0"/>
              <a:t>larch is</a:t>
            </a:r>
            <a:r>
              <a:rPr spc="-5" dirty="0"/>
              <a:t> </a:t>
            </a:r>
            <a:r>
              <a:rPr dirty="0"/>
              <a:t>one such</a:t>
            </a:r>
            <a:r>
              <a:rPr spc="-5" dirty="0"/>
              <a:t> </a:t>
            </a:r>
            <a:r>
              <a:rPr dirty="0"/>
              <a:t>tree—it’s a</a:t>
            </a:r>
            <a:r>
              <a:rPr spc="-5" dirty="0"/>
              <a:t> </a:t>
            </a:r>
            <a:r>
              <a:rPr dirty="0"/>
              <a:t>deciduous </a:t>
            </a:r>
            <a:r>
              <a:rPr spc="-10" dirty="0"/>
              <a:t>conifer </a:t>
            </a:r>
            <a:r>
              <a:rPr dirty="0"/>
              <a:t>that</a:t>
            </a:r>
            <a:r>
              <a:rPr spc="-10" dirty="0"/>
              <a:t> </a:t>
            </a:r>
            <a:r>
              <a:rPr dirty="0"/>
              <a:t>sheds</a:t>
            </a:r>
            <a:r>
              <a:rPr spc="-5" dirty="0"/>
              <a:t> </a:t>
            </a:r>
            <a:r>
              <a:rPr dirty="0"/>
              <a:t>its</a:t>
            </a:r>
            <a:r>
              <a:rPr spc="-5" dirty="0"/>
              <a:t> </a:t>
            </a:r>
            <a:r>
              <a:rPr dirty="0"/>
              <a:t>needles</a:t>
            </a:r>
            <a:r>
              <a:rPr spc="-10" dirty="0"/>
              <a:t> </a:t>
            </a:r>
            <a:r>
              <a:rPr dirty="0"/>
              <a:t>during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winter.</a:t>
            </a:r>
          </a:p>
        </p:txBody>
      </p:sp>
      <p:grpSp>
        <p:nvGrpSpPr>
          <p:cNvPr id="2097" name="object 21"/>
          <p:cNvGrpSpPr/>
          <p:nvPr/>
        </p:nvGrpSpPr>
        <p:grpSpPr>
          <a:xfrm>
            <a:off x="4020223" y="1696802"/>
            <a:ext cx="6468786" cy="1166497"/>
            <a:chOff x="-1" y="-2"/>
            <a:chExt cx="6468784" cy="1166495"/>
          </a:xfrm>
        </p:grpSpPr>
        <p:sp>
          <p:nvSpPr>
            <p:cNvPr id="389" name="object 22"/>
            <p:cNvSpPr/>
            <p:nvPr/>
          </p:nvSpPr>
          <p:spPr>
            <a:xfrm>
              <a:off x="4846074" y="1038637"/>
              <a:ext cx="1146345" cy="108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8" y="19583"/>
                  </a:lnTo>
                  <a:lnTo>
                    <a:pt x="198" y="15079"/>
                  </a:lnTo>
                  <a:lnTo>
                    <a:pt x="291" y="13046"/>
                  </a:lnTo>
                  <a:lnTo>
                    <a:pt x="523" y="11138"/>
                  </a:lnTo>
                  <a:lnTo>
                    <a:pt x="844" y="10181"/>
                  </a:lnTo>
                  <a:lnTo>
                    <a:pt x="1190" y="9920"/>
                  </a:lnTo>
                  <a:lnTo>
                    <a:pt x="1496" y="10099"/>
                  </a:lnTo>
                  <a:lnTo>
                    <a:pt x="1743" y="11107"/>
                  </a:lnTo>
                  <a:lnTo>
                    <a:pt x="1915" y="13147"/>
                  </a:lnTo>
                  <a:lnTo>
                    <a:pt x="2020" y="15767"/>
                  </a:lnTo>
                  <a:lnTo>
                    <a:pt x="2065" y="18516"/>
                  </a:lnTo>
                  <a:lnTo>
                    <a:pt x="2170" y="18912"/>
                  </a:lnTo>
                  <a:lnTo>
                    <a:pt x="2493" y="9310"/>
                  </a:lnTo>
                  <a:lnTo>
                    <a:pt x="3341" y="5827"/>
                  </a:lnTo>
                  <a:lnTo>
                    <a:pt x="3492" y="6721"/>
                  </a:lnTo>
                  <a:lnTo>
                    <a:pt x="3552" y="8042"/>
                  </a:lnTo>
                  <a:lnTo>
                    <a:pt x="3613" y="8978"/>
                  </a:lnTo>
                  <a:lnTo>
                    <a:pt x="3698" y="9025"/>
                  </a:lnTo>
                  <a:lnTo>
                    <a:pt x="3797" y="8696"/>
                  </a:lnTo>
                  <a:lnTo>
                    <a:pt x="3903" y="8438"/>
                  </a:lnTo>
                  <a:lnTo>
                    <a:pt x="4010" y="8696"/>
                  </a:lnTo>
                  <a:lnTo>
                    <a:pt x="4086" y="9952"/>
                  </a:lnTo>
                  <a:lnTo>
                    <a:pt x="4108" y="11931"/>
                  </a:lnTo>
                  <a:lnTo>
                    <a:pt x="4101" y="14046"/>
                  </a:lnTo>
                  <a:lnTo>
                    <a:pt x="4090" y="15709"/>
                  </a:lnTo>
                  <a:lnTo>
                    <a:pt x="4250" y="12021"/>
                  </a:lnTo>
                  <a:lnTo>
                    <a:pt x="4443" y="7817"/>
                  </a:lnTo>
                  <a:lnTo>
                    <a:pt x="4711" y="4964"/>
                  </a:lnTo>
                  <a:lnTo>
                    <a:pt x="5098" y="5343"/>
                  </a:lnTo>
                  <a:lnTo>
                    <a:pt x="5125" y="4869"/>
                  </a:lnTo>
                  <a:lnTo>
                    <a:pt x="5220" y="5605"/>
                  </a:lnTo>
                  <a:lnTo>
                    <a:pt x="5215" y="8136"/>
                  </a:lnTo>
                  <a:lnTo>
                    <a:pt x="5454" y="6303"/>
                  </a:lnTo>
                  <a:lnTo>
                    <a:pt x="5602" y="4908"/>
                  </a:lnTo>
                  <a:lnTo>
                    <a:pt x="5762" y="4916"/>
                  </a:lnTo>
                  <a:lnTo>
                    <a:pt x="6035" y="7294"/>
                  </a:lnTo>
                  <a:lnTo>
                    <a:pt x="6162" y="6957"/>
                  </a:lnTo>
                  <a:lnTo>
                    <a:pt x="6203" y="5559"/>
                  </a:lnTo>
                  <a:lnTo>
                    <a:pt x="6340" y="5049"/>
                  </a:lnTo>
                  <a:lnTo>
                    <a:pt x="6816" y="3647"/>
                  </a:lnTo>
                  <a:lnTo>
                    <a:pt x="7078" y="3974"/>
                  </a:lnTo>
                  <a:lnTo>
                    <a:pt x="7242" y="5485"/>
                  </a:lnTo>
                  <a:lnTo>
                    <a:pt x="7345" y="7199"/>
                  </a:lnTo>
                  <a:lnTo>
                    <a:pt x="7425" y="8136"/>
                  </a:lnTo>
                  <a:lnTo>
                    <a:pt x="7519" y="7837"/>
                  </a:lnTo>
                  <a:lnTo>
                    <a:pt x="7673" y="7004"/>
                  </a:lnTo>
                  <a:lnTo>
                    <a:pt x="7854" y="6176"/>
                  </a:lnTo>
                  <a:lnTo>
                    <a:pt x="8034" y="5891"/>
                  </a:lnTo>
                  <a:lnTo>
                    <a:pt x="8089" y="5945"/>
                  </a:lnTo>
                  <a:lnTo>
                    <a:pt x="8219" y="6916"/>
                  </a:lnTo>
                  <a:lnTo>
                    <a:pt x="8259" y="7012"/>
                  </a:lnTo>
                  <a:lnTo>
                    <a:pt x="8459" y="5351"/>
                  </a:lnTo>
                  <a:lnTo>
                    <a:pt x="8645" y="4959"/>
                  </a:lnTo>
                  <a:lnTo>
                    <a:pt x="8790" y="6015"/>
                  </a:lnTo>
                  <a:lnTo>
                    <a:pt x="8868" y="8696"/>
                  </a:lnTo>
                  <a:lnTo>
                    <a:pt x="8882" y="8661"/>
                  </a:lnTo>
                  <a:lnTo>
                    <a:pt x="8929" y="9211"/>
                  </a:lnTo>
                  <a:lnTo>
                    <a:pt x="8960" y="8978"/>
                  </a:lnTo>
                  <a:lnTo>
                    <a:pt x="8999" y="8213"/>
                  </a:lnTo>
                  <a:lnTo>
                    <a:pt x="9046" y="6884"/>
                  </a:lnTo>
                  <a:lnTo>
                    <a:pt x="9136" y="5410"/>
                  </a:lnTo>
                  <a:lnTo>
                    <a:pt x="9304" y="4207"/>
                  </a:lnTo>
                  <a:lnTo>
                    <a:pt x="9497" y="3642"/>
                  </a:lnTo>
                  <a:lnTo>
                    <a:pt x="9634" y="3789"/>
                  </a:lnTo>
                  <a:lnTo>
                    <a:pt x="9759" y="4427"/>
                  </a:lnTo>
                  <a:lnTo>
                    <a:pt x="9913" y="5331"/>
                  </a:lnTo>
                  <a:lnTo>
                    <a:pt x="10124" y="5982"/>
                  </a:lnTo>
                  <a:lnTo>
                    <a:pt x="10201" y="6769"/>
                  </a:lnTo>
                  <a:lnTo>
                    <a:pt x="10257" y="8696"/>
                  </a:lnTo>
                  <a:lnTo>
                    <a:pt x="10401" y="6284"/>
                  </a:lnTo>
                  <a:lnTo>
                    <a:pt x="10551" y="4817"/>
                  </a:lnTo>
                  <a:lnTo>
                    <a:pt x="10746" y="4307"/>
                  </a:lnTo>
                  <a:lnTo>
                    <a:pt x="11025" y="4768"/>
                  </a:lnTo>
                  <a:lnTo>
                    <a:pt x="11127" y="5059"/>
                  </a:lnTo>
                  <a:lnTo>
                    <a:pt x="11398" y="7547"/>
                  </a:lnTo>
                  <a:lnTo>
                    <a:pt x="11422" y="7573"/>
                  </a:lnTo>
                  <a:lnTo>
                    <a:pt x="11493" y="7216"/>
                  </a:lnTo>
                  <a:lnTo>
                    <a:pt x="11632" y="6406"/>
                  </a:lnTo>
                  <a:lnTo>
                    <a:pt x="11806" y="5619"/>
                  </a:lnTo>
                  <a:lnTo>
                    <a:pt x="11978" y="5331"/>
                  </a:lnTo>
                  <a:lnTo>
                    <a:pt x="12174" y="5946"/>
                  </a:lnTo>
                  <a:lnTo>
                    <a:pt x="12263" y="7218"/>
                  </a:lnTo>
                  <a:lnTo>
                    <a:pt x="12335" y="10659"/>
                  </a:lnTo>
                  <a:lnTo>
                    <a:pt x="12659" y="5769"/>
                  </a:lnTo>
                  <a:lnTo>
                    <a:pt x="12875" y="5814"/>
                  </a:lnTo>
                  <a:lnTo>
                    <a:pt x="13017" y="7931"/>
                  </a:lnTo>
                  <a:lnTo>
                    <a:pt x="13116" y="9257"/>
                  </a:lnTo>
                  <a:lnTo>
                    <a:pt x="13437" y="5327"/>
                  </a:lnTo>
                  <a:lnTo>
                    <a:pt x="13806" y="3735"/>
                  </a:lnTo>
                  <a:lnTo>
                    <a:pt x="14167" y="4835"/>
                  </a:lnTo>
                  <a:lnTo>
                    <a:pt x="14466" y="8978"/>
                  </a:lnTo>
                  <a:lnTo>
                    <a:pt x="14689" y="6299"/>
                  </a:lnTo>
                  <a:lnTo>
                    <a:pt x="14815" y="5444"/>
                  </a:lnTo>
                  <a:lnTo>
                    <a:pt x="14996" y="5331"/>
                  </a:lnTo>
                  <a:lnTo>
                    <a:pt x="15160" y="5922"/>
                  </a:lnTo>
                  <a:lnTo>
                    <a:pt x="15254" y="6549"/>
                  </a:lnTo>
                  <a:lnTo>
                    <a:pt x="15378" y="6636"/>
                  </a:lnTo>
                  <a:lnTo>
                    <a:pt x="15631" y="5610"/>
                  </a:lnTo>
                  <a:lnTo>
                    <a:pt x="15711" y="4957"/>
                  </a:lnTo>
                  <a:lnTo>
                    <a:pt x="15773" y="4235"/>
                  </a:lnTo>
                  <a:lnTo>
                    <a:pt x="15864" y="3709"/>
                  </a:lnTo>
                  <a:lnTo>
                    <a:pt x="16028" y="3647"/>
                  </a:lnTo>
                  <a:lnTo>
                    <a:pt x="16253" y="4436"/>
                  </a:lnTo>
                  <a:lnTo>
                    <a:pt x="16352" y="5917"/>
                  </a:lnTo>
                  <a:lnTo>
                    <a:pt x="16438" y="10099"/>
                  </a:lnTo>
                  <a:lnTo>
                    <a:pt x="16696" y="7439"/>
                  </a:lnTo>
                  <a:lnTo>
                    <a:pt x="16844" y="5974"/>
                  </a:lnTo>
                  <a:lnTo>
                    <a:pt x="16928" y="5331"/>
                  </a:lnTo>
                  <a:lnTo>
                    <a:pt x="16957" y="5323"/>
                  </a:lnTo>
                  <a:lnTo>
                    <a:pt x="17144" y="7175"/>
                  </a:lnTo>
                  <a:lnTo>
                    <a:pt x="17200" y="7634"/>
                  </a:lnTo>
                  <a:lnTo>
                    <a:pt x="17354" y="8019"/>
                  </a:lnTo>
                  <a:lnTo>
                    <a:pt x="17365" y="8136"/>
                  </a:lnTo>
                  <a:lnTo>
                    <a:pt x="17571" y="5613"/>
                  </a:lnTo>
                  <a:lnTo>
                    <a:pt x="17858" y="4052"/>
                  </a:lnTo>
                  <a:lnTo>
                    <a:pt x="18172" y="3762"/>
                  </a:lnTo>
                  <a:lnTo>
                    <a:pt x="18463" y="5049"/>
                  </a:lnTo>
                  <a:lnTo>
                    <a:pt x="18549" y="6096"/>
                  </a:lnTo>
                  <a:lnTo>
                    <a:pt x="18586" y="7160"/>
                  </a:lnTo>
                  <a:lnTo>
                    <a:pt x="18615" y="8220"/>
                  </a:lnTo>
                  <a:lnTo>
                    <a:pt x="18675" y="9257"/>
                  </a:lnTo>
                  <a:lnTo>
                    <a:pt x="18933" y="5826"/>
                  </a:lnTo>
                  <a:lnTo>
                    <a:pt x="19081" y="4635"/>
                  </a:lnTo>
                  <a:lnTo>
                    <a:pt x="19284" y="4207"/>
                  </a:lnTo>
                  <a:lnTo>
                    <a:pt x="19522" y="4807"/>
                  </a:lnTo>
                  <a:lnTo>
                    <a:pt x="19706" y="6047"/>
                  </a:lnTo>
                  <a:lnTo>
                    <a:pt x="19893" y="7854"/>
                  </a:lnTo>
                  <a:lnTo>
                    <a:pt x="19938" y="7905"/>
                  </a:lnTo>
                  <a:lnTo>
                    <a:pt x="20000" y="6845"/>
                  </a:lnTo>
                  <a:lnTo>
                    <a:pt x="20051" y="6733"/>
                  </a:lnTo>
                  <a:lnTo>
                    <a:pt x="20398" y="6243"/>
                  </a:lnTo>
                  <a:lnTo>
                    <a:pt x="20630" y="6797"/>
                  </a:lnTo>
                  <a:lnTo>
                    <a:pt x="20755" y="8793"/>
                  </a:lnTo>
                  <a:lnTo>
                    <a:pt x="20779" y="12625"/>
                  </a:lnTo>
                  <a:lnTo>
                    <a:pt x="21148" y="9361"/>
                  </a:lnTo>
                  <a:lnTo>
                    <a:pt x="21341" y="8098"/>
                  </a:lnTo>
                  <a:lnTo>
                    <a:pt x="21600" y="70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92" name="object 23"/>
            <p:cNvGrpSpPr/>
            <p:nvPr/>
          </p:nvGrpSpPr>
          <p:grpSpPr>
            <a:xfrm>
              <a:off x="5166355" y="1056882"/>
              <a:ext cx="1226435" cy="109611"/>
              <a:chOff x="-1" y="0"/>
              <a:chExt cx="1226434" cy="109610"/>
            </a:xfrm>
          </p:grpSpPr>
          <p:sp>
            <p:nvSpPr>
              <p:cNvPr id="390" name="Shape"/>
              <p:cNvSpPr/>
              <p:nvPr/>
            </p:nvSpPr>
            <p:spPr>
              <a:xfrm>
                <a:off x="-2" y="-1"/>
                <a:ext cx="417251" cy="10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40"/>
                    </a:moveTo>
                    <a:lnTo>
                      <a:pt x="21185" y="10049"/>
                    </a:lnTo>
                    <a:lnTo>
                      <a:pt x="20909" y="8722"/>
                    </a:lnTo>
                    <a:lnTo>
                      <a:pt x="20618" y="8034"/>
                    </a:lnTo>
                    <a:lnTo>
                      <a:pt x="20361" y="7844"/>
                    </a:lnTo>
                    <a:lnTo>
                      <a:pt x="20106" y="8597"/>
                    </a:lnTo>
                    <a:lnTo>
                      <a:pt x="19734" y="8545"/>
                    </a:lnTo>
                    <a:lnTo>
                      <a:pt x="19392" y="7774"/>
                    </a:lnTo>
                    <a:lnTo>
                      <a:pt x="19163" y="8034"/>
                    </a:lnTo>
                    <a:lnTo>
                      <a:pt x="18928" y="8985"/>
                    </a:lnTo>
                    <a:lnTo>
                      <a:pt x="18741" y="10635"/>
                    </a:lnTo>
                    <a:lnTo>
                      <a:pt x="18510" y="12159"/>
                    </a:lnTo>
                    <a:lnTo>
                      <a:pt x="18145" y="12740"/>
                    </a:lnTo>
                    <a:lnTo>
                      <a:pt x="17910" y="12467"/>
                    </a:lnTo>
                    <a:lnTo>
                      <a:pt x="17862" y="9326"/>
                    </a:lnTo>
                    <a:lnTo>
                      <a:pt x="17745" y="8725"/>
                    </a:lnTo>
                    <a:lnTo>
                      <a:pt x="17594" y="8164"/>
                    </a:lnTo>
                    <a:lnTo>
                      <a:pt x="17496" y="8077"/>
                    </a:lnTo>
                    <a:lnTo>
                      <a:pt x="17414" y="7864"/>
                    </a:lnTo>
                    <a:lnTo>
                      <a:pt x="17309" y="6925"/>
                    </a:lnTo>
                    <a:lnTo>
                      <a:pt x="17111" y="3529"/>
                    </a:lnTo>
                    <a:lnTo>
                      <a:pt x="16865" y="2273"/>
                    </a:lnTo>
                    <a:lnTo>
                      <a:pt x="16327" y="1667"/>
                    </a:lnTo>
                    <a:lnTo>
                      <a:pt x="15854" y="1950"/>
                    </a:lnTo>
                    <a:lnTo>
                      <a:pt x="15378" y="2728"/>
                    </a:lnTo>
                    <a:lnTo>
                      <a:pt x="14995" y="3527"/>
                    </a:lnTo>
                    <a:lnTo>
                      <a:pt x="14800" y="3879"/>
                    </a:lnTo>
                    <a:lnTo>
                      <a:pt x="14735" y="3854"/>
                    </a:lnTo>
                    <a:lnTo>
                      <a:pt x="13989" y="1399"/>
                    </a:lnTo>
                    <a:lnTo>
                      <a:pt x="13709" y="1111"/>
                    </a:lnTo>
                    <a:lnTo>
                      <a:pt x="12944" y="656"/>
                    </a:lnTo>
                    <a:lnTo>
                      <a:pt x="12407" y="1159"/>
                    </a:lnTo>
                    <a:lnTo>
                      <a:pt x="11995" y="2605"/>
                    </a:lnTo>
                    <a:lnTo>
                      <a:pt x="11600" y="4988"/>
                    </a:lnTo>
                    <a:lnTo>
                      <a:pt x="11446" y="3086"/>
                    </a:lnTo>
                    <a:lnTo>
                      <a:pt x="11234" y="2308"/>
                    </a:lnTo>
                    <a:lnTo>
                      <a:pt x="10655" y="1667"/>
                    </a:lnTo>
                    <a:lnTo>
                      <a:pt x="10230" y="773"/>
                    </a:lnTo>
                    <a:lnTo>
                      <a:pt x="9889" y="145"/>
                    </a:lnTo>
                    <a:lnTo>
                      <a:pt x="9513" y="0"/>
                    </a:lnTo>
                    <a:lnTo>
                      <a:pt x="8982" y="558"/>
                    </a:lnTo>
                    <a:lnTo>
                      <a:pt x="8520" y="1744"/>
                    </a:lnTo>
                    <a:lnTo>
                      <a:pt x="8273" y="3199"/>
                    </a:lnTo>
                    <a:lnTo>
                      <a:pt x="8143" y="4510"/>
                    </a:lnTo>
                    <a:lnTo>
                      <a:pt x="8037" y="5266"/>
                    </a:lnTo>
                    <a:lnTo>
                      <a:pt x="7949" y="5496"/>
                    </a:lnTo>
                    <a:lnTo>
                      <a:pt x="7820" y="4953"/>
                    </a:lnTo>
                    <a:lnTo>
                      <a:pt x="7437" y="5216"/>
                    </a:lnTo>
                    <a:lnTo>
                      <a:pt x="7342" y="5031"/>
                    </a:lnTo>
                    <a:lnTo>
                      <a:pt x="7276" y="4545"/>
                    </a:lnTo>
                    <a:lnTo>
                      <a:pt x="7018" y="3879"/>
                    </a:lnTo>
                    <a:lnTo>
                      <a:pt x="6852" y="3599"/>
                    </a:lnTo>
                    <a:lnTo>
                      <a:pt x="6369" y="3556"/>
                    </a:lnTo>
                    <a:lnTo>
                      <a:pt x="6109" y="3326"/>
                    </a:lnTo>
                    <a:lnTo>
                      <a:pt x="6001" y="3231"/>
                    </a:lnTo>
                    <a:lnTo>
                      <a:pt x="5643" y="2273"/>
                    </a:lnTo>
                    <a:lnTo>
                      <a:pt x="5491" y="2220"/>
                    </a:lnTo>
                    <a:lnTo>
                      <a:pt x="4998" y="2500"/>
                    </a:lnTo>
                    <a:lnTo>
                      <a:pt x="4499" y="3316"/>
                    </a:lnTo>
                    <a:lnTo>
                      <a:pt x="4078" y="4140"/>
                    </a:lnTo>
                    <a:lnTo>
                      <a:pt x="3818" y="4435"/>
                    </a:lnTo>
                    <a:lnTo>
                      <a:pt x="3598" y="3509"/>
                    </a:lnTo>
                    <a:lnTo>
                      <a:pt x="3315" y="1819"/>
                    </a:lnTo>
                    <a:lnTo>
                      <a:pt x="2866" y="328"/>
                    </a:lnTo>
                    <a:lnTo>
                      <a:pt x="2146" y="5"/>
                    </a:lnTo>
                    <a:lnTo>
                      <a:pt x="837" y="1389"/>
                    </a:lnTo>
                    <a:lnTo>
                      <a:pt x="462" y="1892"/>
                    </a:lnTo>
                    <a:lnTo>
                      <a:pt x="348" y="3271"/>
                    </a:lnTo>
                    <a:lnTo>
                      <a:pt x="0" y="3604"/>
                    </a:lnTo>
                    <a:lnTo>
                      <a:pt x="1767" y="9776"/>
                    </a:lnTo>
                    <a:lnTo>
                      <a:pt x="2426" y="13185"/>
                    </a:lnTo>
                    <a:lnTo>
                      <a:pt x="2837" y="17863"/>
                    </a:lnTo>
                    <a:lnTo>
                      <a:pt x="2887" y="18942"/>
                    </a:lnTo>
                    <a:lnTo>
                      <a:pt x="2886" y="20476"/>
                    </a:lnTo>
                    <a:lnTo>
                      <a:pt x="2909" y="21600"/>
                    </a:lnTo>
                    <a:lnTo>
                      <a:pt x="5891" y="21600"/>
                    </a:lnTo>
                    <a:lnTo>
                      <a:pt x="5965" y="19265"/>
                    </a:lnTo>
                    <a:lnTo>
                      <a:pt x="6180" y="17353"/>
                    </a:lnTo>
                    <a:lnTo>
                      <a:pt x="6578" y="16386"/>
                    </a:lnTo>
                    <a:lnTo>
                      <a:pt x="7200" y="16892"/>
                    </a:lnTo>
                    <a:lnTo>
                      <a:pt x="7252" y="14997"/>
                    </a:lnTo>
                    <a:lnTo>
                      <a:pt x="7231" y="12399"/>
                    </a:lnTo>
                    <a:lnTo>
                      <a:pt x="7296" y="9971"/>
                    </a:lnTo>
                    <a:lnTo>
                      <a:pt x="7600" y="8587"/>
                    </a:lnTo>
                    <a:lnTo>
                      <a:pt x="8469" y="8319"/>
                    </a:lnTo>
                    <a:lnTo>
                      <a:pt x="9148" y="9553"/>
                    </a:lnTo>
                    <a:lnTo>
                      <a:pt x="9626" y="11899"/>
                    </a:lnTo>
                    <a:lnTo>
                      <a:pt x="9891" y="14955"/>
                    </a:lnTo>
                    <a:lnTo>
                      <a:pt x="10885" y="8119"/>
                    </a:lnTo>
                    <a:lnTo>
                      <a:pt x="12357" y="6357"/>
                    </a:lnTo>
                    <a:lnTo>
                      <a:pt x="13833" y="8677"/>
                    </a:lnTo>
                    <a:lnTo>
                      <a:pt x="14841" y="14086"/>
                    </a:lnTo>
                    <a:lnTo>
                      <a:pt x="14909" y="21600"/>
                    </a:lnTo>
                    <a:lnTo>
                      <a:pt x="17964" y="21600"/>
                    </a:lnTo>
                    <a:lnTo>
                      <a:pt x="18350" y="18962"/>
                    </a:lnTo>
                    <a:lnTo>
                      <a:pt x="18826" y="17660"/>
                    </a:lnTo>
                    <a:lnTo>
                      <a:pt x="19217" y="18326"/>
                    </a:lnTo>
                    <a:lnTo>
                      <a:pt x="19345" y="21600"/>
                    </a:lnTo>
                    <a:lnTo>
                      <a:pt x="21090" y="21600"/>
                    </a:lnTo>
                    <a:lnTo>
                      <a:pt x="21152" y="19357"/>
                    </a:lnTo>
                    <a:lnTo>
                      <a:pt x="21243" y="17070"/>
                    </a:lnTo>
                    <a:lnTo>
                      <a:pt x="21386" y="14834"/>
                    </a:lnTo>
                    <a:lnTo>
                      <a:pt x="21600" y="1274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1" name="Shape"/>
              <p:cNvSpPr/>
              <p:nvPr/>
            </p:nvSpPr>
            <p:spPr>
              <a:xfrm>
                <a:off x="518388" y="1436"/>
                <a:ext cx="708046" cy="108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02" y="13373"/>
                    </a:lnTo>
                    <a:lnTo>
                      <a:pt x="20614" y="7012"/>
                    </a:lnTo>
                    <a:lnTo>
                      <a:pt x="20357" y="6170"/>
                    </a:lnTo>
                    <a:lnTo>
                      <a:pt x="20124" y="5475"/>
                    </a:lnTo>
                    <a:lnTo>
                      <a:pt x="19908" y="4991"/>
                    </a:lnTo>
                    <a:lnTo>
                      <a:pt x="19686" y="4884"/>
                    </a:lnTo>
                    <a:lnTo>
                      <a:pt x="19436" y="5328"/>
                    </a:lnTo>
                    <a:lnTo>
                      <a:pt x="19284" y="6076"/>
                    </a:lnTo>
                    <a:lnTo>
                      <a:pt x="19120" y="7185"/>
                    </a:lnTo>
                    <a:lnTo>
                      <a:pt x="18965" y="8136"/>
                    </a:lnTo>
                    <a:lnTo>
                      <a:pt x="18836" y="8415"/>
                    </a:lnTo>
                    <a:lnTo>
                      <a:pt x="18530" y="4831"/>
                    </a:lnTo>
                    <a:lnTo>
                      <a:pt x="18087" y="1626"/>
                    </a:lnTo>
                    <a:lnTo>
                      <a:pt x="17633" y="832"/>
                    </a:lnTo>
                    <a:lnTo>
                      <a:pt x="17293" y="4486"/>
                    </a:lnTo>
                    <a:lnTo>
                      <a:pt x="17042" y="4088"/>
                    </a:lnTo>
                    <a:lnTo>
                      <a:pt x="17147" y="1856"/>
                    </a:lnTo>
                    <a:lnTo>
                      <a:pt x="16950" y="2242"/>
                    </a:lnTo>
                    <a:lnTo>
                      <a:pt x="16514" y="3794"/>
                    </a:lnTo>
                    <a:lnTo>
                      <a:pt x="16129" y="6079"/>
                    </a:lnTo>
                    <a:lnTo>
                      <a:pt x="15833" y="6094"/>
                    </a:lnTo>
                    <a:lnTo>
                      <a:pt x="15664" y="839"/>
                    </a:lnTo>
                    <a:lnTo>
                      <a:pt x="15437" y="898"/>
                    </a:lnTo>
                    <a:lnTo>
                      <a:pt x="14936" y="725"/>
                    </a:lnTo>
                    <a:lnTo>
                      <a:pt x="14721" y="839"/>
                    </a:lnTo>
                    <a:lnTo>
                      <a:pt x="14631" y="969"/>
                    </a:lnTo>
                    <a:lnTo>
                      <a:pt x="14444" y="2209"/>
                    </a:lnTo>
                    <a:lnTo>
                      <a:pt x="14422" y="2242"/>
                    </a:lnTo>
                    <a:lnTo>
                      <a:pt x="13986" y="2118"/>
                    </a:lnTo>
                    <a:lnTo>
                      <a:pt x="13594" y="1177"/>
                    </a:lnTo>
                    <a:lnTo>
                      <a:pt x="13235" y="733"/>
                    </a:lnTo>
                    <a:lnTo>
                      <a:pt x="12900" y="2102"/>
                    </a:lnTo>
                    <a:lnTo>
                      <a:pt x="12852" y="2501"/>
                    </a:lnTo>
                    <a:lnTo>
                      <a:pt x="12823" y="4491"/>
                    </a:lnTo>
                    <a:lnTo>
                      <a:pt x="12679" y="4486"/>
                    </a:lnTo>
                    <a:lnTo>
                      <a:pt x="12361" y="2663"/>
                    </a:lnTo>
                    <a:lnTo>
                      <a:pt x="12023" y="2287"/>
                    </a:lnTo>
                    <a:lnTo>
                      <a:pt x="11788" y="3096"/>
                    </a:lnTo>
                    <a:lnTo>
                      <a:pt x="11764" y="3084"/>
                    </a:lnTo>
                    <a:lnTo>
                      <a:pt x="11321" y="2186"/>
                    </a:lnTo>
                    <a:lnTo>
                      <a:pt x="11010" y="804"/>
                    </a:lnTo>
                    <a:lnTo>
                      <a:pt x="10690" y="0"/>
                    </a:lnTo>
                    <a:lnTo>
                      <a:pt x="10221" y="839"/>
                    </a:lnTo>
                    <a:lnTo>
                      <a:pt x="10140" y="1118"/>
                    </a:lnTo>
                    <a:lnTo>
                      <a:pt x="9990" y="2630"/>
                    </a:lnTo>
                    <a:lnTo>
                      <a:pt x="9839" y="3013"/>
                    </a:lnTo>
                    <a:lnTo>
                      <a:pt x="8655" y="5432"/>
                    </a:lnTo>
                    <a:lnTo>
                      <a:pt x="7865" y="9711"/>
                    </a:lnTo>
                    <a:lnTo>
                      <a:pt x="7774" y="9454"/>
                    </a:lnTo>
                    <a:lnTo>
                      <a:pt x="7041" y="16203"/>
                    </a:lnTo>
                    <a:lnTo>
                      <a:pt x="6943" y="18514"/>
                    </a:lnTo>
                    <a:lnTo>
                      <a:pt x="6831" y="14955"/>
                    </a:lnTo>
                    <a:lnTo>
                      <a:pt x="6603" y="11866"/>
                    </a:lnTo>
                    <a:lnTo>
                      <a:pt x="6250" y="9368"/>
                    </a:lnTo>
                    <a:lnTo>
                      <a:pt x="5764" y="7573"/>
                    </a:lnTo>
                    <a:lnTo>
                      <a:pt x="4959" y="6218"/>
                    </a:lnTo>
                    <a:lnTo>
                      <a:pt x="4340" y="6837"/>
                    </a:lnTo>
                    <a:lnTo>
                      <a:pt x="3867" y="9505"/>
                    </a:lnTo>
                    <a:lnTo>
                      <a:pt x="3493" y="14306"/>
                    </a:lnTo>
                    <a:lnTo>
                      <a:pt x="3356" y="11894"/>
                    </a:lnTo>
                    <a:lnTo>
                      <a:pt x="3272" y="10679"/>
                    </a:lnTo>
                    <a:lnTo>
                      <a:pt x="3172" y="9678"/>
                    </a:lnTo>
                    <a:lnTo>
                      <a:pt x="3026" y="8567"/>
                    </a:lnTo>
                    <a:lnTo>
                      <a:pt x="2686" y="7781"/>
                    </a:lnTo>
                    <a:lnTo>
                      <a:pt x="2645" y="7286"/>
                    </a:lnTo>
                    <a:lnTo>
                      <a:pt x="2578" y="4537"/>
                    </a:lnTo>
                    <a:lnTo>
                      <a:pt x="2528" y="4207"/>
                    </a:lnTo>
                    <a:lnTo>
                      <a:pt x="2512" y="4091"/>
                    </a:lnTo>
                    <a:lnTo>
                      <a:pt x="2261" y="3705"/>
                    </a:lnTo>
                    <a:lnTo>
                      <a:pt x="2172" y="3246"/>
                    </a:lnTo>
                    <a:lnTo>
                      <a:pt x="1869" y="1395"/>
                    </a:lnTo>
                    <a:lnTo>
                      <a:pt x="1821" y="1402"/>
                    </a:lnTo>
                    <a:lnTo>
                      <a:pt x="1686" y="2047"/>
                    </a:lnTo>
                    <a:lnTo>
                      <a:pt x="1446" y="3510"/>
                    </a:lnTo>
                    <a:lnTo>
                      <a:pt x="534" y="9287"/>
                    </a:lnTo>
                    <a:lnTo>
                      <a:pt x="269" y="10735"/>
                    </a:lnTo>
                    <a:lnTo>
                      <a:pt x="0" y="11780"/>
                    </a:lnTo>
                    <a:lnTo>
                      <a:pt x="233" y="14007"/>
                    </a:lnTo>
                    <a:lnTo>
                      <a:pt x="377" y="16358"/>
                    </a:lnTo>
                    <a:lnTo>
                      <a:pt x="429" y="18874"/>
                    </a:lnTo>
                    <a:lnTo>
                      <a:pt x="386" y="21600"/>
                    </a:lnTo>
                    <a:lnTo>
                      <a:pt x="1586" y="21600"/>
                    </a:lnTo>
                    <a:lnTo>
                      <a:pt x="1586" y="15848"/>
                    </a:lnTo>
                    <a:lnTo>
                      <a:pt x="1957" y="15554"/>
                    </a:lnTo>
                    <a:lnTo>
                      <a:pt x="2230" y="16885"/>
                    </a:lnTo>
                    <a:lnTo>
                      <a:pt x="2385" y="19137"/>
                    </a:lnTo>
                    <a:lnTo>
                      <a:pt x="2400" y="21600"/>
                    </a:lnTo>
                    <a:lnTo>
                      <a:pt x="4543" y="21600"/>
                    </a:lnTo>
                    <a:lnTo>
                      <a:pt x="4800" y="17304"/>
                    </a:lnTo>
                    <a:lnTo>
                      <a:pt x="5266" y="15982"/>
                    </a:lnTo>
                    <a:lnTo>
                      <a:pt x="5734" y="17469"/>
                    </a:lnTo>
                    <a:lnTo>
                      <a:pt x="6000" y="21600"/>
                    </a:lnTo>
                    <a:lnTo>
                      <a:pt x="8486" y="21600"/>
                    </a:lnTo>
                    <a:lnTo>
                      <a:pt x="8511" y="15006"/>
                    </a:lnTo>
                    <a:lnTo>
                      <a:pt x="8958" y="9475"/>
                    </a:lnTo>
                    <a:lnTo>
                      <a:pt x="9662" y="7618"/>
                    </a:lnTo>
                    <a:lnTo>
                      <a:pt x="10457" y="12062"/>
                    </a:lnTo>
                    <a:lnTo>
                      <a:pt x="10938" y="10550"/>
                    </a:lnTo>
                    <a:lnTo>
                      <a:pt x="11469" y="10076"/>
                    </a:lnTo>
                    <a:lnTo>
                      <a:pt x="11998" y="10667"/>
                    </a:lnTo>
                    <a:lnTo>
                      <a:pt x="12472" y="12343"/>
                    </a:lnTo>
                    <a:lnTo>
                      <a:pt x="12820" y="12049"/>
                    </a:lnTo>
                    <a:lnTo>
                      <a:pt x="13164" y="12396"/>
                    </a:lnTo>
                    <a:lnTo>
                      <a:pt x="13510" y="12855"/>
                    </a:lnTo>
                    <a:lnTo>
                      <a:pt x="13864" y="12904"/>
                    </a:lnTo>
                    <a:lnTo>
                      <a:pt x="14076" y="14874"/>
                    </a:lnTo>
                    <a:lnTo>
                      <a:pt x="14231" y="16944"/>
                    </a:lnTo>
                    <a:lnTo>
                      <a:pt x="14315" y="19168"/>
                    </a:lnTo>
                    <a:lnTo>
                      <a:pt x="14314" y="21600"/>
                    </a:lnTo>
                    <a:lnTo>
                      <a:pt x="16372" y="21600"/>
                    </a:lnTo>
                    <a:lnTo>
                      <a:pt x="16599" y="18179"/>
                    </a:lnTo>
                    <a:lnTo>
                      <a:pt x="17069" y="17111"/>
                    </a:lnTo>
                    <a:lnTo>
                      <a:pt x="17480" y="18285"/>
                    </a:lnTo>
                    <a:lnTo>
                      <a:pt x="17528" y="21600"/>
                    </a:lnTo>
                    <a:lnTo>
                      <a:pt x="18600" y="21600"/>
                    </a:lnTo>
                    <a:lnTo>
                      <a:pt x="18747" y="13611"/>
                    </a:lnTo>
                    <a:lnTo>
                      <a:pt x="19310" y="9059"/>
                    </a:lnTo>
                    <a:lnTo>
                      <a:pt x="20012" y="9584"/>
                    </a:lnTo>
                    <a:lnTo>
                      <a:pt x="20571" y="16830"/>
                    </a:lnTo>
                    <a:lnTo>
                      <a:pt x="20709" y="17499"/>
                    </a:lnTo>
                    <a:lnTo>
                      <a:pt x="20832" y="18851"/>
                    </a:lnTo>
                    <a:lnTo>
                      <a:pt x="20910" y="20383"/>
                    </a:lnTo>
                    <a:lnTo>
                      <a:pt x="2091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93" name="object 24"/>
            <p:cNvSpPr/>
            <p:nvPr/>
          </p:nvSpPr>
          <p:spPr>
            <a:xfrm>
              <a:off x="4846063" y="1063031"/>
              <a:ext cx="277041" cy="10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69"/>
                  </a:moveTo>
                  <a:lnTo>
                    <a:pt x="21208" y="0"/>
                  </a:lnTo>
                  <a:lnTo>
                    <a:pt x="21095" y="496"/>
                  </a:lnTo>
                  <a:lnTo>
                    <a:pt x="19493" y="98"/>
                  </a:lnTo>
                  <a:lnTo>
                    <a:pt x="18385" y="3081"/>
                  </a:lnTo>
                  <a:lnTo>
                    <a:pt x="17586" y="7478"/>
                  </a:lnTo>
                  <a:lnTo>
                    <a:pt x="16922" y="11333"/>
                  </a:lnTo>
                  <a:lnTo>
                    <a:pt x="16970" y="9593"/>
                  </a:lnTo>
                  <a:lnTo>
                    <a:pt x="16998" y="7382"/>
                  </a:lnTo>
                  <a:lnTo>
                    <a:pt x="16906" y="5314"/>
                  </a:lnTo>
                  <a:lnTo>
                    <a:pt x="16594" y="4001"/>
                  </a:lnTo>
                  <a:lnTo>
                    <a:pt x="16152" y="3731"/>
                  </a:lnTo>
                  <a:lnTo>
                    <a:pt x="15712" y="4001"/>
                  </a:lnTo>
                  <a:lnTo>
                    <a:pt x="15302" y="4343"/>
                  </a:lnTo>
                  <a:lnTo>
                    <a:pt x="14951" y="4296"/>
                  </a:lnTo>
                  <a:lnTo>
                    <a:pt x="14698" y="3317"/>
                  </a:lnTo>
                  <a:lnTo>
                    <a:pt x="14451" y="1936"/>
                  </a:lnTo>
                  <a:lnTo>
                    <a:pt x="13824" y="999"/>
                  </a:lnTo>
                  <a:lnTo>
                    <a:pt x="10315" y="4643"/>
                  </a:lnTo>
                  <a:lnTo>
                    <a:pt x="8981" y="14682"/>
                  </a:lnTo>
                  <a:lnTo>
                    <a:pt x="8543" y="14268"/>
                  </a:lnTo>
                  <a:lnTo>
                    <a:pt x="7213" y="6520"/>
                  </a:lnTo>
                  <a:lnTo>
                    <a:pt x="4924" y="5279"/>
                  </a:lnTo>
                  <a:lnTo>
                    <a:pt x="3494" y="5552"/>
                  </a:lnTo>
                  <a:lnTo>
                    <a:pt x="2165" y="6552"/>
                  </a:lnTo>
                  <a:lnTo>
                    <a:pt x="1205" y="8549"/>
                  </a:lnTo>
                  <a:lnTo>
                    <a:pt x="819" y="10673"/>
                  </a:lnTo>
                  <a:lnTo>
                    <a:pt x="366" y="15382"/>
                  </a:lnTo>
                  <a:lnTo>
                    <a:pt x="0" y="17493"/>
                  </a:lnTo>
                  <a:lnTo>
                    <a:pt x="0" y="21600"/>
                  </a:lnTo>
                  <a:lnTo>
                    <a:pt x="12049" y="21600"/>
                  </a:lnTo>
                  <a:lnTo>
                    <a:pt x="12319" y="15225"/>
                  </a:lnTo>
                  <a:lnTo>
                    <a:pt x="13263" y="13255"/>
                  </a:lnTo>
                  <a:lnTo>
                    <a:pt x="14228" y="15459"/>
                  </a:lnTo>
                  <a:lnTo>
                    <a:pt x="14568" y="21600"/>
                  </a:lnTo>
                  <a:lnTo>
                    <a:pt x="16868" y="21600"/>
                  </a:lnTo>
                  <a:lnTo>
                    <a:pt x="16958" y="18691"/>
                  </a:lnTo>
                  <a:lnTo>
                    <a:pt x="17363" y="16477"/>
                  </a:lnTo>
                  <a:lnTo>
                    <a:pt x="17905" y="14512"/>
                  </a:lnTo>
                  <a:lnTo>
                    <a:pt x="18401" y="12362"/>
                  </a:lnTo>
                  <a:lnTo>
                    <a:pt x="18571" y="11023"/>
                  </a:lnTo>
                  <a:lnTo>
                    <a:pt x="18801" y="8185"/>
                  </a:lnTo>
                  <a:lnTo>
                    <a:pt x="18949" y="7080"/>
                  </a:lnTo>
                  <a:lnTo>
                    <a:pt x="19430" y="5812"/>
                  </a:lnTo>
                  <a:lnTo>
                    <a:pt x="20150" y="4868"/>
                  </a:lnTo>
                  <a:lnTo>
                    <a:pt x="20928" y="4115"/>
                  </a:lnTo>
                  <a:lnTo>
                    <a:pt x="21577" y="3415"/>
                  </a:lnTo>
                  <a:lnTo>
                    <a:pt x="21600" y="769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4" name="object 25"/>
            <p:cNvSpPr/>
            <p:nvPr/>
          </p:nvSpPr>
          <p:spPr>
            <a:xfrm>
              <a:off x="5573770" y="1090782"/>
              <a:ext cx="123638" cy="75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06" y="0"/>
                  </a:moveTo>
                  <a:lnTo>
                    <a:pt x="1719" y="8771"/>
                  </a:lnTo>
                  <a:lnTo>
                    <a:pt x="0" y="21600"/>
                  </a:lnTo>
                  <a:lnTo>
                    <a:pt x="10799" y="21600"/>
                  </a:lnTo>
                  <a:lnTo>
                    <a:pt x="11929" y="17072"/>
                  </a:lnTo>
                  <a:lnTo>
                    <a:pt x="13956" y="15559"/>
                  </a:lnTo>
                  <a:lnTo>
                    <a:pt x="15938" y="17067"/>
                  </a:lnTo>
                  <a:lnTo>
                    <a:pt x="16936" y="21600"/>
                  </a:lnTo>
                  <a:lnTo>
                    <a:pt x="21600" y="21600"/>
                  </a:lnTo>
                  <a:lnTo>
                    <a:pt x="20723" y="10749"/>
                  </a:lnTo>
                  <a:lnTo>
                    <a:pt x="15089" y="1996"/>
                  </a:lnTo>
                  <a:lnTo>
                    <a:pt x="10106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97" name="object 26"/>
            <p:cNvGrpSpPr/>
            <p:nvPr/>
          </p:nvGrpSpPr>
          <p:grpSpPr>
            <a:xfrm>
              <a:off x="5062405" y="1060414"/>
              <a:ext cx="1402027" cy="106079"/>
              <a:chOff x="0" y="0"/>
              <a:chExt cx="1402026" cy="106078"/>
            </a:xfrm>
          </p:grpSpPr>
          <p:sp>
            <p:nvSpPr>
              <p:cNvPr id="395" name="Shape"/>
              <p:cNvSpPr/>
              <p:nvPr/>
            </p:nvSpPr>
            <p:spPr>
              <a:xfrm>
                <a:off x="-1" y="2805"/>
                <a:ext cx="160153" cy="103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540" y="20407"/>
                    </a:lnTo>
                    <a:lnTo>
                      <a:pt x="21542" y="18779"/>
                    </a:lnTo>
                    <a:lnTo>
                      <a:pt x="21412" y="17634"/>
                    </a:lnTo>
                    <a:lnTo>
                      <a:pt x="18623" y="9051"/>
                    </a:lnTo>
                    <a:lnTo>
                      <a:pt x="14020" y="2500"/>
                    </a:lnTo>
                    <a:lnTo>
                      <a:pt x="10922" y="0"/>
                    </a:lnTo>
                    <a:lnTo>
                      <a:pt x="9861" y="1461"/>
                    </a:lnTo>
                    <a:lnTo>
                      <a:pt x="8147" y="3382"/>
                    </a:lnTo>
                    <a:lnTo>
                      <a:pt x="7021" y="4083"/>
                    </a:lnTo>
                    <a:lnTo>
                      <a:pt x="5678" y="4838"/>
                    </a:lnTo>
                    <a:lnTo>
                      <a:pt x="4431" y="5783"/>
                    </a:lnTo>
                    <a:lnTo>
                      <a:pt x="3601" y="7053"/>
                    </a:lnTo>
                    <a:lnTo>
                      <a:pt x="3342" y="8161"/>
                    </a:lnTo>
                    <a:lnTo>
                      <a:pt x="2946" y="11003"/>
                    </a:lnTo>
                    <a:lnTo>
                      <a:pt x="2652" y="12345"/>
                    </a:lnTo>
                    <a:lnTo>
                      <a:pt x="1792" y="14499"/>
                    </a:lnTo>
                    <a:lnTo>
                      <a:pt x="856" y="16468"/>
                    </a:lnTo>
                    <a:lnTo>
                      <a:pt x="156" y="18686"/>
                    </a:lnTo>
                    <a:lnTo>
                      <a:pt x="0" y="21600"/>
                    </a:lnTo>
                    <a:lnTo>
                      <a:pt x="3410" y="21600"/>
                    </a:lnTo>
                    <a:lnTo>
                      <a:pt x="4412" y="14311"/>
                    </a:lnTo>
                    <a:lnTo>
                      <a:pt x="7206" y="9954"/>
                    </a:lnTo>
                    <a:lnTo>
                      <a:pt x="10906" y="8514"/>
                    </a:lnTo>
                    <a:lnTo>
                      <a:pt x="14625" y="9980"/>
                    </a:lnTo>
                    <a:lnTo>
                      <a:pt x="17475" y="14348"/>
                    </a:lnTo>
                    <a:lnTo>
                      <a:pt x="1856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6" name="Shape"/>
              <p:cNvSpPr/>
              <p:nvPr/>
            </p:nvSpPr>
            <p:spPr>
              <a:xfrm>
                <a:off x="1298072" y="-1"/>
                <a:ext cx="103954" cy="106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9"/>
                    </a:moveTo>
                    <a:lnTo>
                      <a:pt x="20220" y="2219"/>
                    </a:lnTo>
                    <a:lnTo>
                      <a:pt x="19769" y="5201"/>
                    </a:lnTo>
                    <a:lnTo>
                      <a:pt x="19003" y="5648"/>
                    </a:lnTo>
                    <a:lnTo>
                      <a:pt x="16620" y="6194"/>
                    </a:lnTo>
                    <a:lnTo>
                      <a:pt x="16077" y="6010"/>
                    </a:lnTo>
                    <a:lnTo>
                      <a:pt x="15509" y="3512"/>
                    </a:lnTo>
                    <a:lnTo>
                      <a:pt x="14886" y="2863"/>
                    </a:lnTo>
                    <a:lnTo>
                      <a:pt x="13430" y="1911"/>
                    </a:lnTo>
                    <a:lnTo>
                      <a:pt x="11955" y="1759"/>
                    </a:lnTo>
                    <a:lnTo>
                      <a:pt x="10450" y="1909"/>
                    </a:lnTo>
                    <a:lnTo>
                      <a:pt x="8901" y="1859"/>
                    </a:lnTo>
                    <a:lnTo>
                      <a:pt x="7703" y="1327"/>
                    </a:lnTo>
                    <a:lnTo>
                      <a:pt x="6571" y="551"/>
                    </a:lnTo>
                    <a:lnTo>
                      <a:pt x="5365" y="0"/>
                    </a:lnTo>
                    <a:lnTo>
                      <a:pt x="0" y="6724"/>
                    </a:lnTo>
                    <a:lnTo>
                      <a:pt x="3246" y="9597"/>
                    </a:lnTo>
                    <a:lnTo>
                      <a:pt x="5365" y="13210"/>
                    </a:lnTo>
                    <a:lnTo>
                      <a:pt x="6481" y="17296"/>
                    </a:lnTo>
                    <a:lnTo>
                      <a:pt x="6713" y="21600"/>
                    </a:lnTo>
                    <a:lnTo>
                      <a:pt x="14596" y="21600"/>
                    </a:lnTo>
                    <a:lnTo>
                      <a:pt x="15034" y="18016"/>
                    </a:lnTo>
                    <a:lnTo>
                      <a:pt x="16639" y="14555"/>
                    </a:lnTo>
                    <a:lnTo>
                      <a:pt x="18974" y="11470"/>
                    </a:lnTo>
                    <a:lnTo>
                      <a:pt x="21600" y="9013"/>
                    </a:lnTo>
                    <a:lnTo>
                      <a:pt x="21600" y="185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98" name="object 27"/>
            <p:cNvSpPr/>
            <p:nvPr/>
          </p:nvSpPr>
          <p:spPr>
            <a:xfrm>
              <a:off x="5087704" y="1103915"/>
              <a:ext cx="112386" cy="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2" y="0"/>
                  </a:moveTo>
                  <a:lnTo>
                    <a:pt x="5410" y="2376"/>
                  </a:lnTo>
                  <a:lnTo>
                    <a:pt x="1427" y="957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041" y="9629"/>
                  </a:lnTo>
                  <a:lnTo>
                    <a:pt x="15980" y="2423"/>
                  </a:lnTo>
                  <a:lnTo>
                    <a:pt x="10682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9" name="object 28"/>
            <p:cNvSpPr/>
            <p:nvPr/>
          </p:nvSpPr>
          <p:spPr>
            <a:xfrm>
              <a:off x="5357426" y="1089138"/>
              <a:ext cx="96944" cy="7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5" y="0"/>
                  </a:moveTo>
                  <a:lnTo>
                    <a:pt x="4281" y="2497"/>
                  </a:lnTo>
                  <a:lnTo>
                    <a:pt x="0" y="12182"/>
                  </a:lnTo>
                  <a:lnTo>
                    <a:pt x="230" y="14510"/>
                  </a:lnTo>
                  <a:lnTo>
                    <a:pt x="308" y="16877"/>
                  </a:lnTo>
                  <a:lnTo>
                    <a:pt x="314" y="21600"/>
                  </a:lnTo>
                  <a:lnTo>
                    <a:pt x="9078" y="21600"/>
                  </a:lnTo>
                  <a:lnTo>
                    <a:pt x="10498" y="15139"/>
                  </a:lnTo>
                  <a:lnTo>
                    <a:pt x="13581" y="13156"/>
                  </a:lnTo>
                  <a:lnTo>
                    <a:pt x="16526" y="15395"/>
                  </a:lnTo>
                  <a:lnTo>
                    <a:pt x="17531" y="21600"/>
                  </a:lnTo>
                  <a:lnTo>
                    <a:pt x="21600" y="21600"/>
                  </a:lnTo>
                  <a:lnTo>
                    <a:pt x="21307" y="10954"/>
                  </a:lnTo>
                  <a:lnTo>
                    <a:pt x="16967" y="3286"/>
                  </a:lnTo>
                  <a:lnTo>
                    <a:pt x="10615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0" name="object 29"/>
            <p:cNvSpPr/>
            <p:nvPr/>
          </p:nvSpPr>
          <p:spPr>
            <a:xfrm>
              <a:off x="6308504" y="1038637"/>
              <a:ext cx="155936" cy="5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51" y="4955"/>
                  </a:lnTo>
                  <a:lnTo>
                    <a:pt x="923" y="6717"/>
                  </a:lnTo>
                  <a:lnTo>
                    <a:pt x="2282" y="7474"/>
                  </a:lnTo>
                  <a:lnTo>
                    <a:pt x="3795" y="9413"/>
                  </a:lnTo>
                  <a:lnTo>
                    <a:pt x="4495" y="11577"/>
                  </a:lnTo>
                  <a:lnTo>
                    <a:pt x="5068" y="14337"/>
                  </a:lnTo>
                  <a:lnTo>
                    <a:pt x="6032" y="19938"/>
                  </a:lnTo>
                  <a:lnTo>
                    <a:pt x="6875" y="21004"/>
                  </a:lnTo>
                  <a:lnTo>
                    <a:pt x="7201" y="21600"/>
                  </a:lnTo>
                  <a:lnTo>
                    <a:pt x="7664" y="18946"/>
                  </a:lnTo>
                  <a:lnTo>
                    <a:pt x="8501" y="14711"/>
                  </a:lnTo>
                  <a:lnTo>
                    <a:pt x="9345" y="10736"/>
                  </a:lnTo>
                  <a:lnTo>
                    <a:pt x="9827" y="8862"/>
                  </a:lnTo>
                  <a:lnTo>
                    <a:pt x="10777" y="8584"/>
                  </a:lnTo>
                  <a:lnTo>
                    <a:pt x="11581" y="9649"/>
                  </a:lnTo>
                  <a:lnTo>
                    <a:pt x="12335" y="11150"/>
                  </a:lnTo>
                  <a:lnTo>
                    <a:pt x="13135" y="12182"/>
                  </a:lnTo>
                  <a:lnTo>
                    <a:pt x="14166" y="12278"/>
                  </a:lnTo>
                  <a:lnTo>
                    <a:pt x="15170" y="11989"/>
                  </a:lnTo>
                  <a:lnTo>
                    <a:pt x="16153" y="12282"/>
                  </a:lnTo>
                  <a:lnTo>
                    <a:pt x="17124" y="14125"/>
                  </a:lnTo>
                  <a:lnTo>
                    <a:pt x="17540" y="15381"/>
                  </a:lnTo>
                  <a:lnTo>
                    <a:pt x="17918" y="20218"/>
                  </a:lnTo>
                  <a:lnTo>
                    <a:pt x="18280" y="20574"/>
                  </a:lnTo>
                  <a:lnTo>
                    <a:pt x="19869" y="19517"/>
                  </a:lnTo>
                  <a:lnTo>
                    <a:pt x="20379" y="18651"/>
                  </a:lnTo>
                  <a:lnTo>
                    <a:pt x="20680" y="12878"/>
                  </a:lnTo>
                  <a:lnTo>
                    <a:pt x="21600" y="1218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1" name="object 30"/>
            <p:cNvSpPr/>
            <p:nvPr/>
          </p:nvSpPr>
          <p:spPr>
            <a:xfrm>
              <a:off x="6002244" y="1108776"/>
              <a:ext cx="112399" cy="57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36" y="0"/>
                  </a:moveTo>
                  <a:lnTo>
                    <a:pt x="3006" y="710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206" y="7686"/>
                  </a:lnTo>
                  <a:lnTo>
                    <a:pt x="11236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2" name="object 31"/>
            <p:cNvSpPr/>
            <p:nvPr/>
          </p:nvSpPr>
          <p:spPr>
            <a:xfrm>
              <a:off x="4846075" y="751224"/>
              <a:ext cx="44963" cy="12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6637" y="20716"/>
                  </a:lnTo>
                  <a:lnTo>
                    <a:pt x="13298" y="19137"/>
                  </a:lnTo>
                  <a:lnTo>
                    <a:pt x="18711" y="17064"/>
                  </a:lnTo>
                  <a:lnTo>
                    <a:pt x="21600" y="14693"/>
                  </a:lnTo>
                  <a:lnTo>
                    <a:pt x="20755" y="10261"/>
                  </a:lnTo>
                  <a:lnTo>
                    <a:pt x="15058" y="6732"/>
                  </a:lnTo>
                  <a:lnTo>
                    <a:pt x="7232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06" name="object 32"/>
            <p:cNvGrpSpPr/>
            <p:nvPr/>
          </p:nvGrpSpPr>
          <p:grpSpPr>
            <a:xfrm>
              <a:off x="5305434" y="1096470"/>
              <a:ext cx="1053638" cy="70023"/>
              <a:chOff x="0" y="0"/>
              <a:chExt cx="1053637" cy="70022"/>
            </a:xfrm>
          </p:grpSpPr>
          <p:sp>
            <p:nvSpPr>
              <p:cNvPr id="403" name="Shape"/>
              <p:cNvSpPr/>
              <p:nvPr/>
            </p:nvSpPr>
            <p:spPr>
              <a:xfrm>
                <a:off x="-1" y="2628"/>
                <a:ext cx="53395" cy="673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9" y="5821"/>
                    </a:lnTo>
                    <a:lnTo>
                      <a:pt x="9921" y="0"/>
                    </a:lnTo>
                    <a:lnTo>
                      <a:pt x="3129" y="436"/>
                    </a:lnTo>
                    <a:lnTo>
                      <a:pt x="750" y="2687"/>
                    </a:lnTo>
                    <a:lnTo>
                      <a:pt x="246" y="6635"/>
                    </a:lnTo>
                    <a:lnTo>
                      <a:pt x="406" y="10861"/>
                    </a:lnTo>
                    <a:lnTo>
                      <a:pt x="0" y="13943"/>
                    </a:lnTo>
                    <a:lnTo>
                      <a:pt x="2245" y="15310"/>
                    </a:lnTo>
                    <a:lnTo>
                      <a:pt x="3797" y="17224"/>
                    </a:lnTo>
                    <a:lnTo>
                      <a:pt x="4588" y="19410"/>
                    </a:lnTo>
                    <a:lnTo>
                      <a:pt x="454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4" name="Shape"/>
              <p:cNvSpPr/>
              <p:nvPr/>
            </p:nvSpPr>
            <p:spPr>
              <a:xfrm>
                <a:off x="657466" y="0"/>
                <a:ext cx="64634" cy="70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864"/>
                    </a:moveTo>
                    <a:lnTo>
                      <a:pt x="12886" y="0"/>
                    </a:lnTo>
                    <a:lnTo>
                      <a:pt x="5174" y="2868"/>
                    </a:lnTo>
                    <a:lnTo>
                      <a:pt x="276" y="11413"/>
                    </a:lnTo>
                    <a:lnTo>
                      <a:pt x="0" y="21600"/>
                    </a:lnTo>
                    <a:lnTo>
                      <a:pt x="13145" y="21600"/>
                    </a:lnTo>
                    <a:lnTo>
                      <a:pt x="13672" y="17556"/>
                    </a:lnTo>
                    <a:lnTo>
                      <a:pt x="15573" y="13400"/>
                    </a:lnTo>
                    <a:lnTo>
                      <a:pt x="18374" y="9654"/>
                    </a:lnTo>
                    <a:lnTo>
                      <a:pt x="21600" y="6864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5" name="Shape"/>
              <p:cNvSpPr/>
              <p:nvPr/>
            </p:nvSpPr>
            <p:spPr>
              <a:xfrm>
                <a:off x="989015" y="7213"/>
                <a:ext cx="64622" cy="62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84"/>
                    </a:moveTo>
                    <a:lnTo>
                      <a:pt x="15465" y="904"/>
                    </a:lnTo>
                    <a:lnTo>
                      <a:pt x="7782" y="0"/>
                    </a:lnTo>
                    <a:lnTo>
                      <a:pt x="1609" y="7841"/>
                    </a:lnTo>
                    <a:lnTo>
                      <a:pt x="0" y="21600"/>
                    </a:lnTo>
                    <a:lnTo>
                      <a:pt x="16904" y="21600"/>
                    </a:lnTo>
                    <a:lnTo>
                      <a:pt x="16871" y="19075"/>
                    </a:lnTo>
                    <a:lnTo>
                      <a:pt x="17694" y="16223"/>
                    </a:lnTo>
                    <a:lnTo>
                      <a:pt x="19299" y="14008"/>
                    </a:lnTo>
                    <a:lnTo>
                      <a:pt x="21600" y="13384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10" name="object 33"/>
            <p:cNvGrpSpPr/>
            <p:nvPr/>
          </p:nvGrpSpPr>
          <p:grpSpPr>
            <a:xfrm>
              <a:off x="4846074" y="18733"/>
              <a:ext cx="1618358" cy="269731"/>
              <a:chOff x="0" y="0"/>
              <a:chExt cx="1618357" cy="269730"/>
            </a:xfrm>
          </p:grpSpPr>
          <p:sp>
            <p:nvSpPr>
              <p:cNvPr id="407" name="Shape"/>
              <p:cNvSpPr/>
              <p:nvPr/>
            </p:nvSpPr>
            <p:spPr>
              <a:xfrm>
                <a:off x="-1" y="55131"/>
                <a:ext cx="75863" cy="37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89"/>
                    </a:moveTo>
                    <a:lnTo>
                      <a:pt x="20699" y="13726"/>
                    </a:lnTo>
                    <a:lnTo>
                      <a:pt x="18674" y="12055"/>
                    </a:lnTo>
                    <a:lnTo>
                      <a:pt x="16559" y="12836"/>
                    </a:lnTo>
                    <a:lnTo>
                      <a:pt x="15402" y="13529"/>
                    </a:lnTo>
                    <a:lnTo>
                      <a:pt x="14732" y="10384"/>
                    </a:lnTo>
                    <a:lnTo>
                      <a:pt x="13326" y="4430"/>
                    </a:lnTo>
                    <a:lnTo>
                      <a:pt x="10653" y="0"/>
                    </a:lnTo>
                    <a:lnTo>
                      <a:pt x="6198" y="1416"/>
                    </a:lnTo>
                    <a:lnTo>
                      <a:pt x="4744" y="4050"/>
                    </a:lnTo>
                    <a:lnTo>
                      <a:pt x="3468" y="7436"/>
                    </a:lnTo>
                    <a:lnTo>
                      <a:pt x="2003" y="10034"/>
                    </a:lnTo>
                    <a:lnTo>
                      <a:pt x="0" y="10297"/>
                    </a:lnTo>
                    <a:lnTo>
                      <a:pt x="0" y="21600"/>
                    </a:lnTo>
                    <a:lnTo>
                      <a:pt x="21600" y="2038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8" name="Shape"/>
              <p:cNvSpPr/>
              <p:nvPr/>
            </p:nvSpPr>
            <p:spPr>
              <a:xfrm>
                <a:off x="-1" y="210733"/>
                <a:ext cx="83699" cy="58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66"/>
                    </a:moveTo>
                    <a:lnTo>
                      <a:pt x="19269" y="14639"/>
                    </a:lnTo>
                    <a:lnTo>
                      <a:pt x="16310" y="14108"/>
                    </a:lnTo>
                    <a:lnTo>
                      <a:pt x="14510" y="16531"/>
                    </a:lnTo>
                    <a:lnTo>
                      <a:pt x="14320" y="16457"/>
                    </a:lnTo>
                    <a:lnTo>
                      <a:pt x="13822" y="15280"/>
                    </a:lnTo>
                    <a:lnTo>
                      <a:pt x="12042" y="9895"/>
                    </a:lnTo>
                    <a:lnTo>
                      <a:pt x="11239" y="7970"/>
                    </a:lnTo>
                    <a:lnTo>
                      <a:pt x="3471" y="1981"/>
                    </a:lnTo>
                    <a:lnTo>
                      <a:pt x="1760" y="1567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030" y="20317"/>
                    </a:lnTo>
                    <a:lnTo>
                      <a:pt x="21600" y="1806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9" name="Shape"/>
              <p:cNvSpPr/>
              <p:nvPr/>
            </p:nvSpPr>
            <p:spPr>
              <a:xfrm>
                <a:off x="1542547" y="-1"/>
                <a:ext cx="75810" cy="56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471" y="376"/>
                    </a:lnTo>
                    <a:lnTo>
                      <a:pt x="18871" y="6385"/>
                    </a:lnTo>
                    <a:lnTo>
                      <a:pt x="18600" y="6477"/>
                    </a:lnTo>
                    <a:lnTo>
                      <a:pt x="16165" y="4491"/>
                    </a:lnTo>
                    <a:lnTo>
                      <a:pt x="13726" y="3593"/>
                    </a:lnTo>
                    <a:lnTo>
                      <a:pt x="10592" y="4320"/>
                    </a:lnTo>
                    <a:lnTo>
                      <a:pt x="8844" y="6302"/>
                    </a:lnTo>
                    <a:lnTo>
                      <a:pt x="7603" y="9221"/>
                    </a:lnTo>
                    <a:lnTo>
                      <a:pt x="6391" y="13229"/>
                    </a:lnTo>
                    <a:lnTo>
                      <a:pt x="1943" y="14742"/>
                    </a:lnTo>
                    <a:lnTo>
                      <a:pt x="0" y="16948"/>
                    </a:lnTo>
                    <a:lnTo>
                      <a:pt x="18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11" name="object 34"/>
            <p:cNvSpPr/>
            <p:nvPr/>
          </p:nvSpPr>
          <p:spPr>
            <a:xfrm>
              <a:off x="6093569" y="1118654"/>
              <a:ext cx="60406" cy="4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77" y="0"/>
                  </a:moveTo>
                  <a:lnTo>
                    <a:pt x="0" y="663"/>
                  </a:lnTo>
                  <a:lnTo>
                    <a:pt x="3079" y="4812"/>
                  </a:lnTo>
                  <a:lnTo>
                    <a:pt x="5494" y="10118"/>
                  </a:lnTo>
                  <a:lnTo>
                    <a:pt x="7046" y="15930"/>
                  </a:lnTo>
                  <a:lnTo>
                    <a:pt x="7534" y="21600"/>
                  </a:lnTo>
                  <a:lnTo>
                    <a:pt x="21600" y="21600"/>
                  </a:lnTo>
                  <a:lnTo>
                    <a:pt x="16327" y="1930"/>
                  </a:lnTo>
                  <a:lnTo>
                    <a:pt x="12176" y="1822"/>
                  </a:lnTo>
                  <a:lnTo>
                    <a:pt x="8114" y="782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14" name="object 35"/>
            <p:cNvGrpSpPr/>
            <p:nvPr/>
          </p:nvGrpSpPr>
          <p:grpSpPr>
            <a:xfrm>
              <a:off x="5000595" y="1104675"/>
              <a:ext cx="1463837" cy="61819"/>
              <a:chOff x="-1" y="0"/>
              <a:chExt cx="1463836" cy="61818"/>
            </a:xfrm>
          </p:grpSpPr>
          <p:sp>
            <p:nvSpPr>
              <p:cNvPr id="412" name="Shape"/>
              <p:cNvSpPr/>
              <p:nvPr/>
            </p:nvSpPr>
            <p:spPr>
              <a:xfrm>
                <a:off x="-2" y="21843"/>
                <a:ext cx="32314" cy="39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688" y="5703"/>
                    </a:lnTo>
                    <a:lnTo>
                      <a:pt x="10410" y="0"/>
                    </a:lnTo>
                    <a:lnTo>
                      <a:pt x="2318" y="510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3" name="Shape"/>
              <p:cNvSpPr/>
              <p:nvPr/>
            </p:nvSpPr>
            <p:spPr>
              <a:xfrm>
                <a:off x="1430126" y="-1"/>
                <a:ext cx="33710" cy="61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502" y="4216"/>
                    </a:lnTo>
                    <a:lnTo>
                      <a:pt x="6299" y="9511"/>
                    </a:lnTo>
                    <a:lnTo>
                      <a:pt x="1351" y="1544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15" name="object 36"/>
            <p:cNvSpPr/>
            <p:nvPr/>
          </p:nvSpPr>
          <p:spPr>
            <a:xfrm>
              <a:off x="5833664" y="1138349"/>
              <a:ext cx="47769" cy="2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2" y="0"/>
                  </a:moveTo>
                  <a:lnTo>
                    <a:pt x="3810" y="508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657" y="5715"/>
                  </a:lnTo>
                  <a:lnTo>
                    <a:pt x="10712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18" name="object 37"/>
            <p:cNvGrpSpPr/>
            <p:nvPr/>
          </p:nvGrpSpPr>
          <p:grpSpPr>
            <a:xfrm>
              <a:off x="5280148" y="1136245"/>
              <a:ext cx="155965" cy="30248"/>
              <a:chOff x="0" y="-1"/>
              <a:chExt cx="155964" cy="30247"/>
            </a:xfrm>
          </p:grpSpPr>
          <p:sp>
            <p:nvSpPr>
              <p:cNvPr id="416" name="Shape"/>
              <p:cNvSpPr/>
              <p:nvPr/>
            </p:nvSpPr>
            <p:spPr>
              <a:xfrm>
                <a:off x="-2" y="3785"/>
                <a:ext cx="36632" cy="26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22"/>
                    </a:moveTo>
                    <a:lnTo>
                      <a:pt x="20447" y="10453"/>
                    </a:lnTo>
                    <a:lnTo>
                      <a:pt x="18185" y="5579"/>
                    </a:lnTo>
                    <a:lnTo>
                      <a:pt x="14912" y="2095"/>
                    </a:lnTo>
                    <a:lnTo>
                      <a:pt x="7827" y="0"/>
                    </a:lnTo>
                    <a:lnTo>
                      <a:pt x="3295" y="4003"/>
                    </a:lnTo>
                    <a:lnTo>
                      <a:pt x="846" y="11925"/>
                    </a:lnTo>
                    <a:lnTo>
                      <a:pt x="0" y="21600"/>
                    </a:lnTo>
                    <a:lnTo>
                      <a:pt x="21540" y="21600"/>
                    </a:lnTo>
                    <a:lnTo>
                      <a:pt x="21600" y="16022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7" name="Shape"/>
              <p:cNvSpPr/>
              <p:nvPr/>
            </p:nvSpPr>
            <p:spPr>
              <a:xfrm>
                <a:off x="118021" y="-2"/>
                <a:ext cx="37943" cy="30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033" y="5724"/>
                    </a:lnTo>
                    <a:lnTo>
                      <a:pt x="11505" y="0"/>
                    </a:lnTo>
                    <a:lnTo>
                      <a:pt x="3622" y="5071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19" name="object 38"/>
            <p:cNvSpPr/>
            <p:nvPr/>
          </p:nvSpPr>
          <p:spPr>
            <a:xfrm>
              <a:off x="5736738" y="1136204"/>
              <a:ext cx="26700" cy="30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9" y="0"/>
                  </a:moveTo>
                  <a:lnTo>
                    <a:pt x="0" y="104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197" y="12799"/>
                  </a:lnTo>
                  <a:lnTo>
                    <a:pt x="17085" y="4758"/>
                  </a:lnTo>
                  <a:lnTo>
                    <a:pt x="9829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22" name="object 39"/>
            <p:cNvGrpSpPr/>
            <p:nvPr/>
          </p:nvGrpSpPr>
          <p:grpSpPr>
            <a:xfrm>
              <a:off x="5635571" y="1144005"/>
              <a:ext cx="623755" cy="22489"/>
              <a:chOff x="0" y="-1"/>
              <a:chExt cx="623754" cy="22488"/>
            </a:xfrm>
          </p:grpSpPr>
          <p:sp>
            <p:nvSpPr>
              <p:cNvPr id="420" name="Shape"/>
              <p:cNvSpPr/>
              <p:nvPr/>
            </p:nvSpPr>
            <p:spPr>
              <a:xfrm>
                <a:off x="-1" y="1308"/>
                <a:ext cx="35133" cy="21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086" y="5390"/>
                    </a:lnTo>
                    <a:lnTo>
                      <a:pt x="11112" y="0"/>
                    </a:lnTo>
                    <a:lnTo>
                      <a:pt x="3983" y="5403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1" name="Shape"/>
              <p:cNvSpPr/>
              <p:nvPr/>
            </p:nvSpPr>
            <p:spPr>
              <a:xfrm>
                <a:off x="585828" y="-2"/>
                <a:ext cx="37927" cy="22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96" y="5650"/>
                    </a:lnTo>
                    <a:lnTo>
                      <a:pt x="13028" y="0"/>
                    </a:lnTo>
                    <a:lnTo>
                      <a:pt x="4246" y="5137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23" name="object 40"/>
            <p:cNvSpPr/>
            <p:nvPr/>
          </p:nvSpPr>
          <p:spPr>
            <a:xfrm>
              <a:off x="6344918" y="1142588"/>
              <a:ext cx="25402" cy="2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41" y="0"/>
                  </a:moveTo>
                  <a:lnTo>
                    <a:pt x="6183" y="1642"/>
                  </a:lnTo>
                  <a:lnTo>
                    <a:pt x="2099" y="7471"/>
                  </a:lnTo>
                  <a:lnTo>
                    <a:pt x="0" y="14965"/>
                  </a:lnTo>
                  <a:lnTo>
                    <a:pt x="95" y="21600"/>
                  </a:lnTo>
                  <a:lnTo>
                    <a:pt x="21600" y="21600"/>
                  </a:lnTo>
                  <a:lnTo>
                    <a:pt x="21485" y="16095"/>
                  </a:lnTo>
                  <a:lnTo>
                    <a:pt x="19307" y="9151"/>
                  </a:lnTo>
                  <a:lnTo>
                    <a:pt x="15886" y="3031"/>
                  </a:lnTo>
                  <a:lnTo>
                    <a:pt x="12041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4" name="object 41"/>
            <p:cNvSpPr/>
            <p:nvPr/>
          </p:nvSpPr>
          <p:spPr>
            <a:xfrm>
              <a:off x="5513370" y="1146488"/>
              <a:ext cx="26687" cy="1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80" y="0"/>
                  </a:moveTo>
                  <a:lnTo>
                    <a:pt x="6028" y="714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592" y="3657"/>
                  </a:lnTo>
                  <a:lnTo>
                    <a:pt x="1348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29" name="object 42"/>
            <p:cNvGrpSpPr/>
            <p:nvPr/>
          </p:nvGrpSpPr>
          <p:grpSpPr>
            <a:xfrm>
              <a:off x="4950724" y="-3"/>
              <a:ext cx="1506685" cy="315188"/>
              <a:chOff x="0" y="-1"/>
              <a:chExt cx="1506684" cy="315186"/>
            </a:xfrm>
          </p:grpSpPr>
          <p:sp>
            <p:nvSpPr>
              <p:cNvPr id="425" name="Shape"/>
              <p:cNvSpPr/>
              <p:nvPr/>
            </p:nvSpPr>
            <p:spPr>
              <a:xfrm>
                <a:off x="0" y="27166"/>
                <a:ext cx="313986" cy="1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74"/>
                    </a:moveTo>
                    <a:lnTo>
                      <a:pt x="21451" y="18947"/>
                    </a:lnTo>
                    <a:lnTo>
                      <a:pt x="21065" y="17109"/>
                    </a:lnTo>
                    <a:lnTo>
                      <a:pt x="20403" y="16022"/>
                    </a:lnTo>
                    <a:lnTo>
                      <a:pt x="19425" y="15755"/>
                    </a:lnTo>
                    <a:lnTo>
                      <a:pt x="19303" y="15774"/>
                    </a:lnTo>
                    <a:lnTo>
                      <a:pt x="18918" y="16580"/>
                    </a:lnTo>
                    <a:lnTo>
                      <a:pt x="18845" y="16518"/>
                    </a:lnTo>
                    <a:lnTo>
                      <a:pt x="18307" y="14880"/>
                    </a:lnTo>
                    <a:lnTo>
                      <a:pt x="17791" y="14092"/>
                    </a:lnTo>
                    <a:lnTo>
                      <a:pt x="17154" y="14359"/>
                    </a:lnTo>
                    <a:lnTo>
                      <a:pt x="16956" y="9743"/>
                    </a:lnTo>
                    <a:lnTo>
                      <a:pt x="15961" y="6391"/>
                    </a:lnTo>
                    <a:lnTo>
                      <a:pt x="14463" y="4893"/>
                    </a:lnTo>
                    <a:lnTo>
                      <a:pt x="12757" y="5845"/>
                    </a:lnTo>
                    <a:lnTo>
                      <a:pt x="12302" y="3338"/>
                    </a:lnTo>
                    <a:lnTo>
                      <a:pt x="11572" y="1411"/>
                    </a:lnTo>
                    <a:lnTo>
                      <a:pt x="10637" y="239"/>
                    </a:lnTo>
                    <a:lnTo>
                      <a:pt x="9568" y="0"/>
                    </a:lnTo>
                    <a:lnTo>
                      <a:pt x="8526" y="949"/>
                    </a:lnTo>
                    <a:lnTo>
                      <a:pt x="7729" y="2929"/>
                    </a:lnTo>
                    <a:lnTo>
                      <a:pt x="7199" y="5544"/>
                    </a:lnTo>
                    <a:lnTo>
                      <a:pt x="6958" y="8385"/>
                    </a:lnTo>
                    <a:lnTo>
                      <a:pt x="5360" y="7864"/>
                    </a:lnTo>
                    <a:lnTo>
                      <a:pt x="4099" y="9300"/>
                    </a:lnTo>
                    <a:lnTo>
                      <a:pt x="3228" y="12245"/>
                    </a:lnTo>
                    <a:lnTo>
                      <a:pt x="2803" y="16263"/>
                    </a:lnTo>
                    <a:lnTo>
                      <a:pt x="1636" y="14745"/>
                    </a:lnTo>
                    <a:lnTo>
                      <a:pt x="703" y="15709"/>
                    </a:lnTo>
                    <a:lnTo>
                      <a:pt x="119" y="18285"/>
                    </a:lnTo>
                    <a:lnTo>
                      <a:pt x="0" y="21600"/>
                    </a:lnTo>
                    <a:lnTo>
                      <a:pt x="21600" y="214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6" name="Shape"/>
              <p:cNvSpPr/>
              <p:nvPr/>
            </p:nvSpPr>
            <p:spPr>
              <a:xfrm>
                <a:off x="472020" y="-2"/>
                <a:ext cx="313987" cy="110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63"/>
                    </a:moveTo>
                    <a:lnTo>
                      <a:pt x="21342" y="17694"/>
                    </a:lnTo>
                    <a:lnTo>
                      <a:pt x="20453" y="15378"/>
                    </a:lnTo>
                    <a:lnTo>
                      <a:pt x="19243" y="14867"/>
                    </a:lnTo>
                    <a:lnTo>
                      <a:pt x="18024" y="16500"/>
                    </a:lnTo>
                    <a:lnTo>
                      <a:pt x="17831" y="16223"/>
                    </a:lnTo>
                    <a:lnTo>
                      <a:pt x="17607" y="11397"/>
                    </a:lnTo>
                    <a:lnTo>
                      <a:pt x="16857" y="7700"/>
                    </a:lnTo>
                    <a:lnTo>
                      <a:pt x="15615" y="5472"/>
                    </a:lnTo>
                    <a:lnTo>
                      <a:pt x="13917" y="5055"/>
                    </a:lnTo>
                    <a:lnTo>
                      <a:pt x="13677" y="5130"/>
                    </a:lnTo>
                    <a:lnTo>
                      <a:pt x="13236" y="6309"/>
                    </a:lnTo>
                    <a:lnTo>
                      <a:pt x="12902" y="6045"/>
                    </a:lnTo>
                    <a:lnTo>
                      <a:pt x="10468" y="0"/>
                    </a:lnTo>
                    <a:lnTo>
                      <a:pt x="9665" y="92"/>
                    </a:lnTo>
                    <a:lnTo>
                      <a:pt x="8812" y="1037"/>
                    </a:lnTo>
                    <a:lnTo>
                      <a:pt x="8116" y="2862"/>
                    </a:lnTo>
                    <a:lnTo>
                      <a:pt x="7639" y="5232"/>
                    </a:lnTo>
                    <a:lnTo>
                      <a:pt x="7442" y="7812"/>
                    </a:lnTo>
                    <a:lnTo>
                      <a:pt x="5967" y="6376"/>
                    </a:lnTo>
                    <a:lnTo>
                      <a:pt x="4619" y="7364"/>
                    </a:lnTo>
                    <a:lnTo>
                      <a:pt x="3632" y="10265"/>
                    </a:lnTo>
                    <a:lnTo>
                      <a:pt x="3238" y="14568"/>
                    </a:lnTo>
                    <a:lnTo>
                      <a:pt x="3093" y="14982"/>
                    </a:lnTo>
                    <a:lnTo>
                      <a:pt x="1931" y="14446"/>
                    </a:lnTo>
                    <a:lnTo>
                      <a:pt x="902" y="15744"/>
                    </a:lnTo>
                    <a:lnTo>
                      <a:pt x="195" y="18317"/>
                    </a:lnTo>
                    <a:lnTo>
                      <a:pt x="0" y="21600"/>
                    </a:lnTo>
                    <a:lnTo>
                      <a:pt x="21600" y="2146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7" name="Shape"/>
              <p:cNvSpPr/>
              <p:nvPr/>
            </p:nvSpPr>
            <p:spPr>
              <a:xfrm>
                <a:off x="870051" y="233670"/>
                <a:ext cx="203944" cy="81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665"/>
                    </a:moveTo>
                    <a:lnTo>
                      <a:pt x="21550" y="18083"/>
                    </a:lnTo>
                    <a:lnTo>
                      <a:pt x="20665" y="16629"/>
                    </a:lnTo>
                    <a:lnTo>
                      <a:pt x="19485" y="16495"/>
                    </a:lnTo>
                    <a:lnTo>
                      <a:pt x="18551" y="17871"/>
                    </a:lnTo>
                    <a:lnTo>
                      <a:pt x="18376" y="14583"/>
                    </a:lnTo>
                    <a:lnTo>
                      <a:pt x="17590" y="13391"/>
                    </a:lnTo>
                    <a:lnTo>
                      <a:pt x="16651" y="13230"/>
                    </a:lnTo>
                    <a:lnTo>
                      <a:pt x="16020" y="13031"/>
                    </a:lnTo>
                    <a:lnTo>
                      <a:pt x="15932" y="11742"/>
                    </a:lnTo>
                    <a:lnTo>
                      <a:pt x="15906" y="9427"/>
                    </a:lnTo>
                    <a:lnTo>
                      <a:pt x="15455" y="6862"/>
                    </a:lnTo>
                    <a:lnTo>
                      <a:pt x="14086" y="4840"/>
                    </a:lnTo>
                    <a:lnTo>
                      <a:pt x="13853" y="4668"/>
                    </a:lnTo>
                    <a:lnTo>
                      <a:pt x="13436" y="5530"/>
                    </a:lnTo>
                    <a:lnTo>
                      <a:pt x="13045" y="5213"/>
                    </a:lnTo>
                    <a:lnTo>
                      <a:pt x="12643" y="4103"/>
                    </a:lnTo>
                    <a:lnTo>
                      <a:pt x="12110" y="2154"/>
                    </a:lnTo>
                    <a:lnTo>
                      <a:pt x="11228" y="431"/>
                    </a:lnTo>
                    <a:lnTo>
                      <a:pt x="9771" y="0"/>
                    </a:lnTo>
                    <a:lnTo>
                      <a:pt x="9675" y="30"/>
                    </a:lnTo>
                    <a:lnTo>
                      <a:pt x="8086" y="1696"/>
                    </a:lnTo>
                    <a:lnTo>
                      <a:pt x="7986" y="1865"/>
                    </a:lnTo>
                    <a:lnTo>
                      <a:pt x="7439" y="3335"/>
                    </a:lnTo>
                    <a:lnTo>
                      <a:pt x="6997" y="5301"/>
                    </a:lnTo>
                    <a:lnTo>
                      <a:pt x="6679" y="7037"/>
                    </a:lnTo>
                    <a:lnTo>
                      <a:pt x="6498" y="7818"/>
                    </a:lnTo>
                    <a:lnTo>
                      <a:pt x="6446" y="7848"/>
                    </a:lnTo>
                    <a:lnTo>
                      <a:pt x="5836" y="6411"/>
                    </a:lnTo>
                    <a:lnTo>
                      <a:pt x="5605" y="6331"/>
                    </a:lnTo>
                    <a:lnTo>
                      <a:pt x="4216" y="6623"/>
                    </a:lnTo>
                    <a:lnTo>
                      <a:pt x="3179" y="8347"/>
                    </a:lnTo>
                    <a:lnTo>
                      <a:pt x="2630" y="11157"/>
                    </a:lnTo>
                    <a:lnTo>
                      <a:pt x="2704" y="14707"/>
                    </a:lnTo>
                    <a:lnTo>
                      <a:pt x="2644" y="15431"/>
                    </a:lnTo>
                    <a:lnTo>
                      <a:pt x="1476" y="14654"/>
                    </a:lnTo>
                    <a:lnTo>
                      <a:pt x="1141" y="14892"/>
                    </a:lnTo>
                    <a:lnTo>
                      <a:pt x="576" y="15865"/>
                    </a:lnTo>
                    <a:lnTo>
                      <a:pt x="152" y="17588"/>
                    </a:lnTo>
                    <a:lnTo>
                      <a:pt x="0" y="19547"/>
                    </a:lnTo>
                    <a:lnTo>
                      <a:pt x="249" y="21223"/>
                    </a:lnTo>
                    <a:lnTo>
                      <a:pt x="4522" y="20940"/>
                    </a:lnTo>
                    <a:lnTo>
                      <a:pt x="11650" y="21381"/>
                    </a:lnTo>
                    <a:lnTo>
                      <a:pt x="18415" y="21600"/>
                    </a:lnTo>
                    <a:lnTo>
                      <a:pt x="21600" y="206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8" name="Shape"/>
              <p:cNvSpPr/>
              <p:nvPr/>
            </p:nvSpPr>
            <p:spPr>
              <a:xfrm>
                <a:off x="1142545" y="87567"/>
                <a:ext cx="364140" cy="106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59"/>
                    </a:moveTo>
                    <a:lnTo>
                      <a:pt x="21485" y="19180"/>
                    </a:lnTo>
                    <a:lnTo>
                      <a:pt x="21113" y="17201"/>
                    </a:lnTo>
                    <a:lnTo>
                      <a:pt x="20557" y="15824"/>
                    </a:lnTo>
                    <a:lnTo>
                      <a:pt x="19892" y="15349"/>
                    </a:lnTo>
                    <a:lnTo>
                      <a:pt x="19856" y="15352"/>
                    </a:lnTo>
                    <a:lnTo>
                      <a:pt x="19499" y="16223"/>
                    </a:lnTo>
                    <a:lnTo>
                      <a:pt x="19402" y="16135"/>
                    </a:lnTo>
                    <a:lnTo>
                      <a:pt x="19182" y="13419"/>
                    </a:lnTo>
                    <a:lnTo>
                      <a:pt x="18809" y="12505"/>
                    </a:lnTo>
                    <a:lnTo>
                      <a:pt x="18053" y="11464"/>
                    </a:lnTo>
                    <a:lnTo>
                      <a:pt x="17469" y="11819"/>
                    </a:lnTo>
                    <a:lnTo>
                      <a:pt x="16892" y="13075"/>
                    </a:lnTo>
                    <a:lnTo>
                      <a:pt x="16832" y="12988"/>
                    </a:lnTo>
                    <a:lnTo>
                      <a:pt x="16641" y="9933"/>
                    </a:lnTo>
                    <a:lnTo>
                      <a:pt x="16434" y="8954"/>
                    </a:lnTo>
                    <a:lnTo>
                      <a:pt x="15869" y="7197"/>
                    </a:lnTo>
                    <a:lnTo>
                      <a:pt x="15216" y="6580"/>
                    </a:lnTo>
                    <a:lnTo>
                      <a:pt x="14558" y="7114"/>
                    </a:lnTo>
                    <a:lnTo>
                      <a:pt x="13975" y="8810"/>
                    </a:lnTo>
                    <a:lnTo>
                      <a:pt x="13301" y="5722"/>
                    </a:lnTo>
                    <a:lnTo>
                      <a:pt x="12460" y="5486"/>
                    </a:lnTo>
                    <a:lnTo>
                      <a:pt x="11668" y="7410"/>
                    </a:lnTo>
                    <a:lnTo>
                      <a:pt x="11142" y="10801"/>
                    </a:lnTo>
                    <a:lnTo>
                      <a:pt x="10955" y="6742"/>
                    </a:lnTo>
                    <a:lnTo>
                      <a:pt x="10347" y="3196"/>
                    </a:lnTo>
                    <a:lnTo>
                      <a:pt x="9408" y="750"/>
                    </a:lnTo>
                    <a:lnTo>
                      <a:pt x="8225" y="0"/>
                    </a:lnTo>
                    <a:lnTo>
                      <a:pt x="7221" y="1102"/>
                    </a:lnTo>
                    <a:lnTo>
                      <a:pt x="6359" y="3584"/>
                    </a:lnTo>
                    <a:lnTo>
                      <a:pt x="5805" y="6901"/>
                    </a:lnTo>
                    <a:lnTo>
                      <a:pt x="5725" y="10516"/>
                    </a:lnTo>
                    <a:lnTo>
                      <a:pt x="4693" y="6325"/>
                    </a:lnTo>
                    <a:lnTo>
                      <a:pt x="3279" y="6408"/>
                    </a:lnTo>
                    <a:lnTo>
                      <a:pt x="2099" y="9717"/>
                    </a:lnTo>
                    <a:lnTo>
                      <a:pt x="1767" y="15205"/>
                    </a:lnTo>
                    <a:lnTo>
                      <a:pt x="1503" y="15842"/>
                    </a:lnTo>
                    <a:lnTo>
                      <a:pt x="1492" y="14648"/>
                    </a:lnTo>
                    <a:lnTo>
                      <a:pt x="1058" y="15064"/>
                    </a:lnTo>
                    <a:lnTo>
                      <a:pt x="572" y="16061"/>
                    </a:lnTo>
                    <a:lnTo>
                      <a:pt x="167" y="17808"/>
                    </a:lnTo>
                    <a:lnTo>
                      <a:pt x="0" y="19817"/>
                    </a:lnTo>
                    <a:lnTo>
                      <a:pt x="225" y="21600"/>
                    </a:lnTo>
                    <a:lnTo>
                      <a:pt x="21600" y="214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430" name="object 43" descr="object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5650" y="15918"/>
              <a:ext cx="192964" cy="772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34" name="object 44"/>
            <p:cNvGrpSpPr/>
            <p:nvPr/>
          </p:nvGrpSpPr>
          <p:grpSpPr>
            <a:xfrm>
              <a:off x="5070864" y="219622"/>
              <a:ext cx="1185655" cy="131187"/>
              <a:chOff x="0" y="0"/>
              <a:chExt cx="1185654" cy="131186"/>
            </a:xfrm>
          </p:grpSpPr>
          <p:sp>
            <p:nvSpPr>
              <p:cNvPr id="431" name="Shape"/>
              <p:cNvSpPr/>
              <p:nvPr/>
            </p:nvSpPr>
            <p:spPr>
              <a:xfrm>
                <a:off x="-1" y="-1"/>
                <a:ext cx="143261" cy="54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69"/>
                    </a:moveTo>
                    <a:lnTo>
                      <a:pt x="21489" y="15276"/>
                    </a:lnTo>
                    <a:lnTo>
                      <a:pt x="20510" y="11982"/>
                    </a:lnTo>
                    <a:lnTo>
                      <a:pt x="18887" y="10384"/>
                    </a:lnTo>
                    <a:lnTo>
                      <a:pt x="16769" y="9969"/>
                    </a:lnTo>
                    <a:lnTo>
                      <a:pt x="15671" y="11200"/>
                    </a:lnTo>
                    <a:lnTo>
                      <a:pt x="15424" y="10920"/>
                    </a:lnTo>
                    <a:lnTo>
                      <a:pt x="10777" y="90"/>
                    </a:lnTo>
                    <a:lnTo>
                      <a:pt x="9634" y="0"/>
                    </a:lnTo>
                    <a:lnTo>
                      <a:pt x="8109" y="1527"/>
                    </a:lnTo>
                    <a:lnTo>
                      <a:pt x="6985" y="4506"/>
                    </a:lnTo>
                    <a:lnTo>
                      <a:pt x="6179" y="8277"/>
                    </a:lnTo>
                    <a:lnTo>
                      <a:pt x="5609" y="12187"/>
                    </a:lnTo>
                    <a:lnTo>
                      <a:pt x="3200" y="9578"/>
                    </a:lnTo>
                    <a:lnTo>
                      <a:pt x="1181" y="10675"/>
                    </a:lnTo>
                    <a:lnTo>
                      <a:pt x="0" y="14881"/>
                    </a:lnTo>
                    <a:lnTo>
                      <a:pt x="101" y="21600"/>
                    </a:lnTo>
                    <a:lnTo>
                      <a:pt x="21600" y="2076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2" name="Shape"/>
              <p:cNvSpPr/>
              <p:nvPr/>
            </p:nvSpPr>
            <p:spPr>
              <a:xfrm>
                <a:off x="197345" y="64631"/>
                <a:ext cx="118711" cy="43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55"/>
                    </a:moveTo>
                    <a:lnTo>
                      <a:pt x="21103" y="13222"/>
                    </a:lnTo>
                    <a:lnTo>
                      <a:pt x="19522" y="11962"/>
                    </a:lnTo>
                    <a:lnTo>
                      <a:pt x="17798" y="13172"/>
                    </a:lnTo>
                    <a:lnTo>
                      <a:pt x="16872" y="13934"/>
                    </a:lnTo>
                    <a:lnTo>
                      <a:pt x="16611" y="13411"/>
                    </a:lnTo>
                    <a:lnTo>
                      <a:pt x="16472" y="4863"/>
                    </a:lnTo>
                    <a:lnTo>
                      <a:pt x="12629" y="2400"/>
                    </a:lnTo>
                    <a:lnTo>
                      <a:pt x="10434" y="5707"/>
                    </a:lnTo>
                    <a:lnTo>
                      <a:pt x="10226" y="5575"/>
                    </a:lnTo>
                    <a:lnTo>
                      <a:pt x="9066" y="2305"/>
                    </a:lnTo>
                    <a:lnTo>
                      <a:pt x="7836" y="378"/>
                    </a:lnTo>
                    <a:lnTo>
                      <a:pt x="6135" y="0"/>
                    </a:lnTo>
                    <a:lnTo>
                      <a:pt x="4659" y="2337"/>
                    </a:lnTo>
                    <a:lnTo>
                      <a:pt x="4143" y="6463"/>
                    </a:lnTo>
                    <a:lnTo>
                      <a:pt x="4081" y="10746"/>
                    </a:lnTo>
                    <a:lnTo>
                      <a:pt x="3963" y="13588"/>
                    </a:lnTo>
                    <a:lnTo>
                      <a:pt x="1548" y="14463"/>
                    </a:lnTo>
                    <a:lnTo>
                      <a:pt x="173" y="16624"/>
                    </a:lnTo>
                    <a:lnTo>
                      <a:pt x="0" y="21600"/>
                    </a:lnTo>
                    <a:lnTo>
                      <a:pt x="21600" y="198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3" name="Shape"/>
              <p:cNvSpPr/>
              <p:nvPr/>
            </p:nvSpPr>
            <p:spPr>
              <a:xfrm>
                <a:off x="1084240" y="96940"/>
                <a:ext cx="101414" cy="34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62"/>
                    </a:moveTo>
                    <a:lnTo>
                      <a:pt x="21054" y="9598"/>
                    </a:lnTo>
                    <a:lnTo>
                      <a:pt x="18611" y="12699"/>
                    </a:lnTo>
                    <a:lnTo>
                      <a:pt x="18459" y="12402"/>
                    </a:lnTo>
                    <a:lnTo>
                      <a:pt x="18270" y="10367"/>
                    </a:lnTo>
                    <a:lnTo>
                      <a:pt x="17989" y="6497"/>
                    </a:lnTo>
                    <a:lnTo>
                      <a:pt x="17193" y="2475"/>
                    </a:lnTo>
                    <a:lnTo>
                      <a:pt x="15465" y="0"/>
                    </a:lnTo>
                    <a:lnTo>
                      <a:pt x="12841" y="496"/>
                    </a:lnTo>
                    <a:lnTo>
                      <a:pt x="11069" y="3605"/>
                    </a:lnTo>
                    <a:lnTo>
                      <a:pt x="9481" y="8861"/>
                    </a:lnTo>
                    <a:lnTo>
                      <a:pt x="9368" y="8909"/>
                    </a:lnTo>
                    <a:lnTo>
                      <a:pt x="8654" y="5688"/>
                    </a:lnTo>
                    <a:lnTo>
                      <a:pt x="6819" y="6434"/>
                    </a:lnTo>
                    <a:lnTo>
                      <a:pt x="5142" y="11497"/>
                    </a:lnTo>
                    <a:lnTo>
                      <a:pt x="4831" y="11545"/>
                    </a:lnTo>
                    <a:lnTo>
                      <a:pt x="3113" y="7699"/>
                    </a:lnTo>
                    <a:lnTo>
                      <a:pt x="2002" y="7972"/>
                    </a:lnTo>
                    <a:lnTo>
                      <a:pt x="760" y="9918"/>
                    </a:lnTo>
                    <a:lnTo>
                      <a:pt x="89" y="13828"/>
                    </a:lnTo>
                    <a:lnTo>
                      <a:pt x="0" y="17915"/>
                    </a:lnTo>
                    <a:lnTo>
                      <a:pt x="506" y="20382"/>
                    </a:lnTo>
                    <a:lnTo>
                      <a:pt x="4204" y="21600"/>
                    </a:lnTo>
                    <a:lnTo>
                      <a:pt x="10193" y="21263"/>
                    </a:lnTo>
                    <a:lnTo>
                      <a:pt x="16387" y="20710"/>
                    </a:lnTo>
                    <a:lnTo>
                      <a:pt x="20702" y="21271"/>
                    </a:lnTo>
                    <a:lnTo>
                      <a:pt x="21600" y="1506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35" name="object 45"/>
            <p:cNvSpPr/>
            <p:nvPr/>
          </p:nvSpPr>
          <p:spPr>
            <a:xfrm>
              <a:off x="5757210" y="249115"/>
              <a:ext cx="46039" cy="4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4" y="0"/>
                  </a:moveTo>
                  <a:lnTo>
                    <a:pt x="3164" y="3743"/>
                  </a:lnTo>
                  <a:lnTo>
                    <a:pt x="587" y="10526"/>
                  </a:lnTo>
                  <a:lnTo>
                    <a:pt x="0" y="17366"/>
                  </a:lnTo>
                  <a:lnTo>
                    <a:pt x="1930" y="21277"/>
                  </a:lnTo>
                  <a:lnTo>
                    <a:pt x="5062" y="21502"/>
                  </a:lnTo>
                  <a:lnTo>
                    <a:pt x="11176" y="21600"/>
                  </a:lnTo>
                  <a:lnTo>
                    <a:pt x="17281" y="21536"/>
                  </a:lnTo>
                  <a:lnTo>
                    <a:pt x="20386" y="21277"/>
                  </a:lnTo>
                  <a:lnTo>
                    <a:pt x="21600" y="16520"/>
                  </a:lnTo>
                  <a:lnTo>
                    <a:pt x="19549" y="8604"/>
                  </a:lnTo>
                  <a:lnTo>
                    <a:pt x="14621" y="1705"/>
                  </a:lnTo>
                  <a:lnTo>
                    <a:pt x="7204" y="0"/>
                  </a:lnTo>
                  <a:close/>
                </a:path>
              </a:pathLst>
            </a:custGeom>
            <a:solidFill>
              <a:srgbClr val="F9EFC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6" name="object 46"/>
            <p:cNvSpPr/>
            <p:nvPr/>
          </p:nvSpPr>
          <p:spPr>
            <a:xfrm>
              <a:off x="5679459" y="302506"/>
              <a:ext cx="31163" cy="30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78" y="0"/>
                  </a:moveTo>
                  <a:lnTo>
                    <a:pt x="2356" y="3373"/>
                  </a:lnTo>
                  <a:lnTo>
                    <a:pt x="22" y="9276"/>
                  </a:lnTo>
                  <a:lnTo>
                    <a:pt x="0" y="15697"/>
                  </a:lnTo>
                  <a:lnTo>
                    <a:pt x="2210" y="20623"/>
                  </a:lnTo>
                  <a:lnTo>
                    <a:pt x="19739" y="21600"/>
                  </a:lnTo>
                  <a:lnTo>
                    <a:pt x="21600" y="13598"/>
                  </a:lnTo>
                  <a:lnTo>
                    <a:pt x="20048" y="5906"/>
                  </a:lnTo>
                  <a:lnTo>
                    <a:pt x="15177" y="661"/>
                  </a:lnTo>
                  <a:lnTo>
                    <a:pt x="7078" y="0"/>
                  </a:lnTo>
                  <a:close/>
                </a:path>
              </a:pathLst>
            </a:custGeom>
            <a:solidFill>
              <a:srgbClr val="CAD9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7" name="object 47"/>
            <p:cNvSpPr/>
            <p:nvPr/>
          </p:nvSpPr>
          <p:spPr>
            <a:xfrm>
              <a:off x="6429265" y="312336"/>
              <a:ext cx="33778" cy="18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72" y="0"/>
                  </a:moveTo>
                  <a:lnTo>
                    <a:pt x="5054" y="3387"/>
                  </a:lnTo>
                  <a:lnTo>
                    <a:pt x="1710" y="9802"/>
                  </a:lnTo>
                  <a:lnTo>
                    <a:pt x="0" y="16588"/>
                  </a:lnTo>
                  <a:lnTo>
                    <a:pt x="1383" y="21090"/>
                  </a:lnTo>
                  <a:lnTo>
                    <a:pt x="5066" y="21600"/>
                  </a:lnTo>
                  <a:lnTo>
                    <a:pt x="11781" y="21445"/>
                  </a:lnTo>
                  <a:lnTo>
                    <a:pt x="18351" y="20504"/>
                  </a:lnTo>
                  <a:lnTo>
                    <a:pt x="21600" y="18655"/>
                  </a:lnTo>
                  <a:lnTo>
                    <a:pt x="20384" y="10081"/>
                  </a:lnTo>
                  <a:lnTo>
                    <a:pt x="17559" y="3739"/>
                  </a:lnTo>
                  <a:lnTo>
                    <a:pt x="13497" y="192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E2E4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8" name="object 48"/>
            <p:cNvSpPr/>
            <p:nvPr/>
          </p:nvSpPr>
          <p:spPr>
            <a:xfrm>
              <a:off x="6429320" y="865841"/>
              <a:ext cx="31106" cy="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512" y="4613"/>
                  </a:lnTo>
                  <a:lnTo>
                    <a:pt x="7597" y="9010"/>
                  </a:lnTo>
                  <a:lnTo>
                    <a:pt x="8835" y="14028"/>
                  </a:lnTo>
                  <a:lnTo>
                    <a:pt x="7805" y="20504"/>
                  </a:lnTo>
                  <a:lnTo>
                    <a:pt x="13124" y="20617"/>
                  </a:lnTo>
                  <a:lnTo>
                    <a:pt x="15779" y="21600"/>
                  </a:lnTo>
                  <a:lnTo>
                    <a:pt x="21459" y="20504"/>
                  </a:lnTo>
                  <a:lnTo>
                    <a:pt x="21600" y="19046"/>
                  </a:lnTo>
                  <a:lnTo>
                    <a:pt x="21071" y="11807"/>
                  </a:lnTo>
                  <a:lnTo>
                    <a:pt x="19686" y="10228"/>
                  </a:lnTo>
                  <a:lnTo>
                    <a:pt x="17746" y="10913"/>
                  </a:lnTo>
                  <a:lnTo>
                    <a:pt x="17560" y="10695"/>
                  </a:lnTo>
                  <a:lnTo>
                    <a:pt x="13686" y="6663"/>
                  </a:lnTo>
                  <a:lnTo>
                    <a:pt x="9911" y="3815"/>
                  </a:lnTo>
                  <a:lnTo>
                    <a:pt x="5571" y="1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9" name="object 49"/>
            <p:cNvSpPr/>
            <p:nvPr/>
          </p:nvSpPr>
          <p:spPr>
            <a:xfrm>
              <a:off x="4927861" y="240695"/>
              <a:ext cx="33406" cy="1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23" y="0"/>
                  </a:moveTo>
                  <a:lnTo>
                    <a:pt x="4549" y="1547"/>
                  </a:lnTo>
                  <a:lnTo>
                    <a:pt x="0" y="19227"/>
                  </a:lnTo>
                  <a:lnTo>
                    <a:pt x="2069" y="21600"/>
                  </a:lnTo>
                  <a:lnTo>
                    <a:pt x="21600" y="19107"/>
                  </a:lnTo>
                  <a:lnTo>
                    <a:pt x="19688" y="11404"/>
                  </a:lnTo>
                  <a:lnTo>
                    <a:pt x="16344" y="4556"/>
                  </a:lnTo>
                  <a:lnTo>
                    <a:pt x="12109" y="207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CAD9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0" name="object 50"/>
            <p:cNvSpPr/>
            <p:nvPr/>
          </p:nvSpPr>
          <p:spPr>
            <a:xfrm>
              <a:off x="5177607" y="871455"/>
              <a:ext cx="21085" cy="2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98" y="4402"/>
                  </a:lnTo>
                  <a:lnTo>
                    <a:pt x="8697" y="9520"/>
                  </a:lnTo>
                  <a:lnTo>
                    <a:pt x="3648" y="15271"/>
                  </a:lnTo>
                  <a:lnTo>
                    <a:pt x="0" y="21580"/>
                  </a:lnTo>
                  <a:lnTo>
                    <a:pt x="3331" y="21600"/>
                  </a:lnTo>
                  <a:lnTo>
                    <a:pt x="6701" y="21560"/>
                  </a:lnTo>
                  <a:lnTo>
                    <a:pt x="10084" y="21580"/>
                  </a:lnTo>
                  <a:lnTo>
                    <a:pt x="11256" y="15675"/>
                  </a:lnTo>
                  <a:lnTo>
                    <a:pt x="13817" y="10136"/>
                  </a:lnTo>
                  <a:lnTo>
                    <a:pt x="17391" y="49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1" name="object 51"/>
            <p:cNvSpPr/>
            <p:nvPr/>
          </p:nvSpPr>
          <p:spPr>
            <a:xfrm>
              <a:off x="5992414" y="1038637"/>
              <a:ext cx="359642" cy="6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4" y="0"/>
                  </a:moveTo>
                  <a:lnTo>
                    <a:pt x="0" y="0"/>
                  </a:lnTo>
                  <a:lnTo>
                    <a:pt x="0" y="12271"/>
                  </a:lnTo>
                  <a:lnTo>
                    <a:pt x="204" y="11907"/>
                  </a:lnTo>
                  <a:lnTo>
                    <a:pt x="892" y="12147"/>
                  </a:lnTo>
                  <a:lnTo>
                    <a:pt x="1190" y="11477"/>
                  </a:lnTo>
                  <a:lnTo>
                    <a:pt x="1484" y="8832"/>
                  </a:lnTo>
                  <a:lnTo>
                    <a:pt x="1645" y="8344"/>
                  </a:lnTo>
                  <a:lnTo>
                    <a:pt x="2568" y="6878"/>
                  </a:lnTo>
                  <a:lnTo>
                    <a:pt x="3198" y="8284"/>
                  </a:lnTo>
                  <a:lnTo>
                    <a:pt x="3810" y="10701"/>
                  </a:lnTo>
                  <a:lnTo>
                    <a:pt x="4683" y="12271"/>
                  </a:lnTo>
                  <a:lnTo>
                    <a:pt x="4730" y="12294"/>
                  </a:lnTo>
                  <a:lnTo>
                    <a:pt x="5191" y="10878"/>
                  </a:lnTo>
                  <a:lnTo>
                    <a:pt x="5858" y="11535"/>
                  </a:lnTo>
                  <a:lnTo>
                    <a:pt x="6484" y="14725"/>
                  </a:lnTo>
                  <a:lnTo>
                    <a:pt x="6766" y="14735"/>
                  </a:lnTo>
                  <a:lnTo>
                    <a:pt x="6824" y="11250"/>
                  </a:lnTo>
                  <a:lnTo>
                    <a:pt x="6919" y="10554"/>
                  </a:lnTo>
                  <a:lnTo>
                    <a:pt x="7579" y="8157"/>
                  </a:lnTo>
                  <a:lnTo>
                    <a:pt x="8285" y="8935"/>
                  </a:lnTo>
                  <a:lnTo>
                    <a:pt x="9057" y="10584"/>
                  </a:lnTo>
                  <a:lnTo>
                    <a:pt x="9914" y="10798"/>
                  </a:lnTo>
                  <a:lnTo>
                    <a:pt x="9958" y="10740"/>
                  </a:lnTo>
                  <a:lnTo>
                    <a:pt x="10326" y="8570"/>
                  </a:lnTo>
                  <a:lnTo>
                    <a:pt x="10505" y="8344"/>
                  </a:lnTo>
                  <a:lnTo>
                    <a:pt x="10927" y="8146"/>
                  </a:lnTo>
                  <a:lnTo>
                    <a:pt x="11914" y="8449"/>
                  </a:lnTo>
                  <a:lnTo>
                    <a:pt x="12361" y="8344"/>
                  </a:lnTo>
                  <a:lnTo>
                    <a:pt x="12693" y="17542"/>
                  </a:lnTo>
                  <a:lnTo>
                    <a:pt x="13276" y="17514"/>
                  </a:lnTo>
                  <a:lnTo>
                    <a:pt x="14034" y="13514"/>
                  </a:lnTo>
                  <a:lnTo>
                    <a:pt x="14892" y="10798"/>
                  </a:lnTo>
                  <a:lnTo>
                    <a:pt x="15281" y="10123"/>
                  </a:lnTo>
                  <a:lnTo>
                    <a:pt x="15073" y="14029"/>
                  </a:lnTo>
                  <a:lnTo>
                    <a:pt x="15567" y="14725"/>
                  </a:lnTo>
                  <a:lnTo>
                    <a:pt x="16236" y="8332"/>
                  </a:lnTo>
                  <a:lnTo>
                    <a:pt x="17131" y="9720"/>
                  </a:lnTo>
                  <a:lnTo>
                    <a:pt x="18003" y="15329"/>
                  </a:lnTo>
                  <a:lnTo>
                    <a:pt x="18605" y="21600"/>
                  </a:lnTo>
                  <a:lnTo>
                    <a:pt x="18858" y="21113"/>
                  </a:lnTo>
                  <a:lnTo>
                    <a:pt x="19165" y="19449"/>
                  </a:lnTo>
                  <a:lnTo>
                    <a:pt x="19487" y="17510"/>
                  </a:lnTo>
                  <a:lnTo>
                    <a:pt x="19786" y="16199"/>
                  </a:lnTo>
                  <a:lnTo>
                    <a:pt x="20278" y="15424"/>
                  </a:lnTo>
                  <a:lnTo>
                    <a:pt x="20716" y="15611"/>
                  </a:lnTo>
                  <a:lnTo>
                    <a:pt x="21142" y="16460"/>
                  </a:lnTo>
                  <a:lnTo>
                    <a:pt x="21600" y="17672"/>
                  </a:lnTo>
                  <a:lnTo>
                    <a:pt x="21182" y="12708"/>
                  </a:lnTo>
                  <a:lnTo>
                    <a:pt x="20933" y="10262"/>
                  </a:lnTo>
                  <a:lnTo>
                    <a:pt x="20630" y="8344"/>
                  </a:lnTo>
                  <a:lnTo>
                    <a:pt x="19974" y="6625"/>
                  </a:lnTo>
                  <a:lnTo>
                    <a:pt x="19385" y="5954"/>
                  </a:lnTo>
                  <a:lnTo>
                    <a:pt x="19007" y="4392"/>
                  </a:lnTo>
                  <a:lnTo>
                    <a:pt x="18984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42" name="object 52" descr="object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0721" y="1056900"/>
              <a:ext cx="217758" cy="646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3" name="object 53" descr="object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7635" y="1057474"/>
              <a:ext cx="181232" cy="93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4" name="object 54"/>
            <p:cNvSpPr/>
            <p:nvPr/>
          </p:nvSpPr>
          <p:spPr>
            <a:xfrm>
              <a:off x="5284376" y="1063472"/>
              <a:ext cx="32312" cy="1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07" y="0"/>
                  </a:moveTo>
                  <a:lnTo>
                    <a:pt x="7120" y="2131"/>
                  </a:lnTo>
                  <a:lnTo>
                    <a:pt x="0" y="11170"/>
                  </a:lnTo>
                  <a:lnTo>
                    <a:pt x="3354" y="12440"/>
                  </a:lnTo>
                  <a:lnTo>
                    <a:pt x="9594" y="12674"/>
                  </a:lnTo>
                  <a:lnTo>
                    <a:pt x="11743" y="14220"/>
                  </a:lnTo>
                  <a:lnTo>
                    <a:pt x="15064" y="17898"/>
                  </a:lnTo>
                  <a:lnTo>
                    <a:pt x="15920" y="20573"/>
                  </a:lnTo>
                  <a:lnTo>
                    <a:pt x="17151" y="21600"/>
                  </a:lnTo>
                  <a:lnTo>
                    <a:pt x="21600" y="20333"/>
                  </a:lnTo>
                  <a:lnTo>
                    <a:pt x="18840" y="5745"/>
                  </a:lnTo>
                  <a:lnTo>
                    <a:pt x="13707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45" name="object 55" descr="object 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07810" y="621341"/>
              <a:ext cx="120166" cy="276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6" name="object 56" descr="object 5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95603" y="626484"/>
              <a:ext cx="73180" cy="2718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7" name="object 57"/>
            <p:cNvSpPr/>
            <p:nvPr/>
          </p:nvSpPr>
          <p:spPr>
            <a:xfrm>
              <a:off x="4846074" y="895110"/>
              <a:ext cx="1618366" cy="14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90" y="0"/>
                  </a:moveTo>
                  <a:lnTo>
                    <a:pt x="2344" y="35"/>
                  </a:lnTo>
                  <a:lnTo>
                    <a:pt x="2242" y="35"/>
                  </a:lnTo>
                  <a:lnTo>
                    <a:pt x="2167" y="666"/>
                  </a:lnTo>
                  <a:lnTo>
                    <a:pt x="1611" y="702"/>
                  </a:lnTo>
                  <a:lnTo>
                    <a:pt x="537" y="647"/>
                  </a:lnTo>
                  <a:lnTo>
                    <a:pt x="0" y="67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5469"/>
                  </a:lnTo>
                  <a:lnTo>
                    <a:pt x="21532" y="15945"/>
                  </a:lnTo>
                  <a:lnTo>
                    <a:pt x="21532" y="14782"/>
                  </a:lnTo>
                  <a:lnTo>
                    <a:pt x="21600" y="15257"/>
                  </a:lnTo>
                  <a:lnTo>
                    <a:pt x="21600" y="11451"/>
                  </a:lnTo>
                  <a:lnTo>
                    <a:pt x="21554" y="11266"/>
                  </a:lnTo>
                  <a:lnTo>
                    <a:pt x="21543" y="10744"/>
                  </a:lnTo>
                  <a:lnTo>
                    <a:pt x="21600" y="10817"/>
                  </a:lnTo>
                  <a:lnTo>
                    <a:pt x="21600" y="458"/>
                  </a:lnTo>
                  <a:lnTo>
                    <a:pt x="21582" y="482"/>
                  </a:lnTo>
                  <a:lnTo>
                    <a:pt x="21561" y="417"/>
                  </a:lnTo>
                  <a:lnTo>
                    <a:pt x="21435" y="717"/>
                  </a:lnTo>
                  <a:lnTo>
                    <a:pt x="21384" y="484"/>
                  </a:lnTo>
                  <a:lnTo>
                    <a:pt x="20629" y="301"/>
                  </a:lnTo>
                  <a:lnTo>
                    <a:pt x="19310" y="82"/>
                  </a:lnTo>
                  <a:lnTo>
                    <a:pt x="18675" y="35"/>
                  </a:lnTo>
                  <a:lnTo>
                    <a:pt x="16611" y="35"/>
                  </a:lnTo>
                  <a:lnTo>
                    <a:pt x="16618" y="458"/>
                  </a:lnTo>
                  <a:lnTo>
                    <a:pt x="15918" y="385"/>
                  </a:lnTo>
                  <a:lnTo>
                    <a:pt x="14541" y="99"/>
                  </a:lnTo>
                  <a:lnTo>
                    <a:pt x="13875" y="35"/>
                  </a:lnTo>
                  <a:lnTo>
                    <a:pt x="12975" y="35"/>
                  </a:lnTo>
                  <a:lnTo>
                    <a:pt x="12878" y="68"/>
                  </a:lnTo>
                  <a:lnTo>
                    <a:pt x="12680" y="213"/>
                  </a:lnTo>
                  <a:lnTo>
                    <a:pt x="12581" y="247"/>
                  </a:lnTo>
                  <a:lnTo>
                    <a:pt x="9633" y="241"/>
                  </a:lnTo>
                  <a:lnTo>
                    <a:pt x="6838" y="459"/>
                  </a:lnTo>
                  <a:lnTo>
                    <a:pt x="6846" y="35"/>
                  </a:lnTo>
                  <a:lnTo>
                    <a:pt x="6822" y="37"/>
                  </a:lnTo>
                  <a:lnTo>
                    <a:pt x="6805" y="458"/>
                  </a:lnTo>
                  <a:lnTo>
                    <a:pt x="6350" y="458"/>
                  </a:lnTo>
                  <a:lnTo>
                    <a:pt x="6358" y="35"/>
                  </a:lnTo>
                  <a:lnTo>
                    <a:pt x="6350" y="35"/>
                  </a:lnTo>
                  <a:lnTo>
                    <a:pt x="6291" y="666"/>
                  </a:lnTo>
                  <a:lnTo>
                    <a:pt x="5829" y="666"/>
                  </a:lnTo>
                  <a:lnTo>
                    <a:pt x="4980" y="518"/>
                  </a:lnTo>
                  <a:lnTo>
                    <a:pt x="4378" y="456"/>
                  </a:lnTo>
                  <a:lnTo>
                    <a:pt x="4390" y="247"/>
                  </a:lnTo>
                  <a:lnTo>
                    <a:pt x="4362" y="245"/>
                  </a:lnTo>
                  <a:lnTo>
                    <a:pt x="4299" y="459"/>
                  </a:lnTo>
                  <a:lnTo>
                    <a:pt x="4232" y="458"/>
                  </a:lnTo>
                  <a:lnTo>
                    <a:pt x="4239" y="35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8" name="object 58"/>
            <p:cNvSpPr/>
            <p:nvPr/>
          </p:nvSpPr>
          <p:spPr>
            <a:xfrm>
              <a:off x="6455520" y="990846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2754"/>
                  </a:lnTo>
                  <a:lnTo>
                    <a:pt x="21600" y="8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9C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53" name="object 59"/>
            <p:cNvGrpSpPr/>
            <p:nvPr/>
          </p:nvGrpSpPr>
          <p:grpSpPr>
            <a:xfrm>
              <a:off x="6269472" y="962510"/>
              <a:ext cx="199164" cy="41237"/>
              <a:chOff x="0" y="0"/>
              <a:chExt cx="199163" cy="41236"/>
            </a:xfrm>
          </p:grpSpPr>
          <p:sp>
            <p:nvSpPr>
              <p:cNvPr id="449" name="Shape"/>
              <p:cNvSpPr/>
              <p:nvPr/>
            </p:nvSpPr>
            <p:spPr>
              <a:xfrm>
                <a:off x="-1" y="1345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16"/>
                    </a:moveTo>
                    <a:lnTo>
                      <a:pt x="12298" y="0"/>
                    </a:lnTo>
                    <a:lnTo>
                      <a:pt x="7452" y="1910"/>
                    </a:lnTo>
                    <a:lnTo>
                      <a:pt x="1241" y="4399"/>
                    </a:lnTo>
                    <a:lnTo>
                      <a:pt x="0" y="21600"/>
                    </a:lnTo>
                    <a:lnTo>
                      <a:pt x="21600" y="1421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0" name="Shape"/>
              <p:cNvSpPr/>
              <p:nvPr/>
            </p:nvSpPr>
            <p:spPr>
              <a:xfrm>
                <a:off x="28334" y="1391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05"/>
                    </a:moveTo>
                    <a:lnTo>
                      <a:pt x="10221" y="0"/>
                    </a:lnTo>
                    <a:lnTo>
                      <a:pt x="7245" y="464"/>
                    </a:lnTo>
                    <a:lnTo>
                      <a:pt x="0" y="1619"/>
                    </a:lnTo>
                    <a:lnTo>
                      <a:pt x="23" y="21600"/>
                    </a:lnTo>
                    <a:lnTo>
                      <a:pt x="21600" y="1250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1" name="Shape"/>
              <p:cNvSpPr/>
              <p:nvPr/>
            </p:nvSpPr>
            <p:spPr>
              <a:xfrm>
                <a:off x="135772" y="2853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41"/>
                    </a:moveTo>
                    <a:lnTo>
                      <a:pt x="13657" y="643"/>
                    </a:lnTo>
                    <a:lnTo>
                      <a:pt x="11091" y="438"/>
                    </a:lnTo>
                    <a:lnTo>
                      <a:pt x="4915" y="0"/>
                    </a:lnTo>
                    <a:lnTo>
                      <a:pt x="0" y="21600"/>
                    </a:lnTo>
                    <a:lnTo>
                      <a:pt x="21600" y="1524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2" name="Shape"/>
              <p:cNvSpPr/>
              <p:nvPr/>
            </p:nvSpPr>
            <p:spPr>
              <a:xfrm>
                <a:off x="186457" y="0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216"/>
                    </a:moveTo>
                    <a:lnTo>
                      <a:pt x="0" y="0"/>
                    </a:lnTo>
                    <a:lnTo>
                      <a:pt x="4092" y="15937"/>
                    </a:lnTo>
                    <a:lnTo>
                      <a:pt x="21600" y="21600"/>
                    </a:lnTo>
                    <a:lnTo>
                      <a:pt x="21600" y="221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56" name="object 60"/>
            <p:cNvGrpSpPr/>
            <p:nvPr/>
          </p:nvGrpSpPr>
          <p:grpSpPr>
            <a:xfrm>
              <a:off x="4848919" y="920294"/>
              <a:ext cx="1376644" cy="82171"/>
              <a:chOff x="0" y="-1"/>
              <a:chExt cx="1376643" cy="82170"/>
            </a:xfrm>
          </p:grpSpPr>
          <p:sp>
            <p:nvSpPr>
              <p:cNvPr id="454" name="Shape"/>
              <p:cNvSpPr/>
              <p:nvPr/>
            </p:nvSpPr>
            <p:spPr>
              <a:xfrm>
                <a:off x="-1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05"/>
                    </a:moveTo>
                    <a:lnTo>
                      <a:pt x="20087" y="0"/>
                    </a:lnTo>
                    <a:lnTo>
                      <a:pt x="10625" y="374"/>
                    </a:lnTo>
                    <a:lnTo>
                      <a:pt x="1891" y="689"/>
                    </a:lnTo>
                    <a:lnTo>
                      <a:pt x="0" y="21600"/>
                    </a:lnTo>
                    <a:lnTo>
                      <a:pt x="21600" y="13305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5" name="Shape"/>
              <p:cNvSpPr/>
              <p:nvPr/>
            </p:nvSpPr>
            <p:spPr>
              <a:xfrm>
                <a:off x="1363939" y="6946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762" y="5320"/>
                    </a:lnTo>
                    <a:lnTo>
                      <a:pt x="0" y="8311"/>
                    </a:lnTo>
                    <a:lnTo>
                      <a:pt x="1541" y="21600"/>
                    </a:lnTo>
                    <a:lnTo>
                      <a:pt x="19682" y="2088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74" name="object 61"/>
            <p:cNvGrpSpPr/>
            <p:nvPr/>
          </p:nvGrpSpPr>
          <p:grpSpPr>
            <a:xfrm>
              <a:off x="5065885" y="907264"/>
              <a:ext cx="1377381" cy="97347"/>
              <a:chOff x="-1" y="0"/>
              <a:chExt cx="1377380" cy="97346"/>
            </a:xfrm>
          </p:grpSpPr>
          <p:sp>
            <p:nvSpPr>
              <p:cNvPr id="457" name="Shape"/>
              <p:cNvSpPr/>
              <p:nvPr/>
            </p:nvSpPr>
            <p:spPr>
              <a:xfrm>
                <a:off x="-2" y="6743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4"/>
                    </a:moveTo>
                    <a:lnTo>
                      <a:pt x="12299" y="644"/>
                    </a:lnTo>
                    <a:lnTo>
                      <a:pt x="7991" y="0"/>
                    </a:lnTo>
                    <a:lnTo>
                      <a:pt x="0" y="19578"/>
                    </a:lnTo>
                    <a:lnTo>
                      <a:pt x="13637" y="21600"/>
                    </a:lnTo>
                    <a:lnTo>
                      <a:pt x="21600" y="202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8" name="Shape"/>
              <p:cNvSpPr/>
              <p:nvPr/>
            </p:nvSpPr>
            <p:spPr>
              <a:xfrm>
                <a:off x="80778" y="1264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80"/>
                    </a:moveTo>
                    <a:lnTo>
                      <a:pt x="17066" y="0"/>
                    </a:lnTo>
                    <a:lnTo>
                      <a:pt x="7922" y="3538"/>
                    </a:lnTo>
                    <a:lnTo>
                      <a:pt x="0" y="6620"/>
                    </a:lnTo>
                    <a:lnTo>
                      <a:pt x="4559" y="21600"/>
                    </a:lnTo>
                    <a:lnTo>
                      <a:pt x="21600" y="1498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9" name="Shape"/>
              <p:cNvSpPr/>
              <p:nvPr/>
            </p:nvSpPr>
            <p:spPr>
              <a:xfrm>
                <a:off x="246881" y="84640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35"/>
                    </a:moveTo>
                    <a:lnTo>
                      <a:pt x="12703" y="89"/>
                    </a:lnTo>
                    <a:lnTo>
                      <a:pt x="10133" y="59"/>
                    </a:lnTo>
                    <a:lnTo>
                      <a:pt x="3453" y="0"/>
                    </a:lnTo>
                    <a:lnTo>
                      <a:pt x="0" y="21600"/>
                    </a:lnTo>
                    <a:lnTo>
                      <a:pt x="21600" y="1323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0" name="Shape"/>
              <p:cNvSpPr/>
              <p:nvPr/>
            </p:nvSpPr>
            <p:spPr>
              <a:xfrm>
                <a:off x="328911" y="8268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37"/>
                    </a:moveTo>
                    <a:lnTo>
                      <a:pt x="10603" y="0"/>
                    </a:lnTo>
                    <a:lnTo>
                      <a:pt x="6096" y="2042"/>
                    </a:lnTo>
                    <a:lnTo>
                      <a:pt x="2813" y="3563"/>
                    </a:lnTo>
                    <a:lnTo>
                      <a:pt x="0" y="21600"/>
                    </a:lnTo>
                    <a:lnTo>
                      <a:pt x="21600" y="1383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1" name="Shape"/>
              <p:cNvSpPr/>
              <p:nvPr/>
            </p:nvSpPr>
            <p:spPr>
              <a:xfrm>
                <a:off x="540156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4"/>
                    </a:moveTo>
                    <a:lnTo>
                      <a:pt x="17061" y="0"/>
                    </a:lnTo>
                    <a:lnTo>
                      <a:pt x="7931" y="3566"/>
                    </a:lnTo>
                    <a:lnTo>
                      <a:pt x="0" y="6643"/>
                    </a:lnTo>
                    <a:lnTo>
                      <a:pt x="4539" y="21600"/>
                    </a:lnTo>
                    <a:lnTo>
                      <a:pt x="21600" y="1495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2" name="Shape"/>
              <p:cNvSpPr/>
              <p:nvPr/>
            </p:nvSpPr>
            <p:spPr>
              <a:xfrm>
                <a:off x="609246" y="2872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30"/>
                    </a:moveTo>
                    <a:lnTo>
                      <a:pt x="17764" y="0"/>
                    </a:lnTo>
                    <a:lnTo>
                      <a:pt x="10240" y="1511"/>
                    </a:lnTo>
                    <a:lnTo>
                      <a:pt x="0" y="3580"/>
                    </a:lnTo>
                    <a:lnTo>
                      <a:pt x="5960" y="21600"/>
                    </a:lnTo>
                    <a:lnTo>
                      <a:pt x="21600" y="1203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3" name="Shape"/>
              <p:cNvSpPr/>
              <p:nvPr/>
            </p:nvSpPr>
            <p:spPr>
              <a:xfrm>
                <a:off x="706331" y="6835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37"/>
                    </a:moveTo>
                    <a:lnTo>
                      <a:pt x="18707" y="0"/>
                    </a:lnTo>
                    <a:lnTo>
                      <a:pt x="9840" y="2124"/>
                    </a:lnTo>
                    <a:lnTo>
                      <a:pt x="3687" y="3629"/>
                    </a:lnTo>
                    <a:lnTo>
                      <a:pt x="0" y="21600"/>
                    </a:lnTo>
                    <a:lnTo>
                      <a:pt x="21600" y="1643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4" name="Shape"/>
              <p:cNvSpPr/>
              <p:nvPr/>
            </p:nvSpPr>
            <p:spPr>
              <a:xfrm>
                <a:off x="774714" y="8021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21"/>
                    </a:moveTo>
                    <a:lnTo>
                      <a:pt x="17075" y="0"/>
                    </a:lnTo>
                    <a:lnTo>
                      <a:pt x="7601" y="3274"/>
                    </a:lnTo>
                    <a:lnTo>
                      <a:pt x="0" y="5869"/>
                    </a:lnTo>
                    <a:lnTo>
                      <a:pt x="663" y="21600"/>
                    </a:lnTo>
                    <a:lnTo>
                      <a:pt x="21600" y="2082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5" name="Shape"/>
              <p:cNvSpPr/>
              <p:nvPr/>
            </p:nvSpPr>
            <p:spPr>
              <a:xfrm>
                <a:off x="960153" y="83027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20"/>
                    </a:moveTo>
                    <a:lnTo>
                      <a:pt x="17081" y="0"/>
                    </a:lnTo>
                    <a:lnTo>
                      <a:pt x="0" y="5846"/>
                    </a:lnTo>
                    <a:lnTo>
                      <a:pt x="693" y="21600"/>
                    </a:lnTo>
                    <a:lnTo>
                      <a:pt x="21600" y="2082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6" name="Shape"/>
              <p:cNvSpPr/>
              <p:nvPr/>
            </p:nvSpPr>
            <p:spPr>
              <a:xfrm>
                <a:off x="1026962" y="1471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52"/>
                    </a:moveTo>
                    <a:lnTo>
                      <a:pt x="16879" y="0"/>
                    </a:lnTo>
                    <a:lnTo>
                      <a:pt x="9468" y="2740"/>
                    </a:lnTo>
                    <a:lnTo>
                      <a:pt x="0" y="6246"/>
                    </a:lnTo>
                    <a:lnTo>
                      <a:pt x="10403" y="21600"/>
                    </a:lnTo>
                    <a:lnTo>
                      <a:pt x="17206" y="15764"/>
                    </a:lnTo>
                    <a:lnTo>
                      <a:pt x="21600" y="1205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7" name="Shape"/>
              <p:cNvSpPr/>
              <p:nvPr/>
            </p:nvSpPr>
            <p:spPr>
              <a:xfrm>
                <a:off x="1105410" y="6733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83"/>
                    </a:moveTo>
                    <a:lnTo>
                      <a:pt x="9428" y="0"/>
                    </a:lnTo>
                    <a:lnTo>
                      <a:pt x="6989" y="887"/>
                    </a:lnTo>
                    <a:lnTo>
                      <a:pt x="3049" y="2293"/>
                    </a:lnTo>
                    <a:lnTo>
                      <a:pt x="0" y="21600"/>
                    </a:lnTo>
                    <a:lnTo>
                      <a:pt x="21600" y="1508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8" name="Shape"/>
              <p:cNvSpPr/>
              <p:nvPr/>
            </p:nvSpPr>
            <p:spPr>
              <a:xfrm>
                <a:off x="1132297" y="68135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85"/>
                    </a:moveTo>
                    <a:lnTo>
                      <a:pt x="19938" y="0"/>
                    </a:lnTo>
                    <a:lnTo>
                      <a:pt x="9223" y="1393"/>
                    </a:lnTo>
                    <a:lnTo>
                      <a:pt x="0" y="2615"/>
                    </a:lnTo>
                    <a:lnTo>
                      <a:pt x="1689" y="21600"/>
                    </a:lnTo>
                    <a:lnTo>
                      <a:pt x="21600" y="1898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9" name="Shape"/>
              <p:cNvSpPr/>
              <p:nvPr/>
            </p:nvSpPr>
            <p:spPr>
              <a:xfrm>
                <a:off x="1176513" y="6924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822"/>
                    </a:moveTo>
                    <a:lnTo>
                      <a:pt x="11620" y="0"/>
                    </a:lnTo>
                    <a:lnTo>
                      <a:pt x="7596" y="508"/>
                    </a:lnTo>
                    <a:lnTo>
                      <a:pt x="0" y="1498"/>
                    </a:lnTo>
                    <a:lnTo>
                      <a:pt x="894" y="21600"/>
                    </a:lnTo>
                    <a:lnTo>
                      <a:pt x="21600" y="1682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0" name="Shape"/>
              <p:cNvSpPr/>
              <p:nvPr/>
            </p:nvSpPr>
            <p:spPr>
              <a:xfrm>
                <a:off x="1188826" y="5567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094"/>
                    </a:moveTo>
                    <a:lnTo>
                      <a:pt x="11904" y="0"/>
                    </a:lnTo>
                    <a:lnTo>
                      <a:pt x="10837" y="35"/>
                    </a:lnTo>
                    <a:lnTo>
                      <a:pt x="0" y="10074"/>
                    </a:lnTo>
                    <a:lnTo>
                      <a:pt x="1404" y="14389"/>
                    </a:lnTo>
                    <a:lnTo>
                      <a:pt x="9583" y="21600"/>
                    </a:lnTo>
                    <a:lnTo>
                      <a:pt x="18557" y="15391"/>
                    </a:lnTo>
                    <a:lnTo>
                      <a:pt x="21600" y="509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1" name="Shape"/>
              <p:cNvSpPr/>
              <p:nvPr/>
            </p:nvSpPr>
            <p:spPr>
              <a:xfrm>
                <a:off x="1270678" y="84290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7"/>
                    </a:moveTo>
                    <a:lnTo>
                      <a:pt x="17061" y="0"/>
                    </a:lnTo>
                    <a:lnTo>
                      <a:pt x="7904" y="3569"/>
                    </a:lnTo>
                    <a:lnTo>
                      <a:pt x="0" y="6646"/>
                    </a:lnTo>
                    <a:lnTo>
                      <a:pt x="4539" y="21600"/>
                    </a:lnTo>
                    <a:lnTo>
                      <a:pt x="21600" y="1495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2" name="Shape"/>
              <p:cNvSpPr/>
              <p:nvPr/>
            </p:nvSpPr>
            <p:spPr>
              <a:xfrm>
                <a:off x="1314226" y="14046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7"/>
                    </a:moveTo>
                    <a:lnTo>
                      <a:pt x="17061" y="0"/>
                    </a:lnTo>
                    <a:lnTo>
                      <a:pt x="7931" y="3566"/>
                    </a:lnTo>
                    <a:lnTo>
                      <a:pt x="0" y="6643"/>
                    </a:lnTo>
                    <a:lnTo>
                      <a:pt x="4539" y="21600"/>
                    </a:lnTo>
                    <a:lnTo>
                      <a:pt x="21600" y="1495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3" name="Shape"/>
              <p:cNvSpPr/>
              <p:nvPr/>
            </p:nvSpPr>
            <p:spPr>
              <a:xfrm>
                <a:off x="1364676" y="84614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42"/>
                    </a:moveTo>
                    <a:lnTo>
                      <a:pt x="17662" y="0"/>
                    </a:lnTo>
                    <a:lnTo>
                      <a:pt x="11067" y="120"/>
                    </a:lnTo>
                    <a:lnTo>
                      <a:pt x="3437" y="271"/>
                    </a:lnTo>
                    <a:lnTo>
                      <a:pt x="0" y="21600"/>
                    </a:lnTo>
                    <a:lnTo>
                      <a:pt x="21600" y="1404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75" name="object 62"/>
            <p:cNvSpPr/>
            <p:nvPr/>
          </p:nvSpPr>
          <p:spPr>
            <a:xfrm>
              <a:off x="4861499" y="99013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39" y="0"/>
                  </a:moveTo>
                  <a:lnTo>
                    <a:pt x="7919" y="3567"/>
                  </a:lnTo>
                  <a:lnTo>
                    <a:pt x="0" y="6644"/>
                  </a:lnTo>
                  <a:lnTo>
                    <a:pt x="4532" y="21600"/>
                  </a:lnTo>
                  <a:lnTo>
                    <a:pt x="21600" y="14956"/>
                  </a:lnTo>
                  <a:lnTo>
                    <a:pt x="1703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79" name="object 63"/>
            <p:cNvGrpSpPr/>
            <p:nvPr/>
          </p:nvGrpSpPr>
          <p:grpSpPr>
            <a:xfrm>
              <a:off x="5204869" y="988848"/>
              <a:ext cx="486247" cy="15248"/>
              <a:chOff x="-1" y="0"/>
              <a:chExt cx="486246" cy="15247"/>
            </a:xfrm>
          </p:grpSpPr>
          <p:sp>
            <p:nvSpPr>
              <p:cNvPr id="476" name="Shape"/>
              <p:cNvSpPr/>
              <p:nvPr/>
            </p:nvSpPr>
            <p:spPr>
              <a:xfrm>
                <a:off x="-2" y="2539"/>
                <a:ext cx="12705" cy="12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58" y="1336"/>
                    </a:lnTo>
                    <a:lnTo>
                      <a:pt x="8697" y="1455"/>
                    </a:lnTo>
                    <a:lnTo>
                      <a:pt x="0" y="11335"/>
                    </a:lnTo>
                    <a:lnTo>
                      <a:pt x="1417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7" name="Shape"/>
              <p:cNvSpPr/>
              <p:nvPr/>
            </p:nvSpPr>
            <p:spPr>
              <a:xfrm>
                <a:off x="24301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87"/>
                    </a:moveTo>
                    <a:lnTo>
                      <a:pt x="14209" y="898"/>
                    </a:lnTo>
                    <a:lnTo>
                      <a:pt x="11582" y="627"/>
                    </a:lnTo>
                    <a:lnTo>
                      <a:pt x="5803" y="0"/>
                    </a:lnTo>
                    <a:lnTo>
                      <a:pt x="0" y="21600"/>
                    </a:lnTo>
                    <a:lnTo>
                      <a:pt x="21600" y="1498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8" name="Shape"/>
              <p:cNvSpPr/>
              <p:nvPr/>
            </p:nvSpPr>
            <p:spPr>
              <a:xfrm>
                <a:off x="473542" y="1155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10"/>
                    </a:moveTo>
                    <a:lnTo>
                      <a:pt x="11933" y="0"/>
                    </a:lnTo>
                    <a:lnTo>
                      <a:pt x="9288" y="420"/>
                    </a:lnTo>
                    <a:lnTo>
                      <a:pt x="4482" y="1230"/>
                    </a:lnTo>
                    <a:lnTo>
                      <a:pt x="0" y="21600"/>
                    </a:lnTo>
                    <a:lnTo>
                      <a:pt x="21600" y="1581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82" name="object 64"/>
            <p:cNvGrpSpPr/>
            <p:nvPr/>
          </p:nvGrpSpPr>
          <p:grpSpPr>
            <a:xfrm>
              <a:off x="4848106" y="920289"/>
              <a:ext cx="1059106" cy="68339"/>
              <a:chOff x="-1" y="0"/>
              <a:chExt cx="1059105" cy="68338"/>
            </a:xfrm>
          </p:grpSpPr>
          <p:sp>
            <p:nvSpPr>
              <p:cNvPr id="480" name="Shape"/>
              <p:cNvSpPr/>
              <p:nvPr/>
            </p:nvSpPr>
            <p:spPr>
              <a:xfrm>
                <a:off x="-2" y="55632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447" y="135"/>
                    </a:lnTo>
                    <a:lnTo>
                      <a:pt x="8781" y="203"/>
                    </a:lnTo>
                    <a:lnTo>
                      <a:pt x="0" y="15999"/>
                    </a:lnTo>
                    <a:lnTo>
                      <a:pt x="1935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1" name="Shape"/>
              <p:cNvSpPr/>
              <p:nvPr/>
            </p:nvSpPr>
            <p:spPr>
              <a:xfrm>
                <a:off x="104640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64"/>
                    </a:moveTo>
                    <a:lnTo>
                      <a:pt x="12482" y="0"/>
                    </a:lnTo>
                    <a:lnTo>
                      <a:pt x="7233" y="1993"/>
                    </a:lnTo>
                    <a:lnTo>
                      <a:pt x="0" y="4761"/>
                    </a:lnTo>
                    <a:lnTo>
                      <a:pt x="4039" y="21600"/>
                    </a:lnTo>
                    <a:lnTo>
                      <a:pt x="21600" y="1316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83" name="object 65"/>
            <p:cNvSpPr/>
            <p:nvPr/>
          </p:nvSpPr>
          <p:spPr>
            <a:xfrm>
              <a:off x="6446865" y="97454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9" y="0"/>
                  </a:moveTo>
                  <a:lnTo>
                    <a:pt x="9275" y="451"/>
                  </a:lnTo>
                  <a:lnTo>
                    <a:pt x="4502" y="1227"/>
                  </a:lnTo>
                  <a:lnTo>
                    <a:pt x="0" y="21600"/>
                  </a:lnTo>
                  <a:lnTo>
                    <a:pt x="21600" y="15845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4" name="object 66"/>
            <p:cNvSpPr/>
            <p:nvPr/>
          </p:nvSpPr>
          <p:spPr>
            <a:xfrm>
              <a:off x="5661084" y="97375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08" y="0"/>
                  </a:moveTo>
                  <a:lnTo>
                    <a:pt x="10226" y="2402"/>
                  </a:lnTo>
                  <a:lnTo>
                    <a:pt x="0" y="5098"/>
                  </a:lnTo>
                  <a:lnTo>
                    <a:pt x="7782" y="21600"/>
                  </a:lnTo>
                  <a:lnTo>
                    <a:pt x="21600" y="18643"/>
                  </a:lnTo>
                  <a:lnTo>
                    <a:pt x="1930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89" name="object 67"/>
            <p:cNvGrpSpPr/>
            <p:nvPr/>
          </p:nvGrpSpPr>
          <p:grpSpPr>
            <a:xfrm>
              <a:off x="5245719" y="935268"/>
              <a:ext cx="497237" cy="51989"/>
              <a:chOff x="0" y="-1"/>
              <a:chExt cx="497236" cy="51988"/>
            </a:xfrm>
          </p:grpSpPr>
          <p:sp>
            <p:nvSpPr>
              <p:cNvPr id="485" name="Shape"/>
              <p:cNvSpPr/>
              <p:nvPr/>
            </p:nvSpPr>
            <p:spPr>
              <a:xfrm>
                <a:off x="-1" y="39281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44"/>
                    </a:moveTo>
                    <a:lnTo>
                      <a:pt x="11933" y="0"/>
                    </a:lnTo>
                    <a:lnTo>
                      <a:pt x="9286" y="453"/>
                    </a:lnTo>
                    <a:lnTo>
                      <a:pt x="4482" y="1230"/>
                    </a:lnTo>
                    <a:lnTo>
                      <a:pt x="0" y="21600"/>
                    </a:lnTo>
                    <a:lnTo>
                      <a:pt x="21600" y="1584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6" name="Shape"/>
              <p:cNvSpPr/>
              <p:nvPr/>
            </p:nvSpPr>
            <p:spPr>
              <a:xfrm>
                <a:off x="174694" y="2766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73"/>
                    </a:moveTo>
                    <a:lnTo>
                      <a:pt x="20434" y="0"/>
                    </a:lnTo>
                    <a:lnTo>
                      <a:pt x="11251" y="35"/>
                    </a:lnTo>
                    <a:lnTo>
                      <a:pt x="0" y="35"/>
                    </a:lnTo>
                    <a:lnTo>
                      <a:pt x="2245" y="21600"/>
                    </a:lnTo>
                    <a:lnTo>
                      <a:pt x="14457" y="16442"/>
                    </a:lnTo>
                    <a:lnTo>
                      <a:pt x="21600" y="1347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7" name="Shape"/>
              <p:cNvSpPr/>
              <p:nvPr/>
            </p:nvSpPr>
            <p:spPr>
              <a:xfrm>
                <a:off x="458085" y="2688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35"/>
                    </a:moveTo>
                    <a:lnTo>
                      <a:pt x="15285" y="0"/>
                    </a:lnTo>
                    <a:lnTo>
                      <a:pt x="5571" y="3652"/>
                    </a:lnTo>
                    <a:lnTo>
                      <a:pt x="328" y="5618"/>
                    </a:lnTo>
                    <a:lnTo>
                      <a:pt x="0" y="21600"/>
                    </a:lnTo>
                    <a:lnTo>
                      <a:pt x="21600" y="1423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8" name="Shape"/>
              <p:cNvSpPr/>
              <p:nvPr/>
            </p:nvSpPr>
            <p:spPr>
              <a:xfrm>
                <a:off x="484533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456" y="4119"/>
                    </a:lnTo>
                    <a:lnTo>
                      <a:pt x="0" y="7334"/>
                    </a:lnTo>
                    <a:lnTo>
                      <a:pt x="6324" y="21600"/>
                    </a:lnTo>
                    <a:lnTo>
                      <a:pt x="21302" y="1594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92" name="object 68"/>
            <p:cNvGrpSpPr/>
            <p:nvPr/>
          </p:nvGrpSpPr>
          <p:grpSpPr>
            <a:xfrm>
              <a:off x="5422076" y="935832"/>
              <a:ext cx="170049" cy="12709"/>
              <a:chOff x="-1" y="-1"/>
              <a:chExt cx="170048" cy="12708"/>
            </a:xfrm>
          </p:grpSpPr>
          <p:sp>
            <p:nvSpPr>
              <p:cNvPr id="490" name="Shape"/>
              <p:cNvSpPr/>
              <p:nvPr/>
            </p:nvSpPr>
            <p:spPr>
              <a:xfrm>
                <a:off x="-2" y="-2"/>
                <a:ext cx="12707" cy="12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71"/>
                    </a:moveTo>
                    <a:lnTo>
                      <a:pt x="12490" y="0"/>
                    </a:lnTo>
                    <a:lnTo>
                      <a:pt x="7820" y="1894"/>
                    </a:lnTo>
                    <a:lnTo>
                      <a:pt x="1573" y="4444"/>
                    </a:lnTo>
                    <a:lnTo>
                      <a:pt x="0" y="21600"/>
                    </a:lnTo>
                    <a:lnTo>
                      <a:pt x="21600" y="1447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1" name="Shape"/>
              <p:cNvSpPr/>
              <p:nvPr/>
            </p:nvSpPr>
            <p:spPr>
              <a:xfrm>
                <a:off x="157341" y="-2"/>
                <a:ext cx="12707" cy="12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71"/>
                    </a:moveTo>
                    <a:lnTo>
                      <a:pt x="12491" y="0"/>
                    </a:lnTo>
                    <a:lnTo>
                      <a:pt x="7819" y="1894"/>
                    </a:lnTo>
                    <a:lnTo>
                      <a:pt x="1575" y="4444"/>
                    </a:lnTo>
                    <a:lnTo>
                      <a:pt x="0" y="21600"/>
                    </a:lnTo>
                    <a:lnTo>
                      <a:pt x="21600" y="1447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05" name="object 69"/>
            <p:cNvGrpSpPr/>
            <p:nvPr/>
          </p:nvGrpSpPr>
          <p:grpSpPr>
            <a:xfrm>
              <a:off x="4903537" y="919565"/>
              <a:ext cx="1528287" cy="82513"/>
              <a:chOff x="0" y="0"/>
              <a:chExt cx="1528286" cy="82512"/>
            </a:xfrm>
          </p:grpSpPr>
          <p:sp>
            <p:nvSpPr>
              <p:cNvPr id="493" name="Shape"/>
              <p:cNvSpPr/>
              <p:nvPr/>
            </p:nvSpPr>
            <p:spPr>
              <a:xfrm>
                <a:off x="-1" y="-1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49"/>
                    </a:moveTo>
                    <a:lnTo>
                      <a:pt x="10693" y="0"/>
                    </a:lnTo>
                    <a:lnTo>
                      <a:pt x="7629" y="473"/>
                    </a:lnTo>
                    <a:lnTo>
                      <a:pt x="0" y="1591"/>
                    </a:lnTo>
                    <a:lnTo>
                      <a:pt x="1255" y="21600"/>
                    </a:lnTo>
                    <a:lnTo>
                      <a:pt x="21600" y="1664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4" name="Shape"/>
              <p:cNvSpPr/>
              <p:nvPr/>
            </p:nvSpPr>
            <p:spPr>
              <a:xfrm>
                <a:off x="175895" y="69526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00"/>
                    </a:moveTo>
                    <a:lnTo>
                      <a:pt x="12782" y="0"/>
                    </a:lnTo>
                    <a:lnTo>
                      <a:pt x="7389" y="1652"/>
                    </a:lnTo>
                    <a:lnTo>
                      <a:pt x="0" y="3966"/>
                    </a:lnTo>
                    <a:lnTo>
                      <a:pt x="2724" y="21600"/>
                    </a:lnTo>
                    <a:lnTo>
                      <a:pt x="21600" y="151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5" name="Shape"/>
              <p:cNvSpPr/>
              <p:nvPr/>
            </p:nvSpPr>
            <p:spPr>
              <a:xfrm>
                <a:off x="543839" y="1666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06"/>
                    </a:moveTo>
                    <a:lnTo>
                      <a:pt x="19358" y="0"/>
                    </a:lnTo>
                    <a:lnTo>
                      <a:pt x="10635" y="631"/>
                    </a:lnTo>
                    <a:lnTo>
                      <a:pt x="2957" y="1159"/>
                    </a:lnTo>
                    <a:lnTo>
                      <a:pt x="0" y="21600"/>
                    </a:lnTo>
                    <a:lnTo>
                      <a:pt x="21600" y="1320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6" name="Shape"/>
              <p:cNvSpPr/>
              <p:nvPr/>
            </p:nvSpPr>
            <p:spPr>
              <a:xfrm>
                <a:off x="663544" y="69806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11"/>
                    </a:moveTo>
                    <a:lnTo>
                      <a:pt x="11814" y="0"/>
                    </a:lnTo>
                    <a:lnTo>
                      <a:pt x="9881" y="56"/>
                    </a:lnTo>
                    <a:lnTo>
                      <a:pt x="0" y="366"/>
                    </a:lnTo>
                    <a:lnTo>
                      <a:pt x="5763" y="21600"/>
                    </a:lnTo>
                    <a:lnTo>
                      <a:pt x="21600" y="1311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7" name="Shape"/>
              <p:cNvSpPr/>
              <p:nvPr/>
            </p:nvSpPr>
            <p:spPr>
              <a:xfrm>
                <a:off x="786994" y="5548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97"/>
                    </a:moveTo>
                    <a:lnTo>
                      <a:pt x="12781" y="0"/>
                    </a:lnTo>
                    <a:lnTo>
                      <a:pt x="7415" y="1652"/>
                    </a:lnTo>
                    <a:lnTo>
                      <a:pt x="0" y="3966"/>
                    </a:lnTo>
                    <a:lnTo>
                      <a:pt x="2722" y="21600"/>
                    </a:lnTo>
                    <a:lnTo>
                      <a:pt x="21600" y="1509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8" name="Shape"/>
              <p:cNvSpPr/>
              <p:nvPr/>
            </p:nvSpPr>
            <p:spPr>
              <a:xfrm>
                <a:off x="812077" y="102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5" y="2313"/>
                    </a:lnTo>
                    <a:lnTo>
                      <a:pt x="0" y="4660"/>
                    </a:lnTo>
                    <a:lnTo>
                      <a:pt x="10453" y="21600"/>
                    </a:lnTo>
                    <a:lnTo>
                      <a:pt x="21510" y="1274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9" name="Shape"/>
              <p:cNvSpPr/>
              <p:nvPr/>
            </p:nvSpPr>
            <p:spPr>
              <a:xfrm>
                <a:off x="854787" y="41567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68" y="5337"/>
                    </a:lnTo>
                    <a:lnTo>
                      <a:pt x="0" y="7985"/>
                    </a:lnTo>
                    <a:lnTo>
                      <a:pt x="8062" y="21600"/>
                    </a:lnTo>
                    <a:lnTo>
                      <a:pt x="164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0" name="Shape"/>
              <p:cNvSpPr/>
              <p:nvPr/>
            </p:nvSpPr>
            <p:spPr>
              <a:xfrm>
                <a:off x="1016216" y="216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987" y="896"/>
                    </a:lnTo>
                    <a:lnTo>
                      <a:pt x="4787" y="1286"/>
                    </a:lnTo>
                    <a:lnTo>
                      <a:pt x="0" y="14659"/>
                    </a:lnTo>
                    <a:lnTo>
                      <a:pt x="1455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1" name="Shape"/>
              <p:cNvSpPr/>
              <p:nvPr/>
            </p:nvSpPr>
            <p:spPr>
              <a:xfrm>
                <a:off x="1353030" y="121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93"/>
                    </a:moveTo>
                    <a:lnTo>
                      <a:pt x="19361" y="0"/>
                    </a:lnTo>
                    <a:lnTo>
                      <a:pt x="10620" y="598"/>
                    </a:lnTo>
                    <a:lnTo>
                      <a:pt x="2953" y="1163"/>
                    </a:lnTo>
                    <a:lnTo>
                      <a:pt x="0" y="21600"/>
                    </a:lnTo>
                    <a:lnTo>
                      <a:pt x="21600" y="1319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2" name="Shape"/>
              <p:cNvSpPr/>
              <p:nvPr/>
            </p:nvSpPr>
            <p:spPr>
              <a:xfrm>
                <a:off x="1366765" y="1531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02"/>
                    </a:moveTo>
                    <a:lnTo>
                      <a:pt x="13805" y="0"/>
                    </a:lnTo>
                    <a:lnTo>
                      <a:pt x="8006" y="1235"/>
                    </a:lnTo>
                    <a:lnTo>
                      <a:pt x="0" y="2957"/>
                    </a:lnTo>
                    <a:lnTo>
                      <a:pt x="2267" y="21600"/>
                    </a:lnTo>
                    <a:lnTo>
                      <a:pt x="11360" y="19229"/>
                    </a:lnTo>
                    <a:lnTo>
                      <a:pt x="21600" y="1650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3" name="Shape"/>
              <p:cNvSpPr/>
              <p:nvPr/>
            </p:nvSpPr>
            <p:spPr>
              <a:xfrm>
                <a:off x="1421425" y="5661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304"/>
                    </a:moveTo>
                    <a:lnTo>
                      <a:pt x="11536" y="279"/>
                    </a:lnTo>
                    <a:lnTo>
                      <a:pt x="10144" y="0"/>
                    </a:lnTo>
                    <a:lnTo>
                      <a:pt x="0" y="13508"/>
                    </a:lnTo>
                    <a:lnTo>
                      <a:pt x="11794" y="21600"/>
                    </a:lnTo>
                    <a:lnTo>
                      <a:pt x="21600" y="230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4" name="Shape"/>
              <p:cNvSpPr/>
              <p:nvPr/>
            </p:nvSpPr>
            <p:spPr>
              <a:xfrm>
                <a:off x="1515583" y="603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643"/>
                    </a:moveTo>
                    <a:lnTo>
                      <a:pt x="15466" y="0"/>
                    </a:lnTo>
                    <a:lnTo>
                      <a:pt x="5007" y="6902"/>
                    </a:lnTo>
                    <a:lnTo>
                      <a:pt x="0" y="10205"/>
                    </a:lnTo>
                    <a:lnTo>
                      <a:pt x="5156" y="21600"/>
                    </a:lnTo>
                    <a:lnTo>
                      <a:pt x="21600" y="1764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06" name="object 70"/>
            <p:cNvSpPr/>
            <p:nvPr/>
          </p:nvSpPr>
          <p:spPr>
            <a:xfrm>
              <a:off x="5420609" y="98941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31" y="2285"/>
                  </a:lnTo>
                  <a:lnTo>
                    <a:pt x="0" y="4635"/>
                  </a:lnTo>
                  <a:lnTo>
                    <a:pt x="10468" y="21600"/>
                  </a:lnTo>
                  <a:lnTo>
                    <a:pt x="21541" y="127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12" name="object 71"/>
            <p:cNvGrpSpPr/>
            <p:nvPr/>
          </p:nvGrpSpPr>
          <p:grpSpPr>
            <a:xfrm>
              <a:off x="4996086" y="907468"/>
              <a:ext cx="1257812" cy="96070"/>
              <a:chOff x="-1" y="0"/>
              <a:chExt cx="1257811" cy="96069"/>
            </a:xfrm>
          </p:grpSpPr>
          <p:sp>
            <p:nvSpPr>
              <p:cNvPr id="507" name="Shape"/>
              <p:cNvSpPr/>
              <p:nvPr/>
            </p:nvSpPr>
            <p:spPr>
              <a:xfrm>
                <a:off x="-2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818" y="3337"/>
                    </a:lnTo>
                    <a:lnTo>
                      <a:pt x="0" y="5226"/>
                    </a:lnTo>
                    <a:lnTo>
                      <a:pt x="1325" y="19899"/>
                    </a:lnTo>
                    <a:lnTo>
                      <a:pt x="1451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8" name="Shape"/>
              <p:cNvSpPr/>
              <p:nvPr/>
            </p:nvSpPr>
            <p:spPr>
              <a:xfrm>
                <a:off x="343027" y="83364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30" y="2313"/>
                    </a:lnTo>
                    <a:lnTo>
                      <a:pt x="0" y="4629"/>
                    </a:lnTo>
                    <a:lnTo>
                      <a:pt x="10470" y="21600"/>
                    </a:lnTo>
                    <a:lnTo>
                      <a:pt x="21541" y="1271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9" name="Shape"/>
              <p:cNvSpPr/>
              <p:nvPr/>
            </p:nvSpPr>
            <p:spPr>
              <a:xfrm>
                <a:off x="439712" y="6689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874" y="3228"/>
                    </a:lnTo>
                    <a:lnTo>
                      <a:pt x="2246" y="4543"/>
                    </a:lnTo>
                    <a:lnTo>
                      <a:pt x="0" y="14572"/>
                    </a:lnTo>
                    <a:lnTo>
                      <a:pt x="126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0" name="Shape"/>
              <p:cNvSpPr/>
              <p:nvPr/>
            </p:nvSpPr>
            <p:spPr>
              <a:xfrm>
                <a:off x="480619" y="82335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74"/>
                    </a:moveTo>
                    <a:lnTo>
                      <a:pt x="10707" y="0"/>
                    </a:lnTo>
                    <a:lnTo>
                      <a:pt x="7639" y="441"/>
                    </a:lnTo>
                    <a:lnTo>
                      <a:pt x="0" y="1562"/>
                    </a:lnTo>
                    <a:lnTo>
                      <a:pt x="1227" y="21600"/>
                    </a:lnTo>
                    <a:lnTo>
                      <a:pt x="11045" y="19257"/>
                    </a:lnTo>
                    <a:lnTo>
                      <a:pt x="21600" y="1667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1" name="Shape"/>
              <p:cNvSpPr/>
              <p:nvPr/>
            </p:nvSpPr>
            <p:spPr>
              <a:xfrm>
                <a:off x="1245107" y="61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52" y="21600"/>
                    </a:lnTo>
                    <a:lnTo>
                      <a:pt x="18358" y="135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13" name="object 72"/>
            <p:cNvSpPr/>
            <p:nvPr/>
          </p:nvSpPr>
          <p:spPr>
            <a:xfrm>
              <a:off x="6433409" y="90691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08" y="0"/>
                  </a:moveTo>
                  <a:lnTo>
                    <a:pt x="7640" y="441"/>
                  </a:lnTo>
                  <a:lnTo>
                    <a:pt x="0" y="1562"/>
                  </a:lnTo>
                  <a:lnTo>
                    <a:pt x="1227" y="21600"/>
                  </a:lnTo>
                  <a:lnTo>
                    <a:pt x="21600" y="16674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20" name="object 73"/>
            <p:cNvGrpSpPr/>
            <p:nvPr/>
          </p:nvGrpSpPr>
          <p:grpSpPr>
            <a:xfrm>
              <a:off x="4956279" y="922135"/>
              <a:ext cx="1176891" cy="80532"/>
              <a:chOff x="0" y="-1"/>
              <a:chExt cx="1176890" cy="80531"/>
            </a:xfrm>
          </p:grpSpPr>
          <p:sp>
            <p:nvSpPr>
              <p:cNvPr id="514" name="Shape"/>
              <p:cNvSpPr/>
              <p:nvPr/>
            </p:nvSpPr>
            <p:spPr>
              <a:xfrm>
                <a:off x="-1" y="5360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81" y="0"/>
                    </a:lnTo>
                    <a:lnTo>
                      <a:pt x="8839" y="1030"/>
                    </a:lnTo>
                    <a:lnTo>
                      <a:pt x="1566" y="1865"/>
                    </a:lnTo>
                    <a:lnTo>
                      <a:pt x="0" y="1687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5" name="Shape"/>
              <p:cNvSpPr/>
              <p:nvPr/>
            </p:nvSpPr>
            <p:spPr>
              <a:xfrm>
                <a:off x="66370" y="6782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301" y="3427"/>
                    </a:lnTo>
                    <a:lnTo>
                      <a:pt x="0" y="5569"/>
                    </a:lnTo>
                    <a:lnTo>
                      <a:pt x="3491" y="21600"/>
                    </a:lnTo>
                    <a:lnTo>
                      <a:pt x="17921" y="174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6" name="Shape"/>
              <p:cNvSpPr/>
              <p:nvPr/>
            </p:nvSpPr>
            <p:spPr>
              <a:xfrm>
                <a:off x="261016" y="5274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31"/>
                    </a:moveTo>
                    <a:lnTo>
                      <a:pt x="18115" y="0"/>
                    </a:lnTo>
                    <a:lnTo>
                      <a:pt x="9826" y="2356"/>
                    </a:lnTo>
                    <a:lnTo>
                      <a:pt x="3705" y="4105"/>
                    </a:lnTo>
                    <a:lnTo>
                      <a:pt x="0" y="21600"/>
                    </a:lnTo>
                    <a:lnTo>
                      <a:pt x="21600" y="1603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7" name="Shape"/>
              <p:cNvSpPr/>
              <p:nvPr/>
            </p:nvSpPr>
            <p:spPr>
              <a:xfrm>
                <a:off x="789997" y="5313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63"/>
                    </a:moveTo>
                    <a:lnTo>
                      <a:pt x="12350" y="0"/>
                    </a:lnTo>
                    <a:lnTo>
                      <a:pt x="4918" y="5727"/>
                    </a:lnTo>
                    <a:lnTo>
                      <a:pt x="0" y="9500"/>
                    </a:lnTo>
                    <a:lnTo>
                      <a:pt x="4918" y="21600"/>
                    </a:lnTo>
                    <a:lnTo>
                      <a:pt x="21600" y="1776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8" name="Shape"/>
              <p:cNvSpPr/>
              <p:nvPr/>
            </p:nvSpPr>
            <p:spPr>
              <a:xfrm>
                <a:off x="1014770" y="6718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35"/>
                    </a:moveTo>
                    <a:lnTo>
                      <a:pt x="12339" y="0"/>
                    </a:lnTo>
                    <a:lnTo>
                      <a:pt x="4895" y="5717"/>
                    </a:lnTo>
                    <a:lnTo>
                      <a:pt x="0" y="9484"/>
                    </a:lnTo>
                    <a:lnTo>
                      <a:pt x="4925" y="21600"/>
                    </a:lnTo>
                    <a:lnTo>
                      <a:pt x="21600" y="1773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9" name="Shape"/>
              <p:cNvSpPr/>
              <p:nvPr/>
            </p:nvSpPr>
            <p:spPr>
              <a:xfrm>
                <a:off x="1164186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35"/>
                    </a:moveTo>
                    <a:lnTo>
                      <a:pt x="16705" y="0"/>
                    </a:lnTo>
                    <a:lnTo>
                      <a:pt x="10228" y="1496"/>
                    </a:lnTo>
                    <a:lnTo>
                      <a:pt x="0" y="3871"/>
                    </a:lnTo>
                    <a:lnTo>
                      <a:pt x="9261" y="21600"/>
                    </a:lnTo>
                    <a:lnTo>
                      <a:pt x="21600" y="1213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21" name="object 74"/>
            <p:cNvSpPr/>
            <p:nvPr/>
          </p:nvSpPr>
          <p:spPr>
            <a:xfrm>
              <a:off x="4861105" y="93516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299" y="3427"/>
                  </a:lnTo>
                  <a:lnTo>
                    <a:pt x="0" y="5569"/>
                  </a:lnTo>
                  <a:lnTo>
                    <a:pt x="3489" y="21600"/>
                  </a:lnTo>
                  <a:lnTo>
                    <a:pt x="17923" y="174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2" name="object 75"/>
            <p:cNvSpPr/>
            <p:nvPr/>
          </p:nvSpPr>
          <p:spPr>
            <a:xfrm>
              <a:off x="5050138" y="99033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14" y="0"/>
                  </a:moveTo>
                  <a:lnTo>
                    <a:pt x="9827" y="2356"/>
                  </a:lnTo>
                  <a:lnTo>
                    <a:pt x="3703" y="4105"/>
                  </a:lnTo>
                  <a:lnTo>
                    <a:pt x="0" y="21600"/>
                  </a:lnTo>
                  <a:lnTo>
                    <a:pt x="13311" y="18173"/>
                  </a:lnTo>
                  <a:lnTo>
                    <a:pt x="21600" y="15994"/>
                  </a:lnTo>
                  <a:lnTo>
                    <a:pt x="18114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25" name="object 76"/>
            <p:cNvGrpSpPr/>
            <p:nvPr/>
          </p:nvGrpSpPr>
          <p:grpSpPr>
            <a:xfrm>
              <a:off x="4968128" y="989400"/>
              <a:ext cx="40261" cy="12848"/>
              <a:chOff x="-1" y="-1"/>
              <a:chExt cx="40260" cy="12847"/>
            </a:xfrm>
          </p:grpSpPr>
          <p:sp>
            <p:nvSpPr>
              <p:cNvPr id="523" name="Shape"/>
              <p:cNvSpPr/>
              <p:nvPr/>
            </p:nvSpPr>
            <p:spPr>
              <a:xfrm>
                <a:off x="-2" y="-2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453" y="5391"/>
                    </a:lnTo>
                    <a:lnTo>
                      <a:pt x="3328" y="6955"/>
                    </a:lnTo>
                    <a:lnTo>
                      <a:pt x="0" y="21600"/>
                    </a:lnTo>
                    <a:lnTo>
                      <a:pt x="21000" y="188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4" name="Shape"/>
              <p:cNvSpPr/>
              <p:nvPr/>
            </p:nvSpPr>
            <p:spPr>
              <a:xfrm>
                <a:off x="27553" y="139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114" y="523"/>
                    </a:lnTo>
                    <a:lnTo>
                      <a:pt x="12588" y="185"/>
                    </a:lnTo>
                    <a:lnTo>
                      <a:pt x="8910" y="0"/>
                    </a:lnTo>
                    <a:lnTo>
                      <a:pt x="0" y="2033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32" name="object 77"/>
            <p:cNvGrpSpPr/>
            <p:nvPr/>
          </p:nvGrpSpPr>
          <p:grpSpPr>
            <a:xfrm>
              <a:off x="4876623" y="919768"/>
              <a:ext cx="1120288" cy="83281"/>
              <a:chOff x="0" y="0"/>
              <a:chExt cx="1120287" cy="83280"/>
            </a:xfrm>
          </p:grpSpPr>
          <p:sp>
            <p:nvSpPr>
              <p:cNvPr id="526" name="Shape"/>
              <p:cNvSpPr/>
              <p:nvPr/>
            </p:nvSpPr>
            <p:spPr>
              <a:xfrm>
                <a:off x="-1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12"/>
                    </a:moveTo>
                    <a:lnTo>
                      <a:pt x="14915" y="0"/>
                    </a:lnTo>
                    <a:lnTo>
                      <a:pt x="7807" y="1750"/>
                    </a:lnTo>
                    <a:lnTo>
                      <a:pt x="0" y="3671"/>
                    </a:lnTo>
                    <a:lnTo>
                      <a:pt x="1610" y="21600"/>
                    </a:lnTo>
                    <a:lnTo>
                      <a:pt x="21600" y="1101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7" name="Shape"/>
              <p:cNvSpPr/>
              <p:nvPr/>
            </p:nvSpPr>
            <p:spPr>
              <a:xfrm>
                <a:off x="38633" y="7057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95"/>
                    </a:moveTo>
                    <a:lnTo>
                      <a:pt x="18112" y="0"/>
                    </a:lnTo>
                    <a:lnTo>
                      <a:pt x="9843" y="2358"/>
                    </a:lnTo>
                    <a:lnTo>
                      <a:pt x="3679" y="4107"/>
                    </a:lnTo>
                    <a:lnTo>
                      <a:pt x="0" y="21600"/>
                    </a:lnTo>
                    <a:lnTo>
                      <a:pt x="21600" y="1599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8" name="Shape"/>
              <p:cNvSpPr/>
              <p:nvPr/>
            </p:nvSpPr>
            <p:spPr>
              <a:xfrm>
                <a:off x="854707" y="6980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16"/>
                    </a:moveTo>
                    <a:lnTo>
                      <a:pt x="16684" y="0"/>
                    </a:lnTo>
                    <a:lnTo>
                      <a:pt x="10215" y="1494"/>
                    </a:lnTo>
                    <a:lnTo>
                      <a:pt x="0" y="3865"/>
                    </a:lnTo>
                    <a:lnTo>
                      <a:pt x="9249" y="21600"/>
                    </a:lnTo>
                    <a:lnTo>
                      <a:pt x="21600" y="1211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9" name="Shape"/>
              <p:cNvSpPr/>
              <p:nvPr/>
            </p:nvSpPr>
            <p:spPr>
              <a:xfrm>
                <a:off x="936419" y="69577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38"/>
                    </a:moveTo>
                    <a:lnTo>
                      <a:pt x="8627" y="0"/>
                    </a:lnTo>
                    <a:lnTo>
                      <a:pt x="6242" y="1917"/>
                    </a:lnTo>
                    <a:lnTo>
                      <a:pt x="0" y="6969"/>
                    </a:lnTo>
                    <a:lnTo>
                      <a:pt x="5078" y="21600"/>
                    </a:lnTo>
                    <a:lnTo>
                      <a:pt x="16399" y="16547"/>
                    </a:lnTo>
                    <a:lnTo>
                      <a:pt x="21600" y="1023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0" name="Shape"/>
              <p:cNvSpPr/>
              <p:nvPr/>
            </p:nvSpPr>
            <p:spPr>
              <a:xfrm>
                <a:off x="990972" y="6980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16"/>
                    </a:moveTo>
                    <a:lnTo>
                      <a:pt x="16705" y="0"/>
                    </a:lnTo>
                    <a:lnTo>
                      <a:pt x="10228" y="1494"/>
                    </a:lnTo>
                    <a:lnTo>
                      <a:pt x="0" y="3865"/>
                    </a:lnTo>
                    <a:lnTo>
                      <a:pt x="9261" y="21600"/>
                    </a:lnTo>
                    <a:lnTo>
                      <a:pt x="21600" y="1211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1" name="Shape"/>
              <p:cNvSpPr/>
              <p:nvPr/>
            </p:nvSpPr>
            <p:spPr>
              <a:xfrm>
                <a:off x="1107583" y="29064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00"/>
                    </a:moveTo>
                    <a:lnTo>
                      <a:pt x="16678" y="0"/>
                    </a:lnTo>
                    <a:lnTo>
                      <a:pt x="10200" y="1496"/>
                    </a:lnTo>
                    <a:lnTo>
                      <a:pt x="0" y="3837"/>
                    </a:lnTo>
                    <a:lnTo>
                      <a:pt x="9233" y="21600"/>
                    </a:lnTo>
                    <a:lnTo>
                      <a:pt x="21600" y="121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33" name="object 78"/>
            <p:cNvSpPr/>
            <p:nvPr/>
          </p:nvSpPr>
          <p:spPr>
            <a:xfrm>
              <a:off x="4916032" y="934528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38" y="0"/>
                  </a:moveTo>
                  <a:lnTo>
                    <a:pt x="4893" y="5717"/>
                  </a:lnTo>
                  <a:lnTo>
                    <a:pt x="0" y="9484"/>
                  </a:lnTo>
                  <a:lnTo>
                    <a:pt x="4923" y="21600"/>
                  </a:lnTo>
                  <a:lnTo>
                    <a:pt x="21600" y="17735"/>
                  </a:lnTo>
                  <a:lnTo>
                    <a:pt x="1233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36" name="object 79"/>
            <p:cNvGrpSpPr/>
            <p:nvPr/>
          </p:nvGrpSpPr>
          <p:grpSpPr>
            <a:xfrm>
              <a:off x="4861277" y="961530"/>
              <a:ext cx="600457" cy="40624"/>
              <a:chOff x="0" y="0"/>
              <a:chExt cx="600456" cy="40623"/>
            </a:xfrm>
          </p:grpSpPr>
          <p:sp>
            <p:nvSpPr>
              <p:cNvPr id="534" name="Shape"/>
              <p:cNvSpPr/>
              <p:nvPr/>
            </p:nvSpPr>
            <p:spPr>
              <a:xfrm>
                <a:off x="-1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38"/>
                    </a:moveTo>
                    <a:lnTo>
                      <a:pt x="19254" y="0"/>
                    </a:lnTo>
                    <a:lnTo>
                      <a:pt x="7811" y="3880"/>
                    </a:lnTo>
                    <a:lnTo>
                      <a:pt x="0" y="6495"/>
                    </a:lnTo>
                    <a:lnTo>
                      <a:pt x="1445" y="21600"/>
                    </a:lnTo>
                    <a:lnTo>
                      <a:pt x="21600" y="2013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5" name="Shape"/>
              <p:cNvSpPr/>
              <p:nvPr/>
            </p:nvSpPr>
            <p:spPr>
              <a:xfrm>
                <a:off x="587753" y="27916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48" y="1181"/>
                    </a:lnTo>
                    <a:lnTo>
                      <a:pt x="0" y="2187"/>
                    </a:lnTo>
                    <a:lnTo>
                      <a:pt x="0" y="1944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37" name="object 80"/>
            <p:cNvSpPr/>
            <p:nvPr/>
          </p:nvSpPr>
          <p:spPr>
            <a:xfrm>
              <a:off x="5526687" y="98873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33" y="0"/>
                  </a:moveTo>
                  <a:lnTo>
                    <a:pt x="8894" y="2302"/>
                  </a:lnTo>
                  <a:lnTo>
                    <a:pt x="0" y="4525"/>
                  </a:lnTo>
                  <a:lnTo>
                    <a:pt x="3364" y="21600"/>
                  </a:lnTo>
                  <a:lnTo>
                    <a:pt x="21600" y="17072"/>
                  </a:lnTo>
                  <a:lnTo>
                    <a:pt x="1823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40" name="object 81"/>
            <p:cNvGrpSpPr/>
            <p:nvPr/>
          </p:nvGrpSpPr>
          <p:grpSpPr>
            <a:xfrm>
              <a:off x="5190918" y="935362"/>
              <a:ext cx="415895" cy="66087"/>
              <a:chOff x="-1" y="0"/>
              <a:chExt cx="415894" cy="66086"/>
            </a:xfrm>
          </p:grpSpPr>
          <p:sp>
            <p:nvSpPr>
              <p:cNvPr id="538" name="Shape"/>
              <p:cNvSpPr/>
              <p:nvPr/>
            </p:nvSpPr>
            <p:spPr>
              <a:xfrm>
                <a:off x="-2" y="-1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72"/>
                    </a:moveTo>
                    <a:lnTo>
                      <a:pt x="18231" y="0"/>
                    </a:lnTo>
                    <a:lnTo>
                      <a:pt x="8908" y="2302"/>
                    </a:lnTo>
                    <a:lnTo>
                      <a:pt x="0" y="4525"/>
                    </a:lnTo>
                    <a:lnTo>
                      <a:pt x="3369" y="21600"/>
                    </a:lnTo>
                    <a:lnTo>
                      <a:pt x="21600" y="1707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9" name="Shape"/>
              <p:cNvSpPr/>
              <p:nvPr/>
            </p:nvSpPr>
            <p:spPr>
              <a:xfrm>
                <a:off x="403190" y="5337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72"/>
                    </a:moveTo>
                    <a:lnTo>
                      <a:pt x="18228" y="0"/>
                    </a:lnTo>
                    <a:lnTo>
                      <a:pt x="8910" y="2302"/>
                    </a:lnTo>
                    <a:lnTo>
                      <a:pt x="0" y="4525"/>
                    </a:lnTo>
                    <a:lnTo>
                      <a:pt x="3372" y="21600"/>
                    </a:lnTo>
                    <a:lnTo>
                      <a:pt x="21600" y="1707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41" name="object 82"/>
            <p:cNvSpPr/>
            <p:nvPr/>
          </p:nvSpPr>
          <p:spPr>
            <a:xfrm>
              <a:off x="5919249" y="98756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44" y="0"/>
                  </a:moveTo>
                  <a:lnTo>
                    <a:pt x="11023" y="1512"/>
                  </a:lnTo>
                  <a:lnTo>
                    <a:pt x="5736" y="2635"/>
                  </a:lnTo>
                  <a:lnTo>
                    <a:pt x="0" y="21600"/>
                  </a:lnTo>
                  <a:lnTo>
                    <a:pt x="21600" y="17257"/>
                  </a:lnTo>
                  <a:lnTo>
                    <a:pt x="1804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44" name="object 83"/>
            <p:cNvGrpSpPr/>
            <p:nvPr/>
          </p:nvGrpSpPr>
          <p:grpSpPr>
            <a:xfrm>
              <a:off x="5447997" y="919412"/>
              <a:ext cx="27002" cy="55347"/>
              <a:chOff x="-1" y="-1"/>
              <a:chExt cx="27001" cy="55346"/>
            </a:xfrm>
          </p:grpSpPr>
          <p:sp>
            <p:nvSpPr>
              <p:cNvPr id="542" name="Shape"/>
              <p:cNvSpPr/>
              <p:nvPr/>
            </p:nvSpPr>
            <p:spPr>
              <a:xfrm>
                <a:off x="-1" y="4263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83"/>
                    </a:moveTo>
                    <a:lnTo>
                      <a:pt x="18233" y="0"/>
                    </a:lnTo>
                    <a:lnTo>
                      <a:pt x="8929" y="2337"/>
                    </a:lnTo>
                    <a:lnTo>
                      <a:pt x="0" y="4520"/>
                    </a:lnTo>
                    <a:lnTo>
                      <a:pt x="3364" y="21600"/>
                    </a:lnTo>
                    <a:lnTo>
                      <a:pt x="21600" y="1708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3" name="Shape"/>
              <p:cNvSpPr/>
              <p:nvPr/>
            </p:nvSpPr>
            <p:spPr>
              <a:xfrm>
                <a:off x="14294" y="-2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36"/>
                    </a:moveTo>
                    <a:lnTo>
                      <a:pt x="15234" y="0"/>
                    </a:lnTo>
                    <a:lnTo>
                      <a:pt x="8296" y="1812"/>
                    </a:lnTo>
                    <a:lnTo>
                      <a:pt x="0" y="3963"/>
                    </a:lnTo>
                    <a:lnTo>
                      <a:pt x="5891" y="21600"/>
                    </a:lnTo>
                    <a:lnTo>
                      <a:pt x="21600" y="1173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45" name="object 84"/>
            <p:cNvSpPr/>
            <p:nvPr/>
          </p:nvSpPr>
          <p:spPr>
            <a:xfrm>
              <a:off x="5175468" y="99156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4" y="0"/>
                  </a:moveTo>
                  <a:lnTo>
                    <a:pt x="0" y="10944"/>
                  </a:lnTo>
                  <a:lnTo>
                    <a:pt x="18290" y="21600"/>
                  </a:lnTo>
                  <a:lnTo>
                    <a:pt x="21600" y="1600"/>
                  </a:lnTo>
                  <a:lnTo>
                    <a:pt x="12531" y="126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48" name="object 85"/>
            <p:cNvGrpSpPr/>
            <p:nvPr/>
          </p:nvGrpSpPr>
          <p:grpSpPr>
            <a:xfrm>
              <a:off x="4927216" y="921081"/>
              <a:ext cx="762159" cy="52205"/>
              <a:chOff x="0" y="-1"/>
              <a:chExt cx="762158" cy="52204"/>
            </a:xfrm>
          </p:grpSpPr>
          <p:sp>
            <p:nvSpPr>
              <p:cNvPr id="546" name="Shape"/>
              <p:cNvSpPr/>
              <p:nvPr/>
            </p:nvSpPr>
            <p:spPr>
              <a:xfrm>
                <a:off x="0" y="-2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71"/>
                    </a:moveTo>
                    <a:lnTo>
                      <a:pt x="13511" y="0"/>
                    </a:lnTo>
                    <a:lnTo>
                      <a:pt x="11366" y="615"/>
                    </a:lnTo>
                    <a:lnTo>
                      <a:pt x="0" y="4020"/>
                    </a:lnTo>
                    <a:lnTo>
                      <a:pt x="19282" y="21600"/>
                    </a:lnTo>
                    <a:lnTo>
                      <a:pt x="21600" y="457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7" name="Shape"/>
              <p:cNvSpPr/>
              <p:nvPr/>
            </p:nvSpPr>
            <p:spPr>
              <a:xfrm>
                <a:off x="749455" y="39497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96" y="0"/>
                    </a:lnTo>
                    <a:lnTo>
                      <a:pt x="5570" y="7800"/>
                    </a:lnTo>
                    <a:lnTo>
                      <a:pt x="1945" y="9915"/>
                    </a:lnTo>
                    <a:lnTo>
                      <a:pt x="0" y="1948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49" name="object 86"/>
            <p:cNvSpPr/>
            <p:nvPr/>
          </p:nvSpPr>
          <p:spPr>
            <a:xfrm>
              <a:off x="5702987" y="99013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5" y="0"/>
                  </a:moveTo>
                  <a:lnTo>
                    <a:pt x="6514" y="4680"/>
                  </a:lnTo>
                  <a:lnTo>
                    <a:pt x="0" y="7587"/>
                  </a:lnTo>
                  <a:lnTo>
                    <a:pt x="4575" y="21600"/>
                  </a:lnTo>
                  <a:lnTo>
                    <a:pt x="21600" y="14039"/>
                  </a:lnTo>
                  <a:lnTo>
                    <a:pt x="1706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56" name="object 87"/>
            <p:cNvGrpSpPr/>
            <p:nvPr/>
          </p:nvGrpSpPr>
          <p:grpSpPr>
            <a:xfrm>
              <a:off x="5515404" y="921100"/>
              <a:ext cx="806469" cy="85461"/>
              <a:chOff x="0" y="0"/>
              <a:chExt cx="806468" cy="85460"/>
            </a:xfrm>
          </p:grpSpPr>
          <p:sp>
            <p:nvSpPr>
              <p:cNvPr id="550" name="Shape"/>
              <p:cNvSpPr/>
              <p:nvPr/>
            </p:nvSpPr>
            <p:spPr>
              <a:xfrm>
                <a:off x="-1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5"/>
                    </a:moveTo>
                    <a:lnTo>
                      <a:pt x="12405" y="232"/>
                    </a:lnTo>
                    <a:lnTo>
                      <a:pt x="10024" y="0"/>
                    </a:lnTo>
                    <a:lnTo>
                      <a:pt x="0" y="9609"/>
                    </a:lnTo>
                    <a:lnTo>
                      <a:pt x="13789" y="21600"/>
                    </a:lnTo>
                    <a:lnTo>
                      <a:pt x="21600" y="120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1" name="Shape"/>
              <p:cNvSpPr/>
              <p:nvPr/>
            </p:nvSpPr>
            <p:spPr>
              <a:xfrm>
                <a:off x="25329" y="23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929"/>
                    </a:moveTo>
                    <a:lnTo>
                      <a:pt x="9836" y="0"/>
                    </a:lnTo>
                    <a:lnTo>
                      <a:pt x="9069" y="96"/>
                    </a:lnTo>
                    <a:lnTo>
                      <a:pt x="0" y="1572"/>
                    </a:lnTo>
                    <a:lnTo>
                      <a:pt x="3279" y="21600"/>
                    </a:lnTo>
                    <a:lnTo>
                      <a:pt x="21600" y="1092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2" name="Shape"/>
              <p:cNvSpPr/>
              <p:nvPr/>
            </p:nvSpPr>
            <p:spPr>
              <a:xfrm>
                <a:off x="283927" y="5430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42"/>
                    </a:moveTo>
                    <a:lnTo>
                      <a:pt x="12550" y="0"/>
                    </a:lnTo>
                    <a:lnTo>
                      <a:pt x="8564" y="190"/>
                    </a:lnTo>
                    <a:lnTo>
                      <a:pt x="0" y="611"/>
                    </a:lnTo>
                    <a:lnTo>
                      <a:pt x="1665" y="21600"/>
                    </a:lnTo>
                    <a:lnTo>
                      <a:pt x="21600" y="2114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3" name="Shape"/>
              <p:cNvSpPr/>
              <p:nvPr/>
            </p:nvSpPr>
            <p:spPr>
              <a:xfrm>
                <a:off x="439495" y="5304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959"/>
                    </a:moveTo>
                    <a:lnTo>
                      <a:pt x="19959" y="0"/>
                    </a:lnTo>
                    <a:lnTo>
                      <a:pt x="9817" y="3645"/>
                    </a:lnTo>
                    <a:lnTo>
                      <a:pt x="0" y="7214"/>
                    </a:lnTo>
                    <a:lnTo>
                      <a:pt x="12797" y="21600"/>
                    </a:lnTo>
                    <a:lnTo>
                      <a:pt x="21600" y="2095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4" name="Shape"/>
              <p:cNvSpPr/>
              <p:nvPr/>
            </p:nvSpPr>
            <p:spPr>
              <a:xfrm>
                <a:off x="769489" y="7275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6"/>
                    </a:moveTo>
                    <a:lnTo>
                      <a:pt x="7304" y="80"/>
                    </a:lnTo>
                    <a:lnTo>
                      <a:pt x="6785" y="0"/>
                    </a:lnTo>
                    <a:lnTo>
                      <a:pt x="0" y="6933"/>
                    </a:lnTo>
                    <a:lnTo>
                      <a:pt x="3223" y="21600"/>
                    </a:lnTo>
                    <a:lnTo>
                      <a:pt x="21600" y="194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5" name="Shape"/>
              <p:cNvSpPr/>
              <p:nvPr/>
            </p:nvSpPr>
            <p:spPr>
              <a:xfrm>
                <a:off x="793765" y="7045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80"/>
                    </a:moveTo>
                    <a:lnTo>
                      <a:pt x="18228" y="0"/>
                    </a:lnTo>
                    <a:lnTo>
                      <a:pt x="8910" y="2337"/>
                    </a:lnTo>
                    <a:lnTo>
                      <a:pt x="0" y="4520"/>
                    </a:lnTo>
                    <a:lnTo>
                      <a:pt x="3336" y="21600"/>
                    </a:lnTo>
                    <a:lnTo>
                      <a:pt x="21600" y="1708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57" name="object 88"/>
            <p:cNvSpPr/>
            <p:nvPr/>
          </p:nvSpPr>
          <p:spPr>
            <a:xfrm>
              <a:off x="5580065" y="90725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33" y="0"/>
                  </a:moveTo>
                  <a:lnTo>
                    <a:pt x="8926" y="2334"/>
                  </a:lnTo>
                  <a:lnTo>
                    <a:pt x="0" y="4518"/>
                  </a:lnTo>
                  <a:lnTo>
                    <a:pt x="3364" y="21600"/>
                  </a:lnTo>
                  <a:lnTo>
                    <a:pt x="21600" y="17082"/>
                  </a:lnTo>
                  <a:lnTo>
                    <a:pt x="1823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8" name="object 89"/>
            <p:cNvSpPr/>
            <p:nvPr/>
          </p:nvSpPr>
          <p:spPr>
            <a:xfrm>
              <a:off x="5568031" y="92044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73" y="5111"/>
                  </a:lnTo>
                  <a:lnTo>
                    <a:pt x="0" y="8148"/>
                  </a:lnTo>
                  <a:lnTo>
                    <a:pt x="9131" y="21486"/>
                  </a:lnTo>
                  <a:lnTo>
                    <a:pt x="166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9" name="object 90"/>
            <p:cNvSpPr/>
            <p:nvPr/>
          </p:nvSpPr>
          <p:spPr>
            <a:xfrm>
              <a:off x="5648211" y="93520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79" y="0"/>
                  </a:moveTo>
                  <a:lnTo>
                    <a:pt x="7908" y="3511"/>
                  </a:lnTo>
                  <a:lnTo>
                    <a:pt x="0" y="10329"/>
                  </a:lnTo>
                  <a:lnTo>
                    <a:pt x="14131" y="21600"/>
                  </a:lnTo>
                  <a:lnTo>
                    <a:pt x="21600" y="5007"/>
                  </a:lnTo>
                  <a:lnTo>
                    <a:pt x="1197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66" name="object 91"/>
            <p:cNvGrpSpPr/>
            <p:nvPr/>
          </p:nvGrpSpPr>
          <p:grpSpPr>
            <a:xfrm>
              <a:off x="5607261" y="919502"/>
              <a:ext cx="701970" cy="55766"/>
              <a:chOff x="0" y="0"/>
              <a:chExt cx="701969" cy="55765"/>
            </a:xfrm>
          </p:grpSpPr>
          <p:sp>
            <p:nvSpPr>
              <p:cNvPr id="560" name="Shape"/>
              <p:cNvSpPr/>
              <p:nvPr/>
            </p:nvSpPr>
            <p:spPr>
              <a:xfrm>
                <a:off x="-1" y="17164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59"/>
                    </a:moveTo>
                    <a:lnTo>
                      <a:pt x="16258" y="2177"/>
                    </a:lnTo>
                    <a:lnTo>
                      <a:pt x="11392" y="1518"/>
                    </a:lnTo>
                    <a:lnTo>
                      <a:pt x="274" y="0"/>
                    </a:lnTo>
                    <a:lnTo>
                      <a:pt x="0" y="21600"/>
                    </a:lnTo>
                    <a:lnTo>
                      <a:pt x="21600" y="1145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1" name="Shape"/>
              <p:cNvSpPr/>
              <p:nvPr/>
            </p:nvSpPr>
            <p:spPr>
              <a:xfrm>
                <a:off x="205543" y="71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55"/>
                    </a:moveTo>
                    <a:lnTo>
                      <a:pt x="17463" y="0"/>
                    </a:lnTo>
                    <a:lnTo>
                      <a:pt x="10223" y="2602"/>
                    </a:lnTo>
                    <a:lnTo>
                      <a:pt x="8124" y="3370"/>
                    </a:lnTo>
                    <a:lnTo>
                      <a:pt x="0" y="21600"/>
                    </a:lnTo>
                    <a:lnTo>
                      <a:pt x="21600" y="1485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2" name="Shape"/>
              <p:cNvSpPr/>
              <p:nvPr/>
            </p:nvSpPr>
            <p:spPr>
              <a:xfrm>
                <a:off x="392069" y="4305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629"/>
                    </a:moveTo>
                    <a:lnTo>
                      <a:pt x="12081" y="200"/>
                    </a:lnTo>
                    <a:lnTo>
                      <a:pt x="11012" y="171"/>
                    </a:lnTo>
                    <a:lnTo>
                      <a:pt x="3134" y="0"/>
                    </a:lnTo>
                    <a:lnTo>
                      <a:pt x="0" y="21600"/>
                    </a:lnTo>
                    <a:lnTo>
                      <a:pt x="21600" y="1362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3" name="Shape"/>
              <p:cNvSpPr/>
              <p:nvPr/>
            </p:nvSpPr>
            <p:spPr>
              <a:xfrm>
                <a:off x="607330" y="71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669"/>
                    </a:moveTo>
                    <a:lnTo>
                      <a:pt x="11549" y="0"/>
                    </a:lnTo>
                    <a:lnTo>
                      <a:pt x="5923" y="3207"/>
                    </a:lnTo>
                    <a:lnTo>
                      <a:pt x="0" y="6601"/>
                    </a:lnTo>
                    <a:lnTo>
                      <a:pt x="3263" y="21600"/>
                    </a:lnTo>
                    <a:lnTo>
                      <a:pt x="21600" y="1366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4" name="Shape"/>
              <p:cNvSpPr/>
              <p:nvPr/>
            </p:nvSpPr>
            <p:spPr>
              <a:xfrm>
                <a:off x="676768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927" y="3061"/>
                    </a:lnTo>
                    <a:lnTo>
                      <a:pt x="0" y="5225"/>
                    </a:lnTo>
                    <a:lnTo>
                      <a:pt x="10449" y="21600"/>
                    </a:lnTo>
                    <a:lnTo>
                      <a:pt x="16813" y="1976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5" name="Shape"/>
              <p:cNvSpPr/>
              <p:nvPr/>
            </p:nvSpPr>
            <p:spPr>
              <a:xfrm>
                <a:off x="689265" y="1586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75"/>
                    </a:moveTo>
                    <a:lnTo>
                      <a:pt x="18234" y="0"/>
                    </a:lnTo>
                    <a:lnTo>
                      <a:pt x="8895" y="2302"/>
                    </a:lnTo>
                    <a:lnTo>
                      <a:pt x="0" y="4528"/>
                    </a:lnTo>
                    <a:lnTo>
                      <a:pt x="3366" y="21600"/>
                    </a:lnTo>
                    <a:lnTo>
                      <a:pt x="21600" y="1707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67" name="object 92"/>
            <p:cNvSpPr/>
            <p:nvPr/>
          </p:nvSpPr>
          <p:spPr>
            <a:xfrm>
              <a:off x="5757446" y="93524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73" y="0"/>
                  </a:moveTo>
                  <a:lnTo>
                    <a:pt x="8087" y="2946"/>
                  </a:lnTo>
                  <a:lnTo>
                    <a:pt x="0" y="9250"/>
                  </a:lnTo>
                  <a:lnTo>
                    <a:pt x="11456" y="21600"/>
                  </a:lnTo>
                  <a:lnTo>
                    <a:pt x="20508" y="13157"/>
                  </a:lnTo>
                  <a:lnTo>
                    <a:pt x="21600" y="5674"/>
                  </a:lnTo>
                  <a:lnTo>
                    <a:pt x="1187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75" name="object 93"/>
            <p:cNvGrpSpPr/>
            <p:nvPr/>
          </p:nvGrpSpPr>
          <p:grpSpPr>
            <a:xfrm>
              <a:off x="5229214" y="935257"/>
              <a:ext cx="1093987" cy="82817"/>
              <a:chOff x="0" y="0"/>
              <a:chExt cx="1093986" cy="82816"/>
            </a:xfrm>
          </p:grpSpPr>
          <p:sp>
            <p:nvSpPr>
              <p:cNvPr id="568" name="Shape"/>
              <p:cNvSpPr/>
              <p:nvPr/>
            </p:nvSpPr>
            <p:spPr>
              <a:xfrm>
                <a:off x="-1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74"/>
                    </a:moveTo>
                    <a:lnTo>
                      <a:pt x="11875" y="0"/>
                    </a:lnTo>
                    <a:lnTo>
                      <a:pt x="8087" y="2949"/>
                    </a:lnTo>
                    <a:lnTo>
                      <a:pt x="0" y="9250"/>
                    </a:lnTo>
                    <a:lnTo>
                      <a:pt x="11456" y="21600"/>
                    </a:lnTo>
                    <a:lnTo>
                      <a:pt x="20508" y="13157"/>
                    </a:lnTo>
                    <a:lnTo>
                      <a:pt x="21600" y="567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9" name="Shape"/>
              <p:cNvSpPr/>
              <p:nvPr/>
            </p:nvSpPr>
            <p:spPr>
              <a:xfrm>
                <a:off x="96997" y="4100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99"/>
                    </a:moveTo>
                    <a:lnTo>
                      <a:pt x="8599" y="0"/>
                    </a:lnTo>
                    <a:lnTo>
                      <a:pt x="7786" y="153"/>
                    </a:lnTo>
                    <a:lnTo>
                      <a:pt x="1525" y="1513"/>
                    </a:lnTo>
                    <a:lnTo>
                      <a:pt x="0" y="21600"/>
                    </a:lnTo>
                    <a:lnTo>
                      <a:pt x="21600" y="1059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0" name="Shape"/>
              <p:cNvSpPr/>
              <p:nvPr/>
            </p:nvSpPr>
            <p:spPr>
              <a:xfrm>
                <a:off x="232690" y="3984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72"/>
                    </a:moveTo>
                    <a:lnTo>
                      <a:pt x="11151" y="0"/>
                    </a:lnTo>
                    <a:lnTo>
                      <a:pt x="9575" y="447"/>
                    </a:lnTo>
                    <a:lnTo>
                      <a:pt x="4787" y="1836"/>
                    </a:lnTo>
                    <a:lnTo>
                      <a:pt x="0" y="21600"/>
                    </a:lnTo>
                    <a:lnTo>
                      <a:pt x="21600" y="1637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1" name="Shape"/>
              <p:cNvSpPr/>
              <p:nvPr/>
            </p:nvSpPr>
            <p:spPr>
              <a:xfrm>
                <a:off x="286081" y="3984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72"/>
                    </a:moveTo>
                    <a:lnTo>
                      <a:pt x="11123" y="0"/>
                    </a:lnTo>
                    <a:lnTo>
                      <a:pt x="9546" y="447"/>
                    </a:lnTo>
                    <a:lnTo>
                      <a:pt x="4759" y="1836"/>
                    </a:lnTo>
                    <a:lnTo>
                      <a:pt x="0" y="21600"/>
                    </a:lnTo>
                    <a:lnTo>
                      <a:pt x="21600" y="1637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2" name="Shape"/>
              <p:cNvSpPr/>
              <p:nvPr/>
            </p:nvSpPr>
            <p:spPr>
              <a:xfrm>
                <a:off x="351797" y="3975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669"/>
                    </a:moveTo>
                    <a:lnTo>
                      <a:pt x="11549" y="0"/>
                    </a:lnTo>
                    <a:lnTo>
                      <a:pt x="5923" y="3207"/>
                    </a:lnTo>
                    <a:lnTo>
                      <a:pt x="0" y="6601"/>
                    </a:lnTo>
                    <a:lnTo>
                      <a:pt x="3263" y="21600"/>
                    </a:lnTo>
                    <a:lnTo>
                      <a:pt x="21600" y="1366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3" name="Shape"/>
              <p:cNvSpPr/>
              <p:nvPr/>
            </p:nvSpPr>
            <p:spPr>
              <a:xfrm>
                <a:off x="1012499" y="7011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92" y="2305"/>
                    </a:lnTo>
                    <a:lnTo>
                      <a:pt x="0" y="3230"/>
                    </a:lnTo>
                    <a:lnTo>
                      <a:pt x="4286" y="20593"/>
                    </a:lnTo>
                    <a:lnTo>
                      <a:pt x="111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4" name="Shape"/>
              <p:cNvSpPr/>
              <p:nvPr/>
            </p:nvSpPr>
            <p:spPr>
              <a:xfrm>
                <a:off x="1081282" y="2675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10"/>
                    </a:moveTo>
                    <a:lnTo>
                      <a:pt x="18332" y="0"/>
                    </a:lnTo>
                    <a:lnTo>
                      <a:pt x="8800" y="1461"/>
                    </a:lnTo>
                    <a:lnTo>
                      <a:pt x="79" y="2793"/>
                    </a:lnTo>
                    <a:lnTo>
                      <a:pt x="0" y="21600"/>
                    </a:lnTo>
                    <a:lnTo>
                      <a:pt x="21600" y="1971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76" name="object 94"/>
            <p:cNvSpPr/>
            <p:nvPr/>
          </p:nvSpPr>
          <p:spPr>
            <a:xfrm>
              <a:off x="6378425" y="99096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47" y="0"/>
                  </a:moveTo>
                  <a:lnTo>
                    <a:pt x="4768" y="3875"/>
                  </a:lnTo>
                  <a:lnTo>
                    <a:pt x="0" y="7791"/>
                  </a:lnTo>
                  <a:lnTo>
                    <a:pt x="3553" y="21600"/>
                  </a:lnTo>
                  <a:lnTo>
                    <a:pt x="21600" y="21046"/>
                  </a:lnTo>
                  <a:lnTo>
                    <a:pt x="9447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79" name="object 95"/>
            <p:cNvGrpSpPr/>
            <p:nvPr/>
          </p:nvGrpSpPr>
          <p:grpSpPr>
            <a:xfrm>
              <a:off x="5271391" y="908833"/>
              <a:ext cx="295079" cy="40799"/>
              <a:chOff x="0" y="0"/>
              <a:chExt cx="295078" cy="40798"/>
            </a:xfrm>
          </p:grpSpPr>
          <p:sp>
            <p:nvSpPr>
              <p:cNvPr id="577" name="Shap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78"/>
                    </a:moveTo>
                    <a:lnTo>
                      <a:pt x="17458" y="0"/>
                    </a:lnTo>
                    <a:lnTo>
                      <a:pt x="7573" y="2140"/>
                    </a:lnTo>
                    <a:lnTo>
                      <a:pt x="2647" y="3210"/>
                    </a:lnTo>
                    <a:lnTo>
                      <a:pt x="0" y="21600"/>
                    </a:lnTo>
                    <a:lnTo>
                      <a:pt x="21600" y="1587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8" name="Shape"/>
              <p:cNvSpPr/>
              <p:nvPr/>
            </p:nvSpPr>
            <p:spPr>
              <a:xfrm>
                <a:off x="282374" y="2809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78"/>
                    </a:moveTo>
                    <a:lnTo>
                      <a:pt x="17459" y="0"/>
                    </a:lnTo>
                    <a:lnTo>
                      <a:pt x="7572" y="2178"/>
                    </a:lnTo>
                    <a:lnTo>
                      <a:pt x="2649" y="3251"/>
                    </a:lnTo>
                    <a:lnTo>
                      <a:pt x="0" y="21600"/>
                    </a:lnTo>
                    <a:lnTo>
                      <a:pt x="21600" y="1587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80" name="object 96"/>
            <p:cNvSpPr/>
            <p:nvPr/>
          </p:nvSpPr>
          <p:spPr>
            <a:xfrm>
              <a:off x="6243899" y="93668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76" y="0"/>
                  </a:moveTo>
                  <a:lnTo>
                    <a:pt x="4900" y="1829"/>
                  </a:lnTo>
                  <a:lnTo>
                    <a:pt x="811" y="2622"/>
                  </a:lnTo>
                  <a:lnTo>
                    <a:pt x="0" y="13859"/>
                  </a:lnTo>
                  <a:lnTo>
                    <a:pt x="21600" y="21600"/>
                  </a:lnTo>
                  <a:lnTo>
                    <a:pt x="14076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85" name="object 97"/>
            <p:cNvGrpSpPr/>
            <p:nvPr/>
          </p:nvGrpSpPr>
          <p:grpSpPr>
            <a:xfrm>
              <a:off x="5107161" y="921006"/>
              <a:ext cx="877952" cy="82012"/>
              <a:chOff x="-1" y="-1"/>
              <a:chExt cx="877951" cy="82011"/>
            </a:xfrm>
          </p:grpSpPr>
          <p:sp>
            <p:nvSpPr>
              <p:cNvPr id="581" name="Shape"/>
              <p:cNvSpPr/>
              <p:nvPr/>
            </p:nvSpPr>
            <p:spPr>
              <a:xfrm>
                <a:off x="-2" y="68993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83" y="2180"/>
                    </a:lnTo>
                    <a:lnTo>
                      <a:pt x="0" y="3292"/>
                    </a:lnTo>
                    <a:lnTo>
                      <a:pt x="288" y="19501"/>
                    </a:lnTo>
                    <a:lnTo>
                      <a:pt x="168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2" name="Shape"/>
              <p:cNvSpPr/>
              <p:nvPr/>
            </p:nvSpPr>
            <p:spPr>
              <a:xfrm>
                <a:off x="151580" y="6930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04"/>
                    </a:moveTo>
                    <a:lnTo>
                      <a:pt x="17497" y="0"/>
                    </a:lnTo>
                    <a:lnTo>
                      <a:pt x="7572" y="2146"/>
                    </a:lnTo>
                    <a:lnTo>
                      <a:pt x="2649" y="3218"/>
                    </a:lnTo>
                    <a:lnTo>
                      <a:pt x="0" y="21600"/>
                    </a:lnTo>
                    <a:lnTo>
                      <a:pt x="21600" y="1590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3" name="Shape"/>
              <p:cNvSpPr/>
              <p:nvPr/>
            </p:nvSpPr>
            <p:spPr>
              <a:xfrm>
                <a:off x="246798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9"/>
                    </a:moveTo>
                    <a:lnTo>
                      <a:pt x="12272" y="69"/>
                    </a:lnTo>
                    <a:lnTo>
                      <a:pt x="11520" y="0"/>
                    </a:lnTo>
                    <a:lnTo>
                      <a:pt x="0" y="11809"/>
                    </a:lnTo>
                    <a:lnTo>
                      <a:pt x="14941" y="21600"/>
                    </a:lnTo>
                    <a:lnTo>
                      <a:pt x="21600" y="114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4" name="Shape"/>
              <p:cNvSpPr/>
              <p:nvPr/>
            </p:nvSpPr>
            <p:spPr>
              <a:xfrm>
                <a:off x="865247" y="4120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78"/>
                    </a:moveTo>
                    <a:lnTo>
                      <a:pt x="17461" y="0"/>
                    </a:lnTo>
                    <a:lnTo>
                      <a:pt x="7573" y="2178"/>
                    </a:lnTo>
                    <a:lnTo>
                      <a:pt x="2612" y="3251"/>
                    </a:lnTo>
                    <a:lnTo>
                      <a:pt x="0" y="21600"/>
                    </a:lnTo>
                    <a:lnTo>
                      <a:pt x="21600" y="1587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86" name="object 98"/>
            <p:cNvSpPr/>
            <p:nvPr/>
          </p:nvSpPr>
          <p:spPr>
            <a:xfrm>
              <a:off x="4941267" y="99030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8" y="0"/>
                  </a:moveTo>
                  <a:lnTo>
                    <a:pt x="7573" y="2144"/>
                  </a:lnTo>
                  <a:lnTo>
                    <a:pt x="2647" y="3216"/>
                  </a:lnTo>
                  <a:lnTo>
                    <a:pt x="0" y="21600"/>
                  </a:lnTo>
                  <a:lnTo>
                    <a:pt x="21600" y="15903"/>
                  </a:lnTo>
                  <a:lnTo>
                    <a:pt x="1745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94" name="object 99"/>
            <p:cNvGrpSpPr/>
            <p:nvPr/>
          </p:nvGrpSpPr>
          <p:grpSpPr>
            <a:xfrm>
              <a:off x="4888200" y="921208"/>
              <a:ext cx="1096367" cy="81549"/>
              <a:chOff x="0" y="-1"/>
              <a:chExt cx="1096366" cy="81548"/>
            </a:xfrm>
          </p:grpSpPr>
          <p:sp>
            <p:nvSpPr>
              <p:cNvPr id="587" name="Shape"/>
              <p:cNvSpPr/>
              <p:nvPr/>
            </p:nvSpPr>
            <p:spPr>
              <a:xfrm>
                <a:off x="-1" y="6874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82"/>
                    </a:moveTo>
                    <a:lnTo>
                      <a:pt x="14885" y="70"/>
                    </a:lnTo>
                    <a:lnTo>
                      <a:pt x="10719" y="35"/>
                    </a:lnTo>
                    <a:lnTo>
                      <a:pt x="2344" y="0"/>
                    </a:lnTo>
                    <a:lnTo>
                      <a:pt x="0" y="21600"/>
                    </a:lnTo>
                    <a:lnTo>
                      <a:pt x="21600" y="1238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8" name="Shape"/>
              <p:cNvSpPr/>
              <p:nvPr/>
            </p:nvSpPr>
            <p:spPr>
              <a:xfrm>
                <a:off x="12979" y="5578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98"/>
                    </a:moveTo>
                    <a:lnTo>
                      <a:pt x="11364" y="0"/>
                    </a:lnTo>
                    <a:lnTo>
                      <a:pt x="10010" y="945"/>
                    </a:lnTo>
                    <a:lnTo>
                      <a:pt x="0" y="7876"/>
                    </a:lnTo>
                    <a:lnTo>
                      <a:pt x="19542" y="21600"/>
                    </a:lnTo>
                    <a:lnTo>
                      <a:pt x="21600" y="469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9" name="Shape"/>
              <p:cNvSpPr/>
              <p:nvPr/>
            </p:nvSpPr>
            <p:spPr>
              <a:xfrm>
                <a:off x="92354" y="-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74"/>
                    </a:moveTo>
                    <a:lnTo>
                      <a:pt x="11893" y="0"/>
                    </a:lnTo>
                    <a:lnTo>
                      <a:pt x="8099" y="2949"/>
                    </a:lnTo>
                    <a:lnTo>
                      <a:pt x="0" y="9250"/>
                    </a:lnTo>
                    <a:lnTo>
                      <a:pt x="11476" y="21600"/>
                    </a:lnTo>
                    <a:lnTo>
                      <a:pt x="20539" y="13122"/>
                    </a:lnTo>
                    <a:lnTo>
                      <a:pt x="21600" y="567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0" name="Shape"/>
              <p:cNvSpPr/>
              <p:nvPr/>
            </p:nvSpPr>
            <p:spPr>
              <a:xfrm>
                <a:off x="451701" y="3947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342" y="1156"/>
                    </a:lnTo>
                    <a:lnTo>
                      <a:pt x="0" y="1887"/>
                    </a:lnTo>
                    <a:lnTo>
                      <a:pt x="3303" y="21600"/>
                    </a:lnTo>
                    <a:lnTo>
                      <a:pt x="21521" y="1885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1" name="Shape"/>
              <p:cNvSpPr/>
              <p:nvPr/>
            </p:nvSpPr>
            <p:spPr>
              <a:xfrm>
                <a:off x="870778" y="68841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73"/>
                    </a:moveTo>
                    <a:lnTo>
                      <a:pt x="16261" y="2182"/>
                    </a:lnTo>
                    <a:lnTo>
                      <a:pt x="11392" y="1493"/>
                    </a:lnTo>
                    <a:lnTo>
                      <a:pt x="277" y="0"/>
                    </a:lnTo>
                    <a:lnTo>
                      <a:pt x="0" y="21600"/>
                    </a:lnTo>
                    <a:lnTo>
                      <a:pt x="21600" y="1147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2" name="Shape"/>
              <p:cNvSpPr/>
              <p:nvPr/>
            </p:nvSpPr>
            <p:spPr>
              <a:xfrm>
                <a:off x="898763" y="67698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76"/>
                    </a:moveTo>
                    <a:lnTo>
                      <a:pt x="17496" y="0"/>
                    </a:lnTo>
                    <a:lnTo>
                      <a:pt x="7573" y="2143"/>
                    </a:lnTo>
                    <a:lnTo>
                      <a:pt x="2647" y="3250"/>
                    </a:lnTo>
                    <a:lnTo>
                      <a:pt x="0" y="21600"/>
                    </a:lnTo>
                    <a:lnTo>
                      <a:pt x="21600" y="1587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3" name="Shape"/>
              <p:cNvSpPr/>
              <p:nvPr/>
            </p:nvSpPr>
            <p:spPr>
              <a:xfrm>
                <a:off x="1083662" y="1315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73"/>
                    </a:moveTo>
                    <a:lnTo>
                      <a:pt x="11151" y="0"/>
                    </a:lnTo>
                    <a:lnTo>
                      <a:pt x="9575" y="450"/>
                    </a:lnTo>
                    <a:lnTo>
                      <a:pt x="4787" y="1839"/>
                    </a:lnTo>
                    <a:lnTo>
                      <a:pt x="0" y="21600"/>
                    </a:lnTo>
                    <a:lnTo>
                      <a:pt x="21600" y="1637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95" name="object 100"/>
            <p:cNvSpPr/>
            <p:nvPr/>
          </p:nvSpPr>
          <p:spPr>
            <a:xfrm>
              <a:off x="5717243" y="97621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05" y="0"/>
                  </a:moveTo>
                  <a:lnTo>
                    <a:pt x="0" y="19210"/>
                  </a:lnTo>
                  <a:lnTo>
                    <a:pt x="21600" y="21600"/>
                  </a:lnTo>
                  <a:lnTo>
                    <a:pt x="21029" y="1442"/>
                  </a:lnTo>
                  <a:lnTo>
                    <a:pt x="14007" y="405"/>
                  </a:lnTo>
                  <a:lnTo>
                    <a:pt x="1120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6" name="object 101"/>
            <p:cNvSpPr/>
            <p:nvPr/>
          </p:nvSpPr>
          <p:spPr>
            <a:xfrm>
              <a:off x="5730286" y="962488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79" y="0"/>
                  </a:moveTo>
                  <a:lnTo>
                    <a:pt x="0" y="11179"/>
                  </a:lnTo>
                  <a:lnTo>
                    <a:pt x="1051" y="21600"/>
                  </a:lnTo>
                  <a:lnTo>
                    <a:pt x="21600" y="18647"/>
                  </a:lnTo>
                  <a:lnTo>
                    <a:pt x="7879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7" name="object 102"/>
            <p:cNvSpPr/>
            <p:nvPr/>
          </p:nvSpPr>
          <p:spPr>
            <a:xfrm>
              <a:off x="4968293" y="93655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07" y="0"/>
                  </a:moveTo>
                  <a:lnTo>
                    <a:pt x="0" y="21600"/>
                  </a:lnTo>
                  <a:lnTo>
                    <a:pt x="21600" y="12360"/>
                  </a:lnTo>
                  <a:lnTo>
                    <a:pt x="14870" y="102"/>
                  </a:lnTo>
                  <a:lnTo>
                    <a:pt x="10696" y="67"/>
                  </a:lnTo>
                  <a:lnTo>
                    <a:pt x="2307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8" name="object 103"/>
            <p:cNvSpPr/>
            <p:nvPr/>
          </p:nvSpPr>
          <p:spPr>
            <a:xfrm>
              <a:off x="5661338" y="921188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15" y="1490"/>
                  </a:lnTo>
                  <a:lnTo>
                    <a:pt x="9008" y="1580"/>
                  </a:lnTo>
                  <a:lnTo>
                    <a:pt x="0" y="12511"/>
                  </a:lnTo>
                  <a:lnTo>
                    <a:pt x="2912" y="16069"/>
                  </a:lnTo>
                  <a:lnTo>
                    <a:pt x="1811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9" name="object 104"/>
            <p:cNvSpPr/>
            <p:nvPr/>
          </p:nvSpPr>
          <p:spPr>
            <a:xfrm>
              <a:off x="6364697" y="93655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07" y="0"/>
                  </a:moveTo>
                  <a:lnTo>
                    <a:pt x="0" y="21600"/>
                  </a:lnTo>
                  <a:lnTo>
                    <a:pt x="21600" y="12360"/>
                  </a:lnTo>
                  <a:lnTo>
                    <a:pt x="14870" y="102"/>
                  </a:lnTo>
                  <a:lnTo>
                    <a:pt x="10696" y="67"/>
                  </a:lnTo>
                  <a:lnTo>
                    <a:pt x="2307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09" name="object 105"/>
            <p:cNvGrpSpPr/>
            <p:nvPr/>
          </p:nvGrpSpPr>
          <p:grpSpPr>
            <a:xfrm>
              <a:off x="4956260" y="919794"/>
              <a:ext cx="1241312" cy="81452"/>
              <a:chOff x="0" y="0"/>
              <a:chExt cx="1241311" cy="81451"/>
            </a:xfrm>
          </p:grpSpPr>
          <p:sp>
            <p:nvSpPr>
              <p:cNvPr id="600" name="Shape"/>
              <p:cNvSpPr/>
              <p:nvPr/>
            </p:nvSpPr>
            <p:spPr>
              <a:xfrm>
                <a:off x="-1" y="1428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92"/>
                    </a:moveTo>
                    <a:lnTo>
                      <a:pt x="13789" y="0"/>
                    </a:lnTo>
                    <a:lnTo>
                      <a:pt x="9103" y="1592"/>
                    </a:lnTo>
                    <a:lnTo>
                      <a:pt x="0" y="4604"/>
                    </a:lnTo>
                    <a:lnTo>
                      <a:pt x="2059" y="21600"/>
                    </a:lnTo>
                    <a:lnTo>
                      <a:pt x="16448" y="15878"/>
                    </a:lnTo>
                    <a:lnTo>
                      <a:pt x="21600" y="929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1" name="Shape"/>
              <p:cNvSpPr/>
              <p:nvPr/>
            </p:nvSpPr>
            <p:spPr>
              <a:xfrm>
                <a:off x="37934" y="1688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92"/>
                    </a:moveTo>
                    <a:lnTo>
                      <a:pt x="13792" y="0"/>
                    </a:lnTo>
                    <a:lnTo>
                      <a:pt x="9074" y="1592"/>
                    </a:lnTo>
                    <a:lnTo>
                      <a:pt x="0" y="4604"/>
                    </a:lnTo>
                    <a:lnTo>
                      <a:pt x="2062" y="21600"/>
                    </a:lnTo>
                    <a:lnTo>
                      <a:pt x="16451" y="15875"/>
                    </a:lnTo>
                    <a:lnTo>
                      <a:pt x="21600" y="929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2" name="Shape"/>
              <p:cNvSpPr/>
              <p:nvPr/>
            </p:nvSpPr>
            <p:spPr>
              <a:xfrm>
                <a:off x="52806" y="286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33"/>
                    </a:moveTo>
                    <a:lnTo>
                      <a:pt x="13522" y="0"/>
                    </a:lnTo>
                    <a:lnTo>
                      <a:pt x="10629" y="2575"/>
                    </a:lnTo>
                    <a:lnTo>
                      <a:pt x="0" y="12201"/>
                    </a:lnTo>
                    <a:lnTo>
                      <a:pt x="21600" y="21600"/>
                    </a:lnTo>
                    <a:lnTo>
                      <a:pt x="21600" y="583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3" name="Shape"/>
              <p:cNvSpPr/>
              <p:nvPr/>
            </p:nvSpPr>
            <p:spPr>
              <a:xfrm>
                <a:off x="220103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292" y="1214"/>
                    </a:lnTo>
                    <a:lnTo>
                      <a:pt x="0" y="2344"/>
                    </a:lnTo>
                    <a:lnTo>
                      <a:pt x="11204" y="21600"/>
                    </a:lnTo>
                    <a:lnTo>
                      <a:pt x="21061" y="2015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4" name="Shape"/>
              <p:cNvSpPr/>
              <p:nvPr/>
            </p:nvSpPr>
            <p:spPr>
              <a:xfrm>
                <a:off x="394607" y="2842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777"/>
                    </a:moveTo>
                    <a:lnTo>
                      <a:pt x="19492" y="0"/>
                    </a:lnTo>
                    <a:lnTo>
                      <a:pt x="9575" y="878"/>
                    </a:lnTo>
                    <a:lnTo>
                      <a:pt x="0" y="1671"/>
                    </a:lnTo>
                    <a:lnTo>
                      <a:pt x="9265" y="21600"/>
                    </a:lnTo>
                    <a:lnTo>
                      <a:pt x="21600" y="977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5" name="Shape"/>
              <p:cNvSpPr/>
              <p:nvPr/>
            </p:nvSpPr>
            <p:spPr>
              <a:xfrm>
                <a:off x="543394" y="1470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48"/>
                    </a:moveTo>
                    <a:lnTo>
                      <a:pt x="11229" y="0"/>
                    </a:lnTo>
                    <a:lnTo>
                      <a:pt x="9994" y="432"/>
                    </a:lnTo>
                    <a:lnTo>
                      <a:pt x="8919" y="824"/>
                    </a:lnTo>
                    <a:lnTo>
                      <a:pt x="0" y="21600"/>
                    </a:lnTo>
                    <a:lnTo>
                      <a:pt x="21600" y="1524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6" name="Shape"/>
              <p:cNvSpPr/>
              <p:nvPr/>
            </p:nvSpPr>
            <p:spPr>
              <a:xfrm>
                <a:off x="596607" y="4237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026" y="1445"/>
                    </a:lnTo>
                    <a:lnTo>
                      <a:pt x="13973" y="408"/>
                    </a:lnTo>
                    <a:lnTo>
                      <a:pt x="11172" y="0"/>
                    </a:lnTo>
                    <a:lnTo>
                      <a:pt x="0" y="1921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7" name="Shape"/>
              <p:cNvSpPr/>
              <p:nvPr/>
            </p:nvSpPr>
            <p:spPr>
              <a:xfrm>
                <a:off x="871664" y="56083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049" y="67"/>
                    </a:lnTo>
                    <a:lnTo>
                      <a:pt x="8782" y="102"/>
                    </a:lnTo>
                    <a:lnTo>
                      <a:pt x="0" y="13512"/>
                    </a:lnTo>
                    <a:lnTo>
                      <a:pt x="1486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8" name="Shape"/>
              <p:cNvSpPr/>
              <p:nvPr/>
            </p:nvSpPr>
            <p:spPr>
              <a:xfrm>
                <a:off x="1228607" y="68745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82"/>
                    </a:moveTo>
                    <a:lnTo>
                      <a:pt x="14912" y="102"/>
                    </a:lnTo>
                    <a:lnTo>
                      <a:pt x="10699" y="67"/>
                    </a:lnTo>
                    <a:lnTo>
                      <a:pt x="2349" y="0"/>
                    </a:lnTo>
                    <a:lnTo>
                      <a:pt x="0" y="21600"/>
                    </a:lnTo>
                    <a:lnTo>
                      <a:pt x="21600" y="1238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10" name="object 106"/>
            <p:cNvSpPr/>
            <p:nvPr/>
          </p:nvSpPr>
          <p:spPr>
            <a:xfrm>
              <a:off x="5996802" y="99142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274" y="1261"/>
                  </a:lnTo>
                  <a:lnTo>
                    <a:pt x="0" y="2390"/>
                  </a:lnTo>
                  <a:lnTo>
                    <a:pt x="11187" y="21600"/>
                  </a:lnTo>
                  <a:lnTo>
                    <a:pt x="21060" y="201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1" name="object 107"/>
            <p:cNvSpPr/>
            <p:nvPr/>
          </p:nvSpPr>
          <p:spPr>
            <a:xfrm>
              <a:off x="5091991" y="93447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74" y="0"/>
                  </a:moveTo>
                  <a:lnTo>
                    <a:pt x="6015" y="5346"/>
                  </a:lnTo>
                  <a:lnTo>
                    <a:pt x="2340" y="7643"/>
                  </a:lnTo>
                  <a:lnTo>
                    <a:pt x="0" y="20882"/>
                  </a:lnTo>
                  <a:lnTo>
                    <a:pt x="21600" y="21600"/>
                  </a:lnTo>
                  <a:lnTo>
                    <a:pt x="14574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14" name="object 108"/>
            <p:cNvGrpSpPr/>
            <p:nvPr/>
          </p:nvGrpSpPr>
          <p:grpSpPr>
            <a:xfrm>
              <a:off x="5499477" y="974245"/>
              <a:ext cx="621909" cy="28728"/>
              <a:chOff x="0" y="0"/>
              <a:chExt cx="621908" cy="28727"/>
            </a:xfrm>
          </p:grpSpPr>
          <p:sp>
            <p:nvSpPr>
              <p:cNvPr id="612" name="Shape"/>
              <p:cNvSpPr/>
              <p:nvPr/>
            </p:nvSpPr>
            <p:spPr>
              <a:xfrm>
                <a:off x="-1" y="16022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026" y="1442"/>
                    </a:lnTo>
                    <a:lnTo>
                      <a:pt x="14005" y="405"/>
                    </a:lnTo>
                    <a:lnTo>
                      <a:pt x="11204" y="0"/>
                    </a:lnTo>
                    <a:lnTo>
                      <a:pt x="0" y="1925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3" name="Shape"/>
              <p:cNvSpPr/>
              <p:nvPr/>
            </p:nvSpPr>
            <p:spPr>
              <a:xfrm>
                <a:off x="609204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775" y="3189"/>
                    </a:lnTo>
                    <a:lnTo>
                      <a:pt x="0" y="4990"/>
                    </a:lnTo>
                    <a:lnTo>
                      <a:pt x="2038" y="20988"/>
                    </a:lnTo>
                    <a:lnTo>
                      <a:pt x="135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17" name="object 109"/>
            <p:cNvGrpSpPr/>
            <p:nvPr/>
          </p:nvGrpSpPr>
          <p:grpSpPr>
            <a:xfrm>
              <a:off x="5022274" y="908820"/>
              <a:ext cx="612808" cy="94071"/>
              <a:chOff x="-1" y="-1"/>
              <a:chExt cx="612807" cy="94070"/>
            </a:xfrm>
          </p:grpSpPr>
          <p:sp>
            <p:nvSpPr>
              <p:cNvPr id="615" name="Shape"/>
              <p:cNvSpPr/>
              <p:nvPr/>
            </p:nvSpPr>
            <p:spPr>
              <a:xfrm>
                <a:off x="-2" y="-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677"/>
                    </a:moveTo>
                    <a:lnTo>
                      <a:pt x="12034" y="0"/>
                    </a:lnTo>
                    <a:lnTo>
                      <a:pt x="9257" y="2089"/>
                    </a:lnTo>
                    <a:lnTo>
                      <a:pt x="0" y="9101"/>
                    </a:lnTo>
                    <a:lnTo>
                      <a:pt x="16138" y="21600"/>
                    </a:lnTo>
                    <a:lnTo>
                      <a:pt x="21600" y="1167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6" name="Shape"/>
              <p:cNvSpPr/>
              <p:nvPr/>
            </p:nvSpPr>
            <p:spPr>
              <a:xfrm>
                <a:off x="600103" y="81364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54"/>
                    </a:moveTo>
                    <a:lnTo>
                      <a:pt x="13099" y="0"/>
                    </a:lnTo>
                    <a:lnTo>
                      <a:pt x="8397" y="1704"/>
                    </a:lnTo>
                    <a:lnTo>
                      <a:pt x="3308" y="3571"/>
                    </a:lnTo>
                    <a:lnTo>
                      <a:pt x="0" y="21600"/>
                    </a:lnTo>
                    <a:lnTo>
                      <a:pt x="16094" y="15183"/>
                    </a:lnTo>
                    <a:lnTo>
                      <a:pt x="21600" y="905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22" name="object 110"/>
            <p:cNvGrpSpPr/>
            <p:nvPr/>
          </p:nvGrpSpPr>
          <p:grpSpPr>
            <a:xfrm>
              <a:off x="4875862" y="920218"/>
              <a:ext cx="1583344" cy="69357"/>
              <a:chOff x="0" y="-1"/>
              <a:chExt cx="1583343" cy="69356"/>
            </a:xfrm>
          </p:grpSpPr>
          <p:sp>
            <p:nvSpPr>
              <p:cNvPr id="618" name="Shape"/>
              <p:cNvSpPr/>
              <p:nvPr/>
            </p:nvSpPr>
            <p:spPr>
              <a:xfrm>
                <a:off x="-1" y="55284"/>
                <a:ext cx="12703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24"/>
                    </a:moveTo>
                    <a:lnTo>
                      <a:pt x="17547" y="0"/>
                    </a:lnTo>
                    <a:lnTo>
                      <a:pt x="9944" y="2836"/>
                    </a:lnTo>
                    <a:lnTo>
                      <a:pt x="3684" y="5171"/>
                    </a:lnTo>
                    <a:lnTo>
                      <a:pt x="0" y="21600"/>
                    </a:lnTo>
                    <a:lnTo>
                      <a:pt x="21600" y="1592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9" name="Shape"/>
              <p:cNvSpPr/>
              <p:nvPr/>
            </p:nvSpPr>
            <p:spPr>
              <a:xfrm>
                <a:off x="53112" y="5664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39"/>
                    </a:moveTo>
                    <a:lnTo>
                      <a:pt x="15031" y="626"/>
                    </a:lnTo>
                    <a:lnTo>
                      <a:pt x="10615" y="440"/>
                    </a:lnTo>
                    <a:lnTo>
                      <a:pt x="0" y="0"/>
                    </a:lnTo>
                    <a:lnTo>
                      <a:pt x="5285" y="21600"/>
                    </a:lnTo>
                    <a:lnTo>
                      <a:pt x="21600" y="1353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0" name="Shape"/>
              <p:cNvSpPr/>
              <p:nvPr/>
            </p:nvSpPr>
            <p:spPr>
              <a:xfrm>
                <a:off x="1080944" y="2965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21"/>
                    </a:moveTo>
                    <a:lnTo>
                      <a:pt x="9241" y="0"/>
                    </a:lnTo>
                    <a:lnTo>
                      <a:pt x="8674" y="482"/>
                    </a:lnTo>
                    <a:lnTo>
                      <a:pt x="0" y="7600"/>
                    </a:lnTo>
                    <a:lnTo>
                      <a:pt x="15223" y="21600"/>
                    </a:lnTo>
                    <a:lnTo>
                      <a:pt x="21600" y="712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1" name="Shape"/>
              <p:cNvSpPr/>
              <p:nvPr/>
            </p:nvSpPr>
            <p:spPr>
              <a:xfrm>
                <a:off x="1570639" y="-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63"/>
                    </a:moveTo>
                    <a:lnTo>
                      <a:pt x="14370" y="0"/>
                    </a:lnTo>
                    <a:lnTo>
                      <a:pt x="0" y="19450"/>
                    </a:lnTo>
                    <a:lnTo>
                      <a:pt x="13072" y="21600"/>
                    </a:lnTo>
                    <a:lnTo>
                      <a:pt x="21600" y="11063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27" name="object 111"/>
            <p:cNvGrpSpPr/>
            <p:nvPr/>
          </p:nvGrpSpPr>
          <p:grpSpPr>
            <a:xfrm>
              <a:off x="4888980" y="919812"/>
              <a:ext cx="1554743" cy="68549"/>
              <a:chOff x="-1" y="-1"/>
              <a:chExt cx="1554742" cy="68548"/>
            </a:xfrm>
          </p:grpSpPr>
          <p:sp>
            <p:nvSpPr>
              <p:cNvPr id="623" name="Shape"/>
              <p:cNvSpPr/>
              <p:nvPr/>
            </p:nvSpPr>
            <p:spPr>
              <a:xfrm>
                <a:off x="-2" y="15106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4"/>
                    </a:moveTo>
                    <a:lnTo>
                      <a:pt x="20484" y="0"/>
                    </a:lnTo>
                    <a:lnTo>
                      <a:pt x="0" y="2947"/>
                    </a:lnTo>
                    <a:lnTo>
                      <a:pt x="13739" y="21600"/>
                    </a:lnTo>
                    <a:lnTo>
                      <a:pt x="21600" y="1044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4" name="Shape"/>
              <p:cNvSpPr/>
              <p:nvPr/>
            </p:nvSpPr>
            <p:spPr>
              <a:xfrm>
                <a:off x="665088" y="55841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68"/>
                    </a:moveTo>
                    <a:lnTo>
                      <a:pt x="10313" y="0"/>
                    </a:lnTo>
                    <a:lnTo>
                      <a:pt x="6500" y="2735"/>
                    </a:lnTo>
                    <a:lnTo>
                      <a:pt x="0" y="7373"/>
                    </a:lnTo>
                    <a:lnTo>
                      <a:pt x="4398" y="21600"/>
                    </a:lnTo>
                    <a:lnTo>
                      <a:pt x="15100" y="17133"/>
                    </a:lnTo>
                    <a:lnTo>
                      <a:pt x="21600" y="1036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5" name="Shape"/>
              <p:cNvSpPr/>
              <p:nvPr/>
            </p:nvSpPr>
            <p:spPr>
              <a:xfrm>
                <a:off x="1123870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181" y="706"/>
                    </a:lnTo>
                    <a:lnTo>
                      <a:pt x="0" y="1177"/>
                    </a:lnTo>
                    <a:lnTo>
                      <a:pt x="696" y="21552"/>
                    </a:lnTo>
                    <a:lnTo>
                      <a:pt x="1296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6" name="Shape"/>
              <p:cNvSpPr/>
              <p:nvPr/>
            </p:nvSpPr>
            <p:spPr>
              <a:xfrm>
                <a:off x="1542038" y="16357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25"/>
                    </a:moveTo>
                    <a:lnTo>
                      <a:pt x="17515" y="0"/>
                    </a:lnTo>
                    <a:lnTo>
                      <a:pt x="9913" y="2839"/>
                    </a:lnTo>
                    <a:lnTo>
                      <a:pt x="3650" y="5170"/>
                    </a:lnTo>
                    <a:lnTo>
                      <a:pt x="0" y="21600"/>
                    </a:lnTo>
                    <a:lnTo>
                      <a:pt x="21600" y="1592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31" name="object 112"/>
            <p:cNvGrpSpPr/>
            <p:nvPr/>
          </p:nvGrpSpPr>
          <p:grpSpPr>
            <a:xfrm>
              <a:off x="5298405" y="936315"/>
              <a:ext cx="1068129" cy="68270"/>
              <a:chOff x="0" y="-1"/>
              <a:chExt cx="1068128" cy="68269"/>
            </a:xfrm>
          </p:grpSpPr>
          <p:sp>
            <p:nvSpPr>
              <p:cNvPr id="628" name="Shape"/>
              <p:cNvSpPr/>
              <p:nvPr/>
            </p:nvSpPr>
            <p:spPr>
              <a:xfrm>
                <a:off x="-1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89"/>
                    </a:moveTo>
                    <a:lnTo>
                      <a:pt x="10313" y="0"/>
                    </a:lnTo>
                    <a:lnTo>
                      <a:pt x="6497" y="2768"/>
                    </a:lnTo>
                    <a:lnTo>
                      <a:pt x="0" y="7400"/>
                    </a:lnTo>
                    <a:lnTo>
                      <a:pt x="4398" y="21600"/>
                    </a:lnTo>
                    <a:lnTo>
                      <a:pt x="15100" y="17142"/>
                    </a:lnTo>
                    <a:lnTo>
                      <a:pt x="21600" y="1038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9" name="Shape"/>
              <p:cNvSpPr/>
              <p:nvPr/>
            </p:nvSpPr>
            <p:spPr>
              <a:xfrm>
                <a:off x="596502" y="50704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08"/>
                    </a:moveTo>
                    <a:lnTo>
                      <a:pt x="10513" y="0"/>
                    </a:lnTo>
                    <a:lnTo>
                      <a:pt x="8846" y="721"/>
                    </a:lnTo>
                    <a:lnTo>
                      <a:pt x="3847" y="2879"/>
                    </a:lnTo>
                    <a:lnTo>
                      <a:pt x="0" y="21600"/>
                    </a:lnTo>
                    <a:lnTo>
                      <a:pt x="21600" y="14708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0" name="Shape"/>
              <p:cNvSpPr/>
              <p:nvPr/>
            </p:nvSpPr>
            <p:spPr>
              <a:xfrm>
                <a:off x="1055425" y="5556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21" y="658"/>
                    </a:lnTo>
                    <a:lnTo>
                      <a:pt x="5665" y="865"/>
                    </a:lnTo>
                    <a:lnTo>
                      <a:pt x="0" y="15635"/>
                    </a:lnTo>
                    <a:lnTo>
                      <a:pt x="104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34" name="object 113"/>
            <p:cNvGrpSpPr/>
            <p:nvPr/>
          </p:nvGrpSpPr>
          <p:grpSpPr>
            <a:xfrm>
              <a:off x="4967568" y="907098"/>
              <a:ext cx="161502" cy="80856"/>
              <a:chOff x="-1" y="0"/>
              <a:chExt cx="161501" cy="80855"/>
            </a:xfrm>
          </p:grpSpPr>
          <p:sp>
            <p:nvSpPr>
              <p:cNvPr id="632" name="Shape"/>
              <p:cNvSpPr/>
              <p:nvPr/>
            </p:nvSpPr>
            <p:spPr>
              <a:xfrm>
                <a:off x="-2" y="-1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79"/>
                    </a:moveTo>
                    <a:lnTo>
                      <a:pt x="18941" y="0"/>
                    </a:lnTo>
                    <a:lnTo>
                      <a:pt x="7381" y="3930"/>
                    </a:lnTo>
                    <a:lnTo>
                      <a:pt x="0" y="6406"/>
                    </a:lnTo>
                    <a:lnTo>
                      <a:pt x="1692" y="21600"/>
                    </a:lnTo>
                    <a:lnTo>
                      <a:pt x="21600" y="1667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3" name="Shape"/>
              <p:cNvSpPr/>
              <p:nvPr/>
            </p:nvSpPr>
            <p:spPr>
              <a:xfrm>
                <a:off x="148794" y="68148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288" y="9294"/>
                    </a:lnTo>
                    <a:lnTo>
                      <a:pt x="0" y="12273"/>
                    </a:lnTo>
                    <a:lnTo>
                      <a:pt x="6992" y="20725"/>
                    </a:lnTo>
                    <a:lnTo>
                      <a:pt x="173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37" name="object 114"/>
            <p:cNvGrpSpPr/>
            <p:nvPr/>
          </p:nvGrpSpPr>
          <p:grpSpPr>
            <a:xfrm>
              <a:off x="5049733" y="962052"/>
              <a:ext cx="1220535" cy="42667"/>
              <a:chOff x="0" y="0"/>
              <a:chExt cx="1220534" cy="42666"/>
            </a:xfrm>
          </p:grpSpPr>
          <p:sp>
            <p:nvSpPr>
              <p:cNvPr id="635" name="Shape"/>
              <p:cNvSpPr/>
              <p:nvPr/>
            </p:nvSpPr>
            <p:spPr>
              <a:xfrm>
                <a:off x="-1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"/>
                    </a:moveTo>
                    <a:lnTo>
                      <a:pt x="10798" y="46"/>
                    </a:lnTo>
                    <a:lnTo>
                      <a:pt x="53" y="0"/>
                    </a:lnTo>
                    <a:lnTo>
                      <a:pt x="0" y="21554"/>
                    </a:lnTo>
                    <a:lnTo>
                      <a:pt x="10798" y="21554"/>
                    </a:lnTo>
                    <a:lnTo>
                      <a:pt x="21542" y="21600"/>
                    </a:lnTo>
                    <a:lnTo>
                      <a:pt x="21600" y="46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6" name="Shape"/>
              <p:cNvSpPr/>
              <p:nvPr/>
            </p:nvSpPr>
            <p:spPr>
              <a:xfrm>
                <a:off x="1207831" y="2995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983" y="1260"/>
                    </a:lnTo>
                    <a:lnTo>
                      <a:pt x="6178" y="2002"/>
                    </a:lnTo>
                    <a:lnTo>
                      <a:pt x="0" y="14919"/>
                    </a:lnTo>
                    <a:lnTo>
                      <a:pt x="1667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41" name="object 115"/>
            <p:cNvGrpSpPr/>
            <p:nvPr/>
          </p:nvGrpSpPr>
          <p:grpSpPr>
            <a:xfrm>
              <a:off x="5285036" y="935363"/>
              <a:ext cx="969427" cy="68201"/>
              <a:chOff x="-1" y="0"/>
              <a:chExt cx="969426" cy="68200"/>
            </a:xfrm>
          </p:grpSpPr>
          <p:sp>
            <p:nvSpPr>
              <p:cNvPr id="638" name="Shape"/>
              <p:cNvSpPr/>
              <p:nvPr/>
            </p:nvSpPr>
            <p:spPr>
              <a:xfrm>
                <a:off x="-2" y="55493"/>
                <a:ext cx="12706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15"/>
                    </a:moveTo>
                    <a:lnTo>
                      <a:pt x="18980" y="0"/>
                    </a:lnTo>
                    <a:lnTo>
                      <a:pt x="8614" y="2221"/>
                    </a:lnTo>
                    <a:lnTo>
                      <a:pt x="0" y="4081"/>
                    </a:lnTo>
                    <a:lnTo>
                      <a:pt x="2658" y="21600"/>
                    </a:lnTo>
                    <a:lnTo>
                      <a:pt x="21600" y="1751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9" name="Shape"/>
              <p:cNvSpPr/>
              <p:nvPr/>
            </p:nvSpPr>
            <p:spPr>
              <a:xfrm>
                <a:off x="541568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8" y="0"/>
                    </a:lnTo>
                    <a:lnTo>
                      <a:pt x="0" y="21550"/>
                    </a:lnTo>
                    <a:lnTo>
                      <a:pt x="10800" y="21600"/>
                    </a:lnTo>
                    <a:lnTo>
                      <a:pt x="2154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0" name="Shape"/>
              <p:cNvSpPr/>
              <p:nvPr/>
            </p:nvSpPr>
            <p:spPr>
              <a:xfrm>
                <a:off x="956722" y="2652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79"/>
                    </a:moveTo>
                    <a:lnTo>
                      <a:pt x="18991" y="0"/>
                    </a:lnTo>
                    <a:lnTo>
                      <a:pt x="7339" y="3930"/>
                    </a:lnTo>
                    <a:lnTo>
                      <a:pt x="0" y="6406"/>
                    </a:lnTo>
                    <a:lnTo>
                      <a:pt x="1696" y="21600"/>
                    </a:lnTo>
                    <a:lnTo>
                      <a:pt x="21600" y="1667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42" name="object 116"/>
            <p:cNvSpPr/>
            <p:nvPr/>
          </p:nvSpPr>
          <p:spPr>
            <a:xfrm>
              <a:off x="6106880" y="93605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39" y="0"/>
                  </a:moveTo>
                  <a:lnTo>
                    <a:pt x="8614" y="2265"/>
                  </a:lnTo>
                  <a:lnTo>
                    <a:pt x="0" y="4120"/>
                  </a:lnTo>
                  <a:lnTo>
                    <a:pt x="2658" y="21600"/>
                  </a:lnTo>
                  <a:lnTo>
                    <a:pt x="21600" y="17524"/>
                  </a:lnTo>
                  <a:lnTo>
                    <a:pt x="1893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46" name="object 117"/>
            <p:cNvGrpSpPr/>
            <p:nvPr/>
          </p:nvGrpSpPr>
          <p:grpSpPr>
            <a:xfrm>
              <a:off x="4941560" y="934656"/>
              <a:ext cx="1203301" cy="40103"/>
              <a:chOff x="0" y="-1"/>
              <a:chExt cx="1203300" cy="40102"/>
            </a:xfrm>
          </p:grpSpPr>
          <p:sp>
            <p:nvSpPr>
              <p:cNvPr id="643" name="Shape"/>
              <p:cNvSpPr/>
              <p:nvPr/>
            </p:nvSpPr>
            <p:spPr>
              <a:xfrm>
                <a:off x="-1" y="2739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0"/>
                    </a:moveTo>
                    <a:lnTo>
                      <a:pt x="10827" y="50"/>
                    </a:lnTo>
                    <a:lnTo>
                      <a:pt x="53" y="0"/>
                    </a:lnTo>
                    <a:lnTo>
                      <a:pt x="0" y="21550"/>
                    </a:lnTo>
                    <a:lnTo>
                      <a:pt x="10827" y="21550"/>
                    </a:lnTo>
                    <a:lnTo>
                      <a:pt x="21542" y="21600"/>
                    </a:lnTo>
                    <a:lnTo>
                      <a:pt x="21600" y="5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4" name="Shape"/>
              <p:cNvSpPr/>
              <p:nvPr/>
            </p:nvSpPr>
            <p:spPr>
              <a:xfrm>
                <a:off x="221265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18"/>
                    </a:moveTo>
                    <a:lnTo>
                      <a:pt x="18939" y="0"/>
                    </a:lnTo>
                    <a:lnTo>
                      <a:pt x="8576" y="2222"/>
                    </a:lnTo>
                    <a:lnTo>
                      <a:pt x="0" y="4082"/>
                    </a:lnTo>
                    <a:lnTo>
                      <a:pt x="2620" y="21600"/>
                    </a:lnTo>
                    <a:lnTo>
                      <a:pt x="21600" y="1751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5" name="Shape"/>
              <p:cNvSpPr/>
              <p:nvPr/>
            </p:nvSpPr>
            <p:spPr>
              <a:xfrm>
                <a:off x="1190596" y="25286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19"/>
                    </a:moveTo>
                    <a:lnTo>
                      <a:pt x="18939" y="0"/>
                    </a:lnTo>
                    <a:lnTo>
                      <a:pt x="8616" y="2221"/>
                    </a:lnTo>
                    <a:lnTo>
                      <a:pt x="0" y="4085"/>
                    </a:lnTo>
                    <a:lnTo>
                      <a:pt x="2661" y="21600"/>
                    </a:lnTo>
                    <a:lnTo>
                      <a:pt x="21600" y="1751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47" name="object 118"/>
            <p:cNvSpPr/>
            <p:nvPr/>
          </p:nvSpPr>
          <p:spPr>
            <a:xfrm>
              <a:off x="5091558" y="97633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37" y="0"/>
                  </a:moveTo>
                  <a:lnTo>
                    <a:pt x="12197" y="346"/>
                  </a:lnTo>
                  <a:lnTo>
                    <a:pt x="3485" y="868"/>
                  </a:lnTo>
                  <a:lnTo>
                    <a:pt x="0" y="17026"/>
                  </a:lnTo>
                  <a:lnTo>
                    <a:pt x="21600" y="21600"/>
                  </a:lnTo>
                  <a:lnTo>
                    <a:pt x="17637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8" name="object 119"/>
            <p:cNvSpPr/>
            <p:nvPr/>
          </p:nvSpPr>
          <p:spPr>
            <a:xfrm>
              <a:off x="5881511" y="93668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660" y="21600"/>
                  </a:lnTo>
                  <a:lnTo>
                    <a:pt x="15480" y="16307"/>
                  </a:lnTo>
                  <a:lnTo>
                    <a:pt x="20273" y="13661"/>
                  </a:lnTo>
                  <a:lnTo>
                    <a:pt x="21600" y="1228"/>
                  </a:lnTo>
                  <a:lnTo>
                    <a:pt x="10410" y="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9" name="object 120"/>
            <p:cNvSpPr/>
            <p:nvPr/>
          </p:nvSpPr>
          <p:spPr>
            <a:xfrm>
              <a:off x="5076351" y="90834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512" y="7054"/>
                  </a:lnTo>
                  <a:lnTo>
                    <a:pt x="0" y="10102"/>
                  </a:lnTo>
                  <a:lnTo>
                    <a:pt x="8739" y="21600"/>
                  </a:lnTo>
                  <a:lnTo>
                    <a:pt x="18880" y="2125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50" name="object 121"/>
            <p:cNvSpPr/>
            <p:nvPr/>
          </p:nvSpPr>
          <p:spPr>
            <a:xfrm>
              <a:off x="5379963" y="97640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36" y="0"/>
                  </a:moveTo>
                  <a:lnTo>
                    <a:pt x="10533" y="86"/>
                  </a:lnTo>
                  <a:lnTo>
                    <a:pt x="2754" y="347"/>
                  </a:lnTo>
                  <a:lnTo>
                    <a:pt x="0" y="21600"/>
                  </a:lnTo>
                  <a:lnTo>
                    <a:pt x="21600" y="11518"/>
                  </a:lnTo>
                  <a:lnTo>
                    <a:pt x="12836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53" name="object 122"/>
            <p:cNvGrpSpPr/>
            <p:nvPr/>
          </p:nvGrpSpPr>
          <p:grpSpPr>
            <a:xfrm>
              <a:off x="5010082" y="974587"/>
              <a:ext cx="1230702" cy="29561"/>
              <a:chOff x="-1" y="-1"/>
              <a:chExt cx="1230701" cy="29560"/>
            </a:xfrm>
          </p:grpSpPr>
          <p:sp>
            <p:nvSpPr>
              <p:cNvPr id="651" name="Shape"/>
              <p:cNvSpPr/>
              <p:nvPr/>
            </p:nvSpPr>
            <p:spPr>
              <a:xfrm>
                <a:off x="-2" y="-2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98" y="1253"/>
                    </a:lnTo>
                    <a:lnTo>
                      <a:pt x="0" y="2911"/>
                    </a:lnTo>
                    <a:lnTo>
                      <a:pt x="4203" y="21600"/>
                    </a:lnTo>
                    <a:lnTo>
                      <a:pt x="17495" y="207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2" name="Shape"/>
              <p:cNvSpPr/>
              <p:nvPr/>
            </p:nvSpPr>
            <p:spPr>
              <a:xfrm>
                <a:off x="1217997" y="1685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98" y="1302"/>
                    </a:lnTo>
                    <a:lnTo>
                      <a:pt x="0" y="2914"/>
                    </a:lnTo>
                    <a:lnTo>
                      <a:pt x="4207" y="21600"/>
                    </a:lnTo>
                    <a:lnTo>
                      <a:pt x="17499" y="207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59" name="object 123"/>
            <p:cNvGrpSpPr/>
            <p:nvPr/>
          </p:nvGrpSpPr>
          <p:grpSpPr>
            <a:xfrm>
              <a:off x="5419173" y="911994"/>
              <a:ext cx="998845" cy="92781"/>
              <a:chOff x="-1" y="-1"/>
              <a:chExt cx="998844" cy="92780"/>
            </a:xfrm>
          </p:grpSpPr>
          <p:sp>
            <p:nvSpPr>
              <p:cNvPr id="654" name="Shape"/>
              <p:cNvSpPr/>
              <p:nvPr/>
            </p:nvSpPr>
            <p:spPr>
              <a:xfrm>
                <a:off x="-2" y="-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13"/>
                    </a:moveTo>
                    <a:lnTo>
                      <a:pt x="20144" y="0"/>
                    </a:lnTo>
                    <a:lnTo>
                      <a:pt x="10867" y="2256"/>
                    </a:lnTo>
                    <a:lnTo>
                      <a:pt x="0" y="4903"/>
                    </a:lnTo>
                    <a:lnTo>
                      <a:pt x="11746" y="21600"/>
                    </a:lnTo>
                    <a:lnTo>
                      <a:pt x="21600" y="1951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5" name="Shape"/>
              <p:cNvSpPr/>
              <p:nvPr/>
            </p:nvSpPr>
            <p:spPr>
              <a:xfrm>
                <a:off x="175107" y="958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78"/>
                    </a:moveTo>
                    <a:lnTo>
                      <a:pt x="19156" y="6473"/>
                    </a:lnTo>
                    <a:lnTo>
                      <a:pt x="12090" y="0"/>
                    </a:lnTo>
                    <a:lnTo>
                      <a:pt x="8456" y="3765"/>
                    </a:lnTo>
                    <a:lnTo>
                      <a:pt x="0" y="12628"/>
                    </a:lnTo>
                    <a:lnTo>
                      <a:pt x="15080" y="21600"/>
                    </a:lnTo>
                    <a:lnTo>
                      <a:pt x="21600" y="1257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6" name="Shape"/>
              <p:cNvSpPr/>
              <p:nvPr/>
            </p:nvSpPr>
            <p:spPr>
              <a:xfrm>
                <a:off x="820423" y="80074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13"/>
                    </a:moveTo>
                    <a:lnTo>
                      <a:pt x="20144" y="0"/>
                    </a:lnTo>
                    <a:lnTo>
                      <a:pt x="10867" y="2256"/>
                    </a:lnTo>
                    <a:lnTo>
                      <a:pt x="0" y="4907"/>
                    </a:lnTo>
                    <a:lnTo>
                      <a:pt x="11746" y="21600"/>
                    </a:lnTo>
                    <a:lnTo>
                      <a:pt x="21600" y="1951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7" name="Shape"/>
              <p:cNvSpPr/>
              <p:nvPr/>
            </p:nvSpPr>
            <p:spPr>
              <a:xfrm>
                <a:off x="919896" y="829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08"/>
                    </a:moveTo>
                    <a:lnTo>
                      <a:pt x="9204" y="0"/>
                    </a:lnTo>
                    <a:lnTo>
                      <a:pt x="6276" y="1219"/>
                    </a:lnTo>
                    <a:lnTo>
                      <a:pt x="0" y="3803"/>
                    </a:lnTo>
                    <a:lnTo>
                      <a:pt x="1256" y="21600"/>
                    </a:lnTo>
                    <a:lnTo>
                      <a:pt x="21600" y="1490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8" name="Shape"/>
              <p:cNvSpPr/>
              <p:nvPr/>
            </p:nvSpPr>
            <p:spPr>
              <a:xfrm>
                <a:off x="986140" y="4974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540" y="7026"/>
                    </a:lnTo>
                    <a:lnTo>
                      <a:pt x="0" y="10080"/>
                    </a:lnTo>
                    <a:lnTo>
                      <a:pt x="8762" y="21600"/>
                    </a:lnTo>
                    <a:lnTo>
                      <a:pt x="18843" y="212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60" name="object 124"/>
            <p:cNvSpPr/>
            <p:nvPr/>
          </p:nvSpPr>
          <p:spPr>
            <a:xfrm>
              <a:off x="5579868" y="96157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406" y="2116"/>
                  </a:lnTo>
                  <a:lnTo>
                    <a:pt x="6795" y="2538"/>
                  </a:lnTo>
                  <a:lnTo>
                    <a:pt x="0" y="14541"/>
                  </a:lnTo>
                  <a:lnTo>
                    <a:pt x="120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63" name="object 125"/>
            <p:cNvGrpSpPr/>
            <p:nvPr/>
          </p:nvGrpSpPr>
          <p:grpSpPr>
            <a:xfrm>
              <a:off x="5943112" y="948164"/>
              <a:ext cx="407214" cy="26781"/>
              <a:chOff x="0" y="0"/>
              <a:chExt cx="407213" cy="26780"/>
            </a:xfrm>
          </p:grpSpPr>
          <p:sp>
            <p:nvSpPr>
              <p:cNvPr id="661" name="Shape"/>
              <p:cNvSpPr/>
              <p:nvPr/>
            </p:nvSpPr>
            <p:spPr>
              <a:xfrm>
                <a:off x="-1" y="1407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0"/>
                    </a:moveTo>
                    <a:lnTo>
                      <a:pt x="6725" y="47"/>
                    </a:lnTo>
                    <a:lnTo>
                      <a:pt x="6090" y="0"/>
                    </a:lnTo>
                    <a:lnTo>
                      <a:pt x="0" y="4613"/>
                    </a:lnTo>
                    <a:lnTo>
                      <a:pt x="7158" y="21600"/>
                    </a:lnTo>
                    <a:lnTo>
                      <a:pt x="21600" y="137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2" name="Shape"/>
              <p:cNvSpPr/>
              <p:nvPr/>
            </p:nvSpPr>
            <p:spPr>
              <a:xfrm>
                <a:off x="394509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736" y="0"/>
                    </a:lnTo>
                    <a:lnTo>
                      <a:pt x="7004" y="4935"/>
                    </a:lnTo>
                    <a:lnTo>
                      <a:pt x="0" y="8164"/>
                    </a:lnTo>
                    <a:lnTo>
                      <a:pt x="8913" y="2041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64" name="object 126"/>
            <p:cNvSpPr/>
            <p:nvPr/>
          </p:nvSpPr>
          <p:spPr>
            <a:xfrm>
              <a:off x="6156054" y="98803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44" y="0"/>
                  </a:moveTo>
                  <a:lnTo>
                    <a:pt x="7422" y="3619"/>
                  </a:lnTo>
                  <a:lnTo>
                    <a:pt x="0" y="5992"/>
                  </a:lnTo>
                  <a:lnTo>
                    <a:pt x="2651" y="21600"/>
                  </a:lnTo>
                  <a:lnTo>
                    <a:pt x="21600" y="15563"/>
                  </a:lnTo>
                  <a:lnTo>
                    <a:pt x="1894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69" name="object 127"/>
            <p:cNvGrpSpPr/>
            <p:nvPr/>
          </p:nvGrpSpPr>
          <p:grpSpPr>
            <a:xfrm>
              <a:off x="5244302" y="920606"/>
              <a:ext cx="710909" cy="53449"/>
              <a:chOff x="0" y="-1"/>
              <a:chExt cx="710908" cy="53448"/>
            </a:xfrm>
          </p:grpSpPr>
          <p:sp>
            <p:nvSpPr>
              <p:cNvPr id="665" name="Shape"/>
              <p:cNvSpPr/>
              <p:nvPr/>
            </p:nvSpPr>
            <p:spPr>
              <a:xfrm>
                <a:off x="-1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08"/>
                    </a:moveTo>
                    <a:lnTo>
                      <a:pt x="18998" y="0"/>
                    </a:lnTo>
                    <a:lnTo>
                      <a:pt x="7443" y="3663"/>
                    </a:lnTo>
                    <a:lnTo>
                      <a:pt x="0" y="6037"/>
                    </a:lnTo>
                    <a:lnTo>
                      <a:pt x="2602" y="21600"/>
                    </a:lnTo>
                    <a:lnTo>
                      <a:pt x="14157" y="17977"/>
                    </a:lnTo>
                    <a:lnTo>
                      <a:pt x="21600" y="1560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6" name="Shape"/>
              <p:cNvSpPr/>
              <p:nvPr/>
            </p:nvSpPr>
            <p:spPr>
              <a:xfrm>
                <a:off x="1402" y="40741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08"/>
                    </a:moveTo>
                    <a:lnTo>
                      <a:pt x="18944" y="0"/>
                    </a:lnTo>
                    <a:lnTo>
                      <a:pt x="7479" y="3666"/>
                    </a:lnTo>
                    <a:lnTo>
                      <a:pt x="0" y="6036"/>
                    </a:lnTo>
                    <a:lnTo>
                      <a:pt x="2651" y="21600"/>
                    </a:lnTo>
                    <a:lnTo>
                      <a:pt x="21600" y="1560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7" name="Shape"/>
              <p:cNvSpPr/>
              <p:nvPr/>
            </p:nvSpPr>
            <p:spPr>
              <a:xfrm>
                <a:off x="471665" y="2865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87"/>
                    </a:moveTo>
                    <a:lnTo>
                      <a:pt x="12687" y="1140"/>
                    </a:lnTo>
                    <a:lnTo>
                      <a:pt x="9550" y="852"/>
                    </a:lnTo>
                    <a:lnTo>
                      <a:pt x="0" y="0"/>
                    </a:lnTo>
                    <a:lnTo>
                      <a:pt x="3864" y="21600"/>
                    </a:lnTo>
                    <a:lnTo>
                      <a:pt x="21600" y="1338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8" name="Shape"/>
              <p:cNvSpPr/>
              <p:nvPr/>
            </p:nvSpPr>
            <p:spPr>
              <a:xfrm>
                <a:off x="698204" y="1405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576"/>
                    </a:moveTo>
                    <a:lnTo>
                      <a:pt x="18949" y="0"/>
                    </a:lnTo>
                    <a:lnTo>
                      <a:pt x="7484" y="3656"/>
                    </a:lnTo>
                    <a:lnTo>
                      <a:pt x="0" y="6024"/>
                    </a:lnTo>
                    <a:lnTo>
                      <a:pt x="2656" y="21600"/>
                    </a:lnTo>
                    <a:lnTo>
                      <a:pt x="21600" y="1557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70" name="object 128"/>
            <p:cNvSpPr/>
            <p:nvPr/>
          </p:nvSpPr>
          <p:spPr>
            <a:xfrm>
              <a:off x="6417351" y="97679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98" y="0"/>
                  </a:moveTo>
                  <a:lnTo>
                    <a:pt x="7443" y="3663"/>
                  </a:lnTo>
                  <a:lnTo>
                    <a:pt x="0" y="5992"/>
                  </a:lnTo>
                  <a:lnTo>
                    <a:pt x="2602" y="21600"/>
                  </a:lnTo>
                  <a:lnTo>
                    <a:pt x="21600" y="15608"/>
                  </a:lnTo>
                  <a:lnTo>
                    <a:pt x="1899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1" name="object 129"/>
            <p:cNvSpPr/>
            <p:nvPr/>
          </p:nvSpPr>
          <p:spPr>
            <a:xfrm>
              <a:off x="5636059" y="97782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98" y="0"/>
                  </a:moveTo>
                  <a:lnTo>
                    <a:pt x="0" y="4867"/>
                  </a:lnTo>
                  <a:lnTo>
                    <a:pt x="12281" y="21600"/>
                  </a:lnTo>
                  <a:lnTo>
                    <a:pt x="21600" y="1434"/>
                  </a:lnTo>
                  <a:lnTo>
                    <a:pt x="8883" y="86"/>
                  </a:lnTo>
                  <a:lnTo>
                    <a:pt x="8298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2" name="object 130"/>
            <p:cNvSpPr/>
            <p:nvPr/>
          </p:nvSpPr>
          <p:spPr>
            <a:xfrm>
              <a:off x="5881760" y="97441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21" y="0"/>
                  </a:moveTo>
                  <a:lnTo>
                    <a:pt x="0" y="14214"/>
                  </a:lnTo>
                  <a:lnTo>
                    <a:pt x="20554" y="21600"/>
                  </a:lnTo>
                  <a:lnTo>
                    <a:pt x="21600" y="2391"/>
                  </a:lnTo>
                  <a:lnTo>
                    <a:pt x="15373" y="610"/>
                  </a:lnTo>
                  <a:lnTo>
                    <a:pt x="13221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3" name="object 131"/>
            <p:cNvSpPr/>
            <p:nvPr/>
          </p:nvSpPr>
          <p:spPr>
            <a:xfrm>
              <a:off x="5852129" y="93581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17" y="0"/>
                  </a:moveTo>
                  <a:lnTo>
                    <a:pt x="10065" y="2986"/>
                  </a:lnTo>
                  <a:lnTo>
                    <a:pt x="0" y="10987"/>
                  </a:lnTo>
                  <a:lnTo>
                    <a:pt x="17932" y="21600"/>
                  </a:lnTo>
                  <a:lnTo>
                    <a:pt x="21356" y="11839"/>
                  </a:lnTo>
                  <a:lnTo>
                    <a:pt x="21600" y="11037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4" name="object 132"/>
            <p:cNvSpPr/>
            <p:nvPr/>
          </p:nvSpPr>
          <p:spPr>
            <a:xfrm>
              <a:off x="6392274" y="90724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088" y="6570"/>
                  </a:lnTo>
                  <a:lnTo>
                    <a:pt x="0" y="9185"/>
                  </a:lnTo>
                  <a:lnTo>
                    <a:pt x="521" y="17911"/>
                  </a:lnTo>
                  <a:lnTo>
                    <a:pt x="1492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77" name="object 133"/>
            <p:cNvGrpSpPr/>
            <p:nvPr/>
          </p:nvGrpSpPr>
          <p:grpSpPr>
            <a:xfrm>
              <a:off x="5310125" y="923045"/>
              <a:ext cx="646285" cy="78735"/>
              <a:chOff x="-1" y="0"/>
              <a:chExt cx="646284" cy="78734"/>
            </a:xfrm>
          </p:grpSpPr>
          <p:sp>
            <p:nvSpPr>
              <p:cNvPr id="675" name="Shape"/>
              <p:cNvSpPr/>
              <p:nvPr/>
            </p:nvSpPr>
            <p:spPr>
              <a:xfrm>
                <a:off x="-2" y="0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4"/>
                    </a:moveTo>
                    <a:lnTo>
                      <a:pt x="8883" y="41"/>
                    </a:lnTo>
                    <a:lnTo>
                      <a:pt x="8298" y="0"/>
                    </a:lnTo>
                    <a:lnTo>
                      <a:pt x="0" y="4867"/>
                    </a:lnTo>
                    <a:lnTo>
                      <a:pt x="12281" y="21600"/>
                    </a:lnTo>
                    <a:lnTo>
                      <a:pt x="21600" y="143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6" name="Shape"/>
              <p:cNvSpPr/>
              <p:nvPr/>
            </p:nvSpPr>
            <p:spPr>
              <a:xfrm>
                <a:off x="633580" y="66028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4"/>
                    </a:moveTo>
                    <a:lnTo>
                      <a:pt x="8882" y="44"/>
                    </a:lnTo>
                    <a:lnTo>
                      <a:pt x="8301" y="0"/>
                    </a:lnTo>
                    <a:lnTo>
                      <a:pt x="0" y="4866"/>
                    </a:lnTo>
                    <a:lnTo>
                      <a:pt x="12279" y="21600"/>
                    </a:lnTo>
                    <a:lnTo>
                      <a:pt x="21600" y="143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80" name="object 134"/>
            <p:cNvGrpSpPr/>
            <p:nvPr/>
          </p:nvGrpSpPr>
          <p:grpSpPr>
            <a:xfrm>
              <a:off x="4901046" y="948463"/>
              <a:ext cx="993408" cy="26024"/>
              <a:chOff x="0" y="-1"/>
              <a:chExt cx="993407" cy="26023"/>
            </a:xfrm>
          </p:grpSpPr>
          <p:sp>
            <p:nvSpPr>
              <p:cNvPr id="678" name="Shape"/>
              <p:cNvSpPr/>
              <p:nvPr/>
            </p:nvSpPr>
            <p:spPr>
              <a:xfrm>
                <a:off x="-1" y="-2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09"/>
                    </a:moveTo>
                    <a:lnTo>
                      <a:pt x="13832" y="0"/>
                    </a:lnTo>
                    <a:lnTo>
                      <a:pt x="10087" y="2979"/>
                    </a:lnTo>
                    <a:lnTo>
                      <a:pt x="0" y="11009"/>
                    </a:lnTo>
                    <a:lnTo>
                      <a:pt x="17939" y="21600"/>
                    </a:lnTo>
                    <a:lnTo>
                      <a:pt x="21600" y="1100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9" name="Shape"/>
              <p:cNvSpPr/>
              <p:nvPr/>
            </p:nvSpPr>
            <p:spPr>
              <a:xfrm>
                <a:off x="980703" y="13316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396"/>
                    </a:moveTo>
                    <a:lnTo>
                      <a:pt x="15373" y="611"/>
                    </a:lnTo>
                    <a:lnTo>
                      <a:pt x="13226" y="0"/>
                    </a:lnTo>
                    <a:lnTo>
                      <a:pt x="0" y="14194"/>
                    </a:lnTo>
                    <a:lnTo>
                      <a:pt x="9255" y="17563"/>
                    </a:lnTo>
                    <a:lnTo>
                      <a:pt x="20554" y="21600"/>
                    </a:lnTo>
                    <a:lnTo>
                      <a:pt x="21600" y="2396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81" name="object 135"/>
            <p:cNvSpPr/>
            <p:nvPr/>
          </p:nvSpPr>
          <p:spPr>
            <a:xfrm>
              <a:off x="5689437" y="92163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98" y="0"/>
                  </a:moveTo>
                  <a:lnTo>
                    <a:pt x="0" y="4857"/>
                  </a:lnTo>
                  <a:lnTo>
                    <a:pt x="12281" y="21600"/>
                  </a:lnTo>
                  <a:lnTo>
                    <a:pt x="21600" y="1472"/>
                  </a:lnTo>
                  <a:lnTo>
                    <a:pt x="8929" y="85"/>
                  </a:lnTo>
                  <a:lnTo>
                    <a:pt x="8298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2" name="object 136"/>
            <p:cNvSpPr/>
            <p:nvPr/>
          </p:nvSpPr>
          <p:spPr>
            <a:xfrm>
              <a:off x="6393043" y="97394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623" y="8801"/>
                  </a:lnTo>
                  <a:lnTo>
                    <a:pt x="0" y="10568"/>
                  </a:lnTo>
                  <a:lnTo>
                    <a:pt x="8662" y="21600"/>
                  </a:lnTo>
                  <a:lnTo>
                    <a:pt x="16075" y="2121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3" name="object 137"/>
            <p:cNvSpPr/>
            <p:nvPr/>
          </p:nvSpPr>
          <p:spPr>
            <a:xfrm>
              <a:off x="5866304" y="94912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78" y="0"/>
                  </a:moveTo>
                  <a:lnTo>
                    <a:pt x="0" y="14214"/>
                  </a:lnTo>
                  <a:lnTo>
                    <a:pt x="20554" y="21600"/>
                  </a:lnTo>
                  <a:lnTo>
                    <a:pt x="21600" y="2391"/>
                  </a:lnTo>
                  <a:lnTo>
                    <a:pt x="15373" y="610"/>
                  </a:lnTo>
                  <a:lnTo>
                    <a:pt x="1327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86" name="object 138"/>
            <p:cNvGrpSpPr/>
            <p:nvPr/>
          </p:nvGrpSpPr>
          <p:grpSpPr>
            <a:xfrm>
              <a:off x="5062787" y="935814"/>
              <a:ext cx="477197" cy="13045"/>
              <a:chOff x="0" y="-1"/>
              <a:chExt cx="477196" cy="13044"/>
            </a:xfrm>
          </p:grpSpPr>
          <p:sp>
            <p:nvSpPr>
              <p:cNvPr id="684" name="Shape"/>
              <p:cNvSpPr/>
              <p:nvPr/>
            </p:nvSpPr>
            <p:spPr>
              <a:xfrm>
                <a:off x="-1" y="336"/>
                <a:ext cx="12704" cy="12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09"/>
                    </a:moveTo>
                    <a:lnTo>
                      <a:pt x="17041" y="9452"/>
                    </a:lnTo>
                    <a:lnTo>
                      <a:pt x="10004" y="0"/>
                    </a:lnTo>
                    <a:lnTo>
                      <a:pt x="9383" y="476"/>
                    </a:lnTo>
                    <a:lnTo>
                      <a:pt x="0" y="7059"/>
                    </a:lnTo>
                    <a:lnTo>
                      <a:pt x="13012" y="21600"/>
                    </a:lnTo>
                    <a:lnTo>
                      <a:pt x="21600" y="10409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5" name="Shape"/>
              <p:cNvSpPr/>
              <p:nvPr/>
            </p:nvSpPr>
            <p:spPr>
              <a:xfrm>
                <a:off x="464492" y="-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58"/>
                    </a:moveTo>
                    <a:lnTo>
                      <a:pt x="19903" y="0"/>
                    </a:lnTo>
                    <a:lnTo>
                      <a:pt x="5650" y="8719"/>
                    </a:lnTo>
                    <a:lnTo>
                      <a:pt x="0" y="12185"/>
                    </a:lnTo>
                    <a:lnTo>
                      <a:pt x="10552" y="21600"/>
                    </a:lnTo>
                    <a:lnTo>
                      <a:pt x="11202" y="21545"/>
                    </a:lnTo>
                    <a:lnTo>
                      <a:pt x="21600" y="20158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87" name="object 139"/>
            <p:cNvSpPr/>
            <p:nvPr/>
          </p:nvSpPr>
          <p:spPr>
            <a:xfrm>
              <a:off x="6171878" y="90874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22" y="0"/>
                  </a:moveTo>
                  <a:lnTo>
                    <a:pt x="8014" y="4158"/>
                  </a:lnTo>
                  <a:lnTo>
                    <a:pt x="0" y="4772"/>
                  </a:lnTo>
                  <a:lnTo>
                    <a:pt x="5165" y="10493"/>
                  </a:lnTo>
                  <a:lnTo>
                    <a:pt x="15370" y="21600"/>
                  </a:lnTo>
                  <a:lnTo>
                    <a:pt x="21600" y="9596"/>
                  </a:lnTo>
                  <a:lnTo>
                    <a:pt x="12522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8" name="object 140"/>
            <p:cNvSpPr/>
            <p:nvPr/>
          </p:nvSpPr>
          <p:spPr>
            <a:xfrm>
              <a:off x="5189520" y="97615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9" y="0"/>
                  </a:moveTo>
                  <a:lnTo>
                    <a:pt x="7640" y="3729"/>
                  </a:lnTo>
                  <a:lnTo>
                    <a:pt x="0" y="6668"/>
                  </a:lnTo>
                  <a:lnTo>
                    <a:pt x="4709" y="21600"/>
                  </a:lnTo>
                  <a:lnTo>
                    <a:pt x="14014" y="17254"/>
                  </a:lnTo>
                  <a:lnTo>
                    <a:pt x="21600" y="13645"/>
                  </a:lnTo>
                  <a:lnTo>
                    <a:pt x="1728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91" name="object 141"/>
            <p:cNvGrpSpPr/>
            <p:nvPr/>
          </p:nvGrpSpPr>
          <p:grpSpPr>
            <a:xfrm>
              <a:off x="4982396" y="975386"/>
              <a:ext cx="177295" cy="14373"/>
              <a:chOff x="-1" y="0"/>
              <a:chExt cx="177294" cy="14372"/>
            </a:xfrm>
          </p:grpSpPr>
          <p:sp>
            <p:nvSpPr>
              <p:cNvPr id="689" name="Shape"/>
              <p:cNvSpPr/>
              <p:nvPr/>
            </p:nvSpPr>
            <p:spPr>
              <a:xfrm>
                <a:off x="-2" y="1664"/>
                <a:ext cx="12706" cy="12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415"/>
                    </a:moveTo>
                    <a:lnTo>
                      <a:pt x="11048" y="0"/>
                    </a:lnTo>
                    <a:lnTo>
                      <a:pt x="10398" y="114"/>
                    </a:lnTo>
                    <a:lnTo>
                      <a:pt x="0" y="1442"/>
                    </a:lnTo>
                    <a:lnTo>
                      <a:pt x="1697" y="21600"/>
                    </a:lnTo>
                    <a:lnTo>
                      <a:pt x="21600" y="941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0" name="Shape"/>
              <p:cNvSpPr/>
              <p:nvPr/>
            </p:nvSpPr>
            <p:spPr>
              <a:xfrm>
                <a:off x="164587" y="-1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789" y="0"/>
                    </a:lnTo>
                    <a:lnTo>
                      <a:pt x="8602" y="3917"/>
                    </a:lnTo>
                    <a:lnTo>
                      <a:pt x="0" y="6672"/>
                    </a:lnTo>
                    <a:lnTo>
                      <a:pt x="988" y="1555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94" name="object 142"/>
            <p:cNvGrpSpPr/>
            <p:nvPr/>
          </p:nvGrpSpPr>
          <p:grpSpPr>
            <a:xfrm>
              <a:off x="5486542" y="961100"/>
              <a:ext cx="878614" cy="25859"/>
              <a:chOff x="0" y="0"/>
              <a:chExt cx="878613" cy="25858"/>
            </a:xfrm>
          </p:grpSpPr>
          <p:sp>
            <p:nvSpPr>
              <p:cNvPr id="692" name="Shape"/>
              <p:cNvSpPr/>
              <p:nvPr/>
            </p:nvSpPr>
            <p:spPr>
              <a:xfrm>
                <a:off x="-1" y="0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58"/>
                    </a:moveTo>
                    <a:lnTo>
                      <a:pt x="19852" y="0"/>
                    </a:lnTo>
                    <a:lnTo>
                      <a:pt x="5637" y="8719"/>
                    </a:lnTo>
                    <a:lnTo>
                      <a:pt x="0" y="12185"/>
                    </a:lnTo>
                    <a:lnTo>
                      <a:pt x="10574" y="21600"/>
                    </a:lnTo>
                    <a:lnTo>
                      <a:pt x="21600" y="20158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3" name="Shape"/>
              <p:cNvSpPr/>
              <p:nvPr/>
            </p:nvSpPr>
            <p:spPr>
              <a:xfrm>
                <a:off x="865909" y="1315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10"/>
                    </a:moveTo>
                    <a:lnTo>
                      <a:pt x="10443" y="5267"/>
                    </a:lnTo>
                    <a:lnTo>
                      <a:pt x="8351" y="0"/>
                    </a:lnTo>
                    <a:lnTo>
                      <a:pt x="0" y="8627"/>
                    </a:lnTo>
                    <a:lnTo>
                      <a:pt x="1655" y="21600"/>
                    </a:lnTo>
                    <a:lnTo>
                      <a:pt x="16271" y="19224"/>
                    </a:lnTo>
                    <a:lnTo>
                      <a:pt x="21600" y="1471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95" name="object 143"/>
            <p:cNvSpPr/>
            <p:nvPr/>
          </p:nvSpPr>
          <p:spPr>
            <a:xfrm>
              <a:off x="5552320" y="90865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285" y="16227"/>
                  </a:lnTo>
                  <a:lnTo>
                    <a:pt x="14438" y="21600"/>
                  </a:lnTo>
                  <a:lnTo>
                    <a:pt x="21600" y="5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6" name="object 144"/>
            <p:cNvSpPr/>
            <p:nvPr/>
          </p:nvSpPr>
          <p:spPr>
            <a:xfrm>
              <a:off x="6132444" y="91090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00" y="0"/>
                  </a:moveTo>
                  <a:lnTo>
                    <a:pt x="14198" y="111"/>
                  </a:lnTo>
                  <a:lnTo>
                    <a:pt x="0" y="408"/>
                  </a:lnTo>
                  <a:lnTo>
                    <a:pt x="13395" y="21600"/>
                  </a:lnTo>
                  <a:lnTo>
                    <a:pt x="19694" y="6294"/>
                  </a:lnTo>
                  <a:lnTo>
                    <a:pt x="21600" y="3722"/>
                  </a:lnTo>
                  <a:lnTo>
                    <a:pt x="1960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7" name="object 145"/>
            <p:cNvSpPr/>
            <p:nvPr/>
          </p:nvSpPr>
          <p:spPr>
            <a:xfrm>
              <a:off x="5324388" y="93675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8" name="object 146"/>
            <p:cNvSpPr/>
            <p:nvPr/>
          </p:nvSpPr>
          <p:spPr>
            <a:xfrm>
              <a:off x="5462062" y="94799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48" y="0"/>
                  </a:moveTo>
                  <a:lnTo>
                    <a:pt x="0" y="16227"/>
                  </a:lnTo>
                  <a:lnTo>
                    <a:pt x="5448" y="21600"/>
                  </a:lnTo>
                  <a:lnTo>
                    <a:pt x="21600" y="5473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9" name="object 147"/>
            <p:cNvSpPr/>
            <p:nvPr/>
          </p:nvSpPr>
          <p:spPr>
            <a:xfrm>
              <a:off x="6053781" y="95023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7" y="0"/>
                  </a:moveTo>
                  <a:lnTo>
                    <a:pt x="14096" y="111"/>
                  </a:lnTo>
                  <a:lnTo>
                    <a:pt x="0" y="407"/>
                  </a:lnTo>
                  <a:lnTo>
                    <a:pt x="13395" y="21600"/>
                  </a:lnTo>
                  <a:lnTo>
                    <a:pt x="19600" y="6283"/>
                  </a:lnTo>
                  <a:lnTo>
                    <a:pt x="21600" y="3715"/>
                  </a:lnTo>
                  <a:lnTo>
                    <a:pt x="19497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02" name="object 148"/>
            <p:cNvGrpSpPr/>
            <p:nvPr/>
          </p:nvGrpSpPr>
          <p:grpSpPr>
            <a:xfrm>
              <a:off x="6068937" y="922713"/>
              <a:ext cx="12709" cy="37993"/>
              <a:chOff x="-1" y="-1"/>
              <a:chExt cx="12708" cy="37992"/>
            </a:xfrm>
          </p:grpSpPr>
          <p:sp>
            <p:nvSpPr>
              <p:cNvPr id="700" name="Shape"/>
              <p:cNvSpPr/>
              <p:nvPr/>
            </p:nvSpPr>
            <p:spPr>
              <a:xfrm>
                <a:off x="-1" y="25285"/>
                <a:ext cx="12708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5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50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1" name="Shape"/>
              <p:cNvSpPr/>
              <p:nvPr/>
            </p:nvSpPr>
            <p:spPr>
              <a:xfrm>
                <a:off x="0" y="-2"/>
                <a:ext cx="12708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73"/>
                    </a:moveTo>
                    <a:lnTo>
                      <a:pt x="5373" y="0"/>
                    </a:lnTo>
                    <a:lnTo>
                      <a:pt x="0" y="16227"/>
                    </a:lnTo>
                    <a:lnTo>
                      <a:pt x="5373" y="21600"/>
                    </a:lnTo>
                    <a:lnTo>
                      <a:pt x="21600" y="5373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03" name="object 149"/>
            <p:cNvSpPr/>
            <p:nvPr/>
          </p:nvSpPr>
          <p:spPr>
            <a:xfrm>
              <a:off x="6073516" y="91006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152" y="16127"/>
                  </a:lnTo>
                  <a:lnTo>
                    <a:pt x="14438" y="21600"/>
                  </a:lnTo>
                  <a:lnTo>
                    <a:pt x="21600" y="5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4" name="object 150"/>
            <p:cNvSpPr/>
            <p:nvPr/>
          </p:nvSpPr>
          <p:spPr>
            <a:xfrm>
              <a:off x="5187450" y="831934"/>
              <a:ext cx="134866" cy="6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56" y="0"/>
                  </a:moveTo>
                  <a:lnTo>
                    <a:pt x="8077" y="801"/>
                  </a:lnTo>
                  <a:lnTo>
                    <a:pt x="6299" y="3875"/>
                  </a:lnTo>
                  <a:lnTo>
                    <a:pt x="5907" y="4828"/>
                  </a:lnTo>
                  <a:lnTo>
                    <a:pt x="4821" y="9653"/>
                  </a:lnTo>
                  <a:lnTo>
                    <a:pt x="4135" y="10583"/>
                  </a:lnTo>
                  <a:lnTo>
                    <a:pt x="0" y="21158"/>
                  </a:lnTo>
                  <a:lnTo>
                    <a:pt x="15267" y="21600"/>
                  </a:lnTo>
                  <a:lnTo>
                    <a:pt x="20821" y="21600"/>
                  </a:lnTo>
                  <a:lnTo>
                    <a:pt x="21529" y="20261"/>
                  </a:lnTo>
                  <a:lnTo>
                    <a:pt x="21600" y="20261"/>
                  </a:lnTo>
                  <a:lnTo>
                    <a:pt x="17550" y="9487"/>
                  </a:lnTo>
                  <a:lnTo>
                    <a:pt x="17277" y="9430"/>
                  </a:lnTo>
                  <a:lnTo>
                    <a:pt x="15195" y="10059"/>
                  </a:lnTo>
                  <a:lnTo>
                    <a:pt x="15187" y="11285"/>
                  </a:lnTo>
                  <a:lnTo>
                    <a:pt x="14979" y="9084"/>
                  </a:lnTo>
                  <a:lnTo>
                    <a:pt x="14522" y="6939"/>
                  </a:lnTo>
                  <a:lnTo>
                    <a:pt x="14031" y="4946"/>
                  </a:lnTo>
                  <a:lnTo>
                    <a:pt x="13724" y="3201"/>
                  </a:lnTo>
                  <a:lnTo>
                    <a:pt x="11713" y="967"/>
                  </a:lnTo>
                  <a:lnTo>
                    <a:pt x="9856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5" name="object 151"/>
            <p:cNvSpPr/>
            <p:nvPr/>
          </p:nvSpPr>
          <p:spPr>
            <a:xfrm>
              <a:off x="5358392" y="818076"/>
              <a:ext cx="188701" cy="8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69" y="0"/>
                  </a:moveTo>
                  <a:lnTo>
                    <a:pt x="10088" y="752"/>
                  </a:lnTo>
                  <a:lnTo>
                    <a:pt x="9029" y="2657"/>
                  </a:lnTo>
                  <a:lnTo>
                    <a:pt x="8324" y="5413"/>
                  </a:lnTo>
                  <a:lnTo>
                    <a:pt x="8010" y="8714"/>
                  </a:lnTo>
                  <a:lnTo>
                    <a:pt x="6030" y="6239"/>
                  </a:lnTo>
                  <a:lnTo>
                    <a:pt x="4668" y="7907"/>
                  </a:lnTo>
                  <a:lnTo>
                    <a:pt x="3811" y="11020"/>
                  </a:lnTo>
                  <a:lnTo>
                    <a:pt x="3348" y="12882"/>
                  </a:lnTo>
                  <a:lnTo>
                    <a:pt x="3030" y="13235"/>
                  </a:lnTo>
                  <a:lnTo>
                    <a:pt x="22" y="18857"/>
                  </a:lnTo>
                  <a:lnTo>
                    <a:pt x="51" y="20839"/>
                  </a:lnTo>
                  <a:lnTo>
                    <a:pt x="67" y="20839"/>
                  </a:lnTo>
                  <a:lnTo>
                    <a:pt x="0" y="21600"/>
                  </a:lnTo>
                  <a:lnTo>
                    <a:pt x="21600" y="21220"/>
                  </a:lnTo>
                  <a:lnTo>
                    <a:pt x="21458" y="18399"/>
                  </a:lnTo>
                  <a:lnTo>
                    <a:pt x="20575" y="16818"/>
                  </a:lnTo>
                  <a:lnTo>
                    <a:pt x="19562" y="16065"/>
                  </a:lnTo>
                  <a:lnTo>
                    <a:pt x="19027" y="15725"/>
                  </a:lnTo>
                  <a:lnTo>
                    <a:pt x="18941" y="15475"/>
                  </a:lnTo>
                  <a:lnTo>
                    <a:pt x="19299" y="13951"/>
                  </a:lnTo>
                  <a:lnTo>
                    <a:pt x="19187" y="13071"/>
                  </a:lnTo>
                  <a:lnTo>
                    <a:pt x="18756" y="11464"/>
                  </a:lnTo>
                  <a:lnTo>
                    <a:pt x="18041" y="10404"/>
                  </a:lnTo>
                  <a:lnTo>
                    <a:pt x="17196" y="9872"/>
                  </a:lnTo>
                  <a:lnTo>
                    <a:pt x="16374" y="9851"/>
                  </a:lnTo>
                  <a:lnTo>
                    <a:pt x="16077" y="9940"/>
                  </a:lnTo>
                  <a:lnTo>
                    <a:pt x="15515" y="12098"/>
                  </a:lnTo>
                  <a:lnTo>
                    <a:pt x="15328" y="10800"/>
                  </a:lnTo>
                  <a:lnTo>
                    <a:pt x="13374" y="1233"/>
                  </a:lnTo>
                  <a:lnTo>
                    <a:pt x="12386" y="317"/>
                  </a:lnTo>
                  <a:lnTo>
                    <a:pt x="11469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6" name="object 152"/>
            <p:cNvSpPr/>
            <p:nvPr/>
          </p:nvSpPr>
          <p:spPr>
            <a:xfrm>
              <a:off x="4846074" y="820883"/>
              <a:ext cx="168584" cy="78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41"/>
                  </a:lnTo>
                  <a:lnTo>
                    <a:pt x="5152" y="21499"/>
                  </a:lnTo>
                  <a:lnTo>
                    <a:pt x="15462" y="21600"/>
                  </a:lnTo>
                  <a:lnTo>
                    <a:pt x="20804" y="21534"/>
                  </a:lnTo>
                  <a:lnTo>
                    <a:pt x="21525" y="20387"/>
                  </a:lnTo>
                  <a:lnTo>
                    <a:pt x="21600" y="20387"/>
                  </a:lnTo>
                  <a:lnTo>
                    <a:pt x="18900" y="11155"/>
                  </a:lnTo>
                  <a:lnTo>
                    <a:pt x="17709" y="10800"/>
                  </a:lnTo>
                  <a:lnTo>
                    <a:pt x="17374" y="9033"/>
                  </a:lnTo>
                  <a:lnTo>
                    <a:pt x="15060" y="9350"/>
                  </a:lnTo>
                  <a:lnTo>
                    <a:pt x="14240" y="10748"/>
                  </a:lnTo>
                  <a:lnTo>
                    <a:pt x="13500" y="11541"/>
                  </a:lnTo>
                  <a:lnTo>
                    <a:pt x="12839" y="11689"/>
                  </a:lnTo>
                  <a:lnTo>
                    <a:pt x="12453" y="10672"/>
                  </a:lnTo>
                  <a:lnTo>
                    <a:pt x="12141" y="9079"/>
                  </a:lnTo>
                  <a:lnTo>
                    <a:pt x="11700" y="7500"/>
                  </a:lnTo>
                  <a:lnTo>
                    <a:pt x="10634" y="5636"/>
                  </a:lnTo>
                  <a:lnTo>
                    <a:pt x="9475" y="4769"/>
                  </a:lnTo>
                  <a:lnTo>
                    <a:pt x="8212" y="4642"/>
                  </a:lnTo>
                  <a:lnTo>
                    <a:pt x="6839" y="5000"/>
                  </a:lnTo>
                  <a:lnTo>
                    <a:pt x="6268" y="5647"/>
                  </a:lnTo>
                  <a:lnTo>
                    <a:pt x="5409" y="7695"/>
                  </a:lnTo>
                  <a:lnTo>
                    <a:pt x="5310" y="7695"/>
                  </a:lnTo>
                  <a:lnTo>
                    <a:pt x="4563" y="6325"/>
                  </a:lnTo>
                  <a:lnTo>
                    <a:pt x="3122" y="3403"/>
                  </a:lnTo>
                  <a:lnTo>
                    <a:pt x="1447" y="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7" name="object 153"/>
            <p:cNvSpPr/>
            <p:nvPr/>
          </p:nvSpPr>
          <p:spPr>
            <a:xfrm>
              <a:off x="4899452" y="833934"/>
              <a:ext cx="51984" cy="2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31" y="0"/>
                  </a:moveTo>
                  <a:lnTo>
                    <a:pt x="0" y="3797"/>
                  </a:lnTo>
                  <a:lnTo>
                    <a:pt x="4453" y="2846"/>
                  </a:lnTo>
                  <a:lnTo>
                    <a:pt x="8546" y="3181"/>
                  </a:lnTo>
                  <a:lnTo>
                    <a:pt x="12307" y="5489"/>
                  </a:lnTo>
                  <a:lnTo>
                    <a:pt x="15763" y="10451"/>
                  </a:lnTo>
                  <a:lnTo>
                    <a:pt x="17193" y="14652"/>
                  </a:lnTo>
                  <a:lnTo>
                    <a:pt x="18206" y="18892"/>
                  </a:lnTo>
                  <a:lnTo>
                    <a:pt x="19457" y="21600"/>
                  </a:lnTo>
                  <a:lnTo>
                    <a:pt x="21600" y="21205"/>
                  </a:lnTo>
                  <a:lnTo>
                    <a:pt x="17593" y="10229"/>
                  </a:lnTo>
                  <a:lnTo>
                    <a:pt x="12949" y="2652"/>
                  </a:lnTo>
                  <a:lnTo>
                    <a:pt x="7231" y="0"/>
                  </a:lnTo>
                  <a:close/>
                </a:path>
              </a:pathLst>
            </a:custGeom>
            <a:solidFill>
              <a:srgbClr val="BDD7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8" name="object 154"/>
            <p:cNvSpPr/>
            <p:nvPr/>
          </p:nvSpPr>
          <p:spPr>
            <a:xfrm>
              <a:off x="6091266" y="475302"/>
              <a:ext cx="187741" cy="31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1" y="0"/>
                  </a:moveTo>
                  <a:lnTo>
                    <a:pt x="9350" y="3556"/>
                  </a:lnTo>
                  <a:lnTo>
                    <a:pt x="6729" y="6895"/>
                  </a:lnTo>
                  <a:lnTo>
                    <a:pt x="4537" y="8671"/>
                  </a:lnTo>
                  <a:lnTo>
                    <a:pt x="3185" y="9762"/>
                  </a:lnTo>
                  <a:lnTo>
                    <a:pt x="1771" y="10816"/>
                  </a:lnTo>
                  <a:lnTo>
                    <a:pt x="1234" y="11330"/>
                  </a:lnTo>
                  <a:lnTo>
                    <a:pt x="0" y="14022"/>
                  </a:lnTo>
                  <a:lnTo>
                    <a:pt x="507" y="16718"/>
                  </a:lnTo>
                  <a:lnTo>
                    <a:pt x="2552" y="19093"/>
                  </a:lnTo>
                  <a:lnTo>
                    <a:pt x="5933" y="20828"/>
                  </a:lnTo>
                  <a:lnTo>
                    <a:pt x="10447" y="21600"/>
                  </a:lnTo>
                  <a:lnTo>
                    <a:pt x="10503" y="14148"/>
                  </a:lnTo>
                  <a:lnTo>
                    <a:pt x="10632" y="11369"/>
                  </a:lnTo>
                  <a:lnTo>
                    <a:pt x="10773" y="10636"/>
                  </a:lnTo>
                  <a:lnTo>
                    <a:pt x="11174" y="10414"/>
                  </a:lnTo>
                  <a:lnTo>
                    <a:pt x="11064" y="15445"/>
                  </a:lnTo>
                  <a:lnTo>
                    <a:pt x="11094" y="17116"/>
                  </a:lnTo>
                  <a:lnTo>
                    <a:pt x="11214" y="18231"/>
                  </a:lnTo>
                  <a:lnTo>
                    <a:pt x="11622" y="20488"/>
                  </a:lnTo>
                  <a:lnTo>
                    <a:pt x="11740" y="21600"/>
                  </a:lnTo>
                  <a:lnTo>
                    <a:pt x="16210" y="20731"/>
                  </a:lnTo>
                  <a:lnTo>
                    <a:pt x="19487" y="18900"/>
                  </a:lnTo>
                  <a:lnTo>
                    <a:pt x="21355" y="16417"/>
                  </a:lnTo>
                  <a:lnTo>
                    <a:pt x="21600" y="13596"/>
                  </a:lnTo>
                  <a:lnTo>
                    <a:pt x="20423" y="11751"/>
                  </a:lnTo>
                  <a:lnTo>
                    <a:pt x="18140" y="9520"/>
                  </a:lnTo>
                  <a:lnTo>
                    <a:pt x="15607" y="7254"/>
                  </a:lnTo>
                  <a:lnTo>
                    <a:pt x="13680" y="5303"/>
                  </a:lnTo>
                  <a:lnTo>
                    <a:pt x="12943" y="4333"/>
                  </a:lnTo>
                  <a:lnTo>
                    <a:pt x="12283" y="3348"/>
                  </a:lnTo>
                  <a:lnTo>
                    <a:pt x="11715" y="2339"/>
                  </a:lnTo>
                  <a:lnTo>
                    <a:pt x="11255" y="1302"/>
                  </a:lnTo>
                  <a:lnTo>
                    <a:pt x="10771" y="1880"/>
                  </a:lnTo>
                  <a:lnTo>
                    <a:pt x="10842" y="1399"/>
                  </a:lnTo>
                  <a:lnTo>
                    <a:pt x="11065" y="963"/>
                  </a:lnTo>
                  <a:lnTo>
                    <a:pt x="11161" y="515"/>
                  </a:lnTo>
                  <a:lnTo>
                    <a:pt x="10851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9" name="object 155"/>
            <p:cNvSpPr/>
            <p:nvPr/>
          </p:nvSpPr>
          <p:spPr>
            <a:xfrm>
              <a:off x="6181333" y="627018"/>
              <a:ext cx="12704" cy="26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54" y="0"/>
                  </a:moveTo>
                  <a:lnTo>
                    <a:pt x="5443" y="261"/>
                  </a:lnTo>
                  <a:lnTo>
                    <a:pt x="3098" y="1120"/>
                  </a:lnTo>
                  <a:lnTo>
                    <a:pt x="944" y="4379"/>
                  </a:lnTo>
                  <a:lnTo>
                    <a:pt x="0" y="1311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219" y="19482"/>
                  </a:lnTo>
                  <a:lnTo>
                    <a:pt x="19916" y="17355"/>
                  </a:lnTo>
                  <a:lnTo>
                    <a:pt x="21456" y="15230"/>
                  </a:lnTo>
                  <a:lnTo>
                    <a:pt x="21600" y="13119"/>
                  </a:lnTo>
                  <a:lnTo>
                    <a:pt x="19626" y="11815"/>
                  </a:lnTo>
                  <a:lnTo>
                    <a:pt x="12813" y="9167"/>
                  </a:lnTo>
                  <a:lnTo>
                    <a:pt x="10812" y="7860"/>
                  </a:lnTo>
                  <a:lnTo>
                    <a:pt x="10307" y="5900"/>
                  </a:lnTo>
                  <a:lnTo>
                    <a:pt x="12154" y="0"/>
                  </a:lnTo>
                  <a:close/>
                </a:path>
              </a:pathLst>
            </a:custGeom>
            <a:solidFill>
              <a:srgbClr val="8266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0" name="object 156"/>
            <p:cNvSpPr/>
            <p:nvPr/>
          </p:nvSpPr>
          <p:spPr>
            <a:xfrm>
              <a:off x="6316937" y="683215"/>
              <a:ext cx="22666" cy="15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07" y="0"/>
                  </a:moveTo>
                  <a:lnTo>
                    <a:pt x="14126" y="313"/>
                  </a:lnTo>
                  <a:lnTo>
                    <a:pt x="7347" y="71"/>
                  </a:lnTo>
                  <a:lnTo>
                    <a:pt x="4781" y="234"/>
                  </a:lnTo>
                  <a:lnTo>
                    <a:pt x="3813" y="180"/>
                  </a:lnTo>
                  <a:lnTo>
                    <a:pt x="4006" y="395"/>
                  </a:lnTo>
                  <a:lnTo>
                    <a:pt x="0" y="21546"/>
                  </a:lnTo>
                  <a:lnTo>
                    <a:pt x="1113" y="21500"/>
                  </a:lnTo>
                  <a:lnTo>
                    <a:pt x="3135" y="21600"/>
                  </a:lnTo>
                  <a:lnTo>
                    <a:pt x="4006" y="21546"/>
                  </a:lnTo>
                  <a:lnTo>
                    <a:pt x="4382" y="21409"/>
                  </a:lnTo>
                  <a:lnTo>
                    <a:pt x="2590" y="21280"/>
                  </a:lnTo>
                  <a:lnTo>
                    <a:pt x="4346" y="20635"/>
                  </a:lnTo>
                  <a:lnTo>
                    <a:pt x="16644" y="19463"/>
                  </a:lnTo>
                  <a:lnTo>
                    <a:pt x="21414" y="19372"/>
                  </a:lnTo>
                  <a:lnTo>
                    <a:pt x="21600" y="14587"/>
                  </a:lnTo>
                  <a:lnTo>
                    <a:pt x="20495" y="9793"/>
                  </a:lnTo>
                  <a:lnTo>
                    <a:pt x="18848" y="4994"/>
                  </a:lnTo>
                  <a:lnTo>
                    <a:pt x="17407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1" name="object 157"/>
            <p:cNvSpPr/>
            <p:nvPr/>
          </p:nvSpPr>
          <p:spPr>
            <a:xfrm>
              <a:off x="6210168" y="249115"/>
              <a:ext cx="231215" cy="43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40" y="0"/>
                  </a:moveTo>
                  <a:lnTo>
                    <a:pt x="6951" y="2037"/>
                  </a:lnTo>
                  <a:lnTo>
                    <a:pt x="4331" y="4514"/>
                  </a:lnTo>
                  <a:lnTo>
                    <a:pt x="2383" y="7416"/>
                  </a:lnTo>
                  <a:lnTo>
                    <a:pt x="1280" y="9916"/>
                  </a:lnTo>
                  <a:lnTo>
                    <a:pt x="520" y="12459"/>
                  </a:lnTo>
                  <a:lnTo>
                    <a:pt x="0" y="15002"/>
                  </a:lnTo>
                  <a:lnTo>
                    <a:pt x="1565" y="16407"/>
                  </a:lnTo>
                  <a:lnTo>
                    <a:pt x="3621" y="18039"/>
                  </a:lnTo>
                  <a:lnTo>
                    <a:pt x="5475" y="19646"/>
                  </a:lnTo>
                  <a:lnTo>
                    <a:pt x="8323" y="21424"/>
                  </a:lnTo>
                  <a:lnTo>
                    <a:pt x="10367" y="21600"/>
                  </a:lnTo>
                  <a:lnTo>
                    <a:pt x="10348" y="21525"/>
                  </a:lnTo>
                  <a:lnTo>
                    <a:pt x="10443" y="21543"/>
                  </a:lnTo>
                  <a:lnTo>
                    <a:pt x="10499" y="21530"/>
                  </a:lnTo>
                  <a:lnTo>
                    <a:pt x="10461" y="21101"/>
                  </a:lnTo>
                  <a:lnTo>
                    <a:pt x="10570" y="20082"/>
                  </a:lnTo>
                  <a:lnTo>
                    <a:pt x="10499" y="19690"/>
                  </a:lnTo>
                  <a:lnTo>
                    <a:pt x="10024" y="19402"/>
                  </a:lnTo>
                  <a:lnTo>
                    <a:pt x="9216" y="19065"/>
                  </a:lnTo>
                  <a:lnTo>
                    <a:pt x="8558" y="18658"/>
                  </a:lnTo>
                  <a:lnTo>
                    <a:pt x="8531" y="18162"/>
                  </a:lnTo>
                  <a:lnTo>
                    <a:pt x="8835" y="18518"/>
                  </a:lnTo>
                  <a:lnTo>
                    <a:pt x="9236" y="18781"/>
                  </a:lnTo>
                  <a:lnTo>
                    <a:pt x="9776" y="18960"/>
                  </a:lnTo>
                  <a:lnTo>
                    <a:pt x="10499" y="19065"/>
                  </a:lnTo>
                  <a:lnTo>
                    <a:pt x="10587" y="18598"/>
                  </a:lnTo>
                  <a:lnTo>
                    <a:pt x="10649" y="17679"/>
                  </a:lnTo>
                  <a:lnTo>
                    <a:pt x="10669" y="16758"/>
                  </a:lnTo>
                  <a:lnTo>
                    <a:pt x="10631" y="16287"/>
                  </a:lnTo>
                  <a:lnTo>
                    <a:pt x="10593" y="16239"/>
                  </a:lnTo>
                  <a:lnTo>
                    <a:pt x="9608" y="16013"/>
                  </a:lnTo>
                  <a:lnTo>
                    <a:pt x="9317" y="15801"/>
                  </a:lnTo>
                  <a:lnTo>
                    <a:pt x="8879" y="15276"/>
                  </a:lnTo>
                  <a:lnTo>
                    <a:pt x="8589" y="14613"/>
                  </a:lnTo>
                  <a:lnTo>
                    <a:pt x="8401" y="14023"/>
                  </a:lnTo>
                  <a:lnTo>
                    <a:pt x="8268" y="13717"/>
                  </a:lnTo>
                  <a:lnTo>
                    <a:pt x="7796" y="13611"/>
                  </a:lnTo>
                  <a:lnTo>
                    <a:pt x="7166" y="13566"/>
                  </a:lnTo>
                  <a:lnTo>
                    <a:pt x="6775" y="13380"/>
                  </a:lnTo>
                  <a:lnTo>
                    <a:pt x="7021" y="12849"/>
                  </a:lnTo>
                  <a:lnTo>
                    <a:pt x="7401" y="13320"/>
                  </a:lnTo>
                  <a:lnTo>
                    <a:pt x="7854" y="13476"/>
                  </a:lnTo>
                  <a:lnTo>
                    <a:pt x="8235" y="13292"/>
                  </a:lnTo>
                  <a:lnTo>
                    <a:pt x="8399" y="12744"/>
                  </a:lnTo>
                  <a:lnTo>
                    <a:pt x="8537" y="13596"/>
                  </a:lnTo>
                  <a:lnTo>
                    <a:pt x="8840" y="14560"/>
                  </a:lnTo>
                  <a:lnTo>
                    <a:pt x="9480" y="15415"/>
                  </a:lnTo>
                  <a:lnTo>
                    <a:pt x="10631" y="15940"/>
                  </a:lnTo>
                  <a:lnTo>
                    <a:pt x="10499" y="7050"/>
                  </a:lnTo>
                  <a:lnTo>
                    <a:pt x="10958" y="6876"/>
                  </a:lnTo>
                  <a:lnTo>
                    <a:pt x="11037" y="8677"/>
                  </a:lnTo>
                  <a:lnTo>
                    <a:pt x="11015" y="11675"/>
                  </a:lnTo>
                  <a:lnTo>
                    <a:pt x="11096" y="14513"/>
                  </a:lnTo>
                  <a:lnTo>
                    <a:pt x="11484" y="15836"/>
                  </a:lnTo>
                  <a:lnTo>
                    <a:pt x="12270" y="15697"/>
                  </a:lnTo>
                  <a:lnTo>
                    <a:pt x="13649" y="14690"/>
                  </a:lnTo>
                  <a:lnTo>
                    <a:pt x="13492" y="15087"/>
                  </a:lnTo>
                  <a:lnTo>
                    <a:pt x="11474" y="16168"/>
                  </a:lnTo>
                  <a:lnTo>
                    <a:pt x="11417" y="16217"/>
                  </a:lnTo>
                  <a:lnTo>
                    <a:pt x="11345" y="17041"/>
                  </a:lnTo>
                  <a:lnTo>
                    <a:pt x="11438" y="18682"/>
                  </a:lnTo>
                  <a:lnTo>
                    <a:pt x="11681" y="21530"/>
                  </a:lnTo>
                  <a:lnTo>
                    <a:pt x="14791" y="21180"/>
                  </a:lnTo>
                  <a:lnTo>
                    <a:pt x="17499" y="20277"/>
                  </a:lnTo>
                  <a:lnTo>
                    <a:pt x="19626" y="18985"/>
                  </a:lnTo>
                  <a:lnTo>
                    <a:pt x="20998" y="17467"/>
                  </a:lnTo>
                  <a:lnTo>
                    <a:pt x="21600" y="15472"/>
                  </a:lnTo>
                  <a:lnTo>
                    <a:pt x="21417" y="13104"/>
                  </a:lnTo>
                  <a:lnTo>
                    <a:pt x="20591" y="10528"/>
                  </a:lnTo>
                  <a:lnTo>
                    <a:pt x="19260" y="7908"/>
                  </a:lnTo>
                  <a:lnTo>
                    <a:pt x="17566" y="5408"/>
                  </a:lnTo>
                  <a:lnTo>
                    <a:pt x="15649" y="3192"/>
                  </a:lnTo>
                  <a:lnTo>
                    <a:pt x="13649" y="1424"/>
                  </a:lnTo>
                  <a:lnTo>
                    <a:pt x="11157" y="48"/>
                  </a:lnTo>
                  <a:lnTo>
                    <a:pt x="10040" y="0"/>
                  </a:lnTo>
                  <a:close/>
                </a:path>
              </a:pathLst>
            </a:custGeom>
            <a:solidFill>
              <a:srgbClr val="EFB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2" name="object 158"/>
            <p:cNvSpPr/>
            <p:nvPr/>
          </p:nvSpPr>
          <p:spPr>
            <a:xfrm>
              <a:off x="6282685" y="388193"/>
              <a:ext cx="73589" cy="297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45" y="0"/>
                  </a:moveTo>
                  <a:lnTo>
                    <a:pt x="11702" y="256"/>
                  </a:lnTo>
                  <a:lnTo>
                    <a:pt x="12116" y="13323"/>
                  </a:lnTo>
                  <a:lnTo>
                    <a:pt x="8501" y="12551"/>
                  </a:lnTo>
                  <a:lnTo>
                    <a:pt x="6489" y="11295"/>
                  </a:lnTo>
                  <a:lnTo>
                    <a:pt x="5537" y="9878"/>
                  </a:lnTo>
                  <a:lnTo>
                    <a:pt x="5104" y="8626"/>
                  </a:lnTo>
                  <a:lnTo>
                    <a:pt x="4589" y="9431"/>
                  </a:lnTo>
                  <a:lnTo>
                    <a:pt x="3391" y="9702"/>
                  </a:lnTo>
                  <a:lnTo>
                    <a:pt x="1967" y="9473"/>
                  </a:lnTo>
                  <a:lnTo>
                    <a:pt x="775" y="8779"/>
                  </a:lnTo>
                  <a:lnTo>
                    <a:pt x="0" y="9560"/>
                  </a:lnTo>
                  <a:lnTo>
                    <a:pt x="1229" y="9834"/>
                  </a:lnTo>
                  <a:lnTo>
                    <a:pt x="3211" y="9900"/>
                  </a:lnTo>
                  <a:lnTo>
                    <a:pt x="4694" y="10056"/>
                  </a:lnTo>
                  <a:lnTo>
                    <a:pt x="5109" y="10506"/>
                  </a:lnTo>
                  <a:lnTo>
                    <a:pt x="5701" y="11373"/>
                  </a:lnTo>
                  <a:lnTo>
                    <a:pt x="6613" y="12347"/>
                  </a:lnTo>
                  <a:lnTo>
                    <a:pt x="7989" y="13119"/>
                  </a:lnTo>
                  <a:lnTo>
                    <a:pt x="8902" y="13430"/>
                  </a:lnTo>
                  <a:lnTo>
                    <a:pt x="11997" y="13762"/>
                  </a:lnTo>
                  <a:lnTo>
                    <a:pt x="12116" y="13833"/>
                  </a:lnTo>
                  <a:lnTo>
                    <a:pt x="12238" y="14526"/>
                  </a:lnTo>
                  <a:lnTo>
                    <a:pt x="12175" y="15879"/>
                  </a:lnTo>
                  <a:lnTo>
                    <a:pt x="11979" y="17230"/>
                  </a:lnTo>
                  <a:lnTo>
                    <a:pt x="11702" y="17917"/>
                  </a:lnTo>
                  <a:lnTo>
                    <a:pt x="9432" y="17762"/>
                  </a:lnTo>
                  <a:lnTo>
                    <a:pt x="7733" y="17499"/>
                  </a:lnTo>
                  <a:lnTo>
                    <a:pt x="6473" y="17113"/>
                  </a:lnTo>
                  <a:lnTo>
                    <a:pt x="5517" y="16589"/>
                  </a:lnTo>
                  <a:lnTo>
                    <a:pt x="5604" y="17319"/>
                  </a:lnTo>
                  <a:lnTo>
                    <a:pt x="7672" y="17916"/>
                  </a:lnTo>
                  <a:lnTo>
                    <a:pt x="10209" y="18412"/>
                  </a:lnTo>
                  <a:lnTo>
                    <a:pt x="11702" y="18835"/>
                  </a:lnTo>
                  <a:lnTo>
                    <a:pt x="11925" y="19411"/>
                  </a:lnTo>
                  <a:lnTo>
                    <a:pt x="11582" y="20909"/>
                  </a:lnTo>
                  <a:lnTo>
                    <a:pt x="11702" y="21540"/>
                  </a:lnTo>
                  <a:lnTo>
                    <a:pt x="12317" y="21475"/>
                  </a:lnTo>
                  <a:lnTo>
                    <a:pt x="14405" y="21600"/>
                  </a:lnTo>
                  <a:lnTo>
                    <a:pt x="15415" y="21439"/>
                  </a:lnTo>
                  <a:lnTo>
                    <a:pt x="14654" y="17353"/>
                  </a:lnTo>
                  <a:lnTo>
                    <a:pt x="14361" y="14941"/>
                  </a:lnTo>
                  <a:lnTo>
                    <a:pt x="14588" y="13731"/>
                  </a:lnTo>
                  <a:lnTo>
                    <a:pt x="14767" y="13658"/>
                  </a:lnTo>
                  <a:lnTo>
                    <a:pt x="16989" y="13633"/>
                  </a:lnTo>
                  <a:lnTo>
                    <a:pt x="17268" y="13577"/>
                  </a:lnTo>
                  <a:lnTo>
                    <a:pt x="18903" y="13158"/>
                  </a:lnTo>
                  <a:lnTo>
                    <a:pt x="20195" y="12642"/>
                  </a:lnTo>
                  <a:lnTo>
                    <a:pt x="21106" y="12070"/>
                  </a:lnTo>
                  <a:lnTo>
                    <a:pt x="21600" y="11485"/>
                  </a:lnTo>
                  <a:lnTo>
                    <a:pt x="17268" y="12966"/>
                  </a:lnTo>
                  <a:lnTo>
                    <a:pt x="14796" y="13170"/>
                  </a:lnTo>
                  <a:lnTo>
                    <a:pt x="13577" y="11226"/>
                  </a:lnTo>
                  <a:lnTo>
                    <a:pt x="13323" y="7054"/>
                  </a:lnTo>
                  <a:lnTo>
                    <a:pt x="13393" y="2647"/>
                  </a:lnTo>
                  <a:lnTo>
                    <a:pt x="13145" y="0"/>
                  </a:lnTo>
                  <a:close/>
                </a:path>
              </a:pathLst>
            </a:custGeom>
            <a:solidFill>
              <a:srgbClr val="AB60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3" name="object 159"/>
            <p:cNvSpPr/>
            <p:nvPr/>
          </p:nvSpPr>
          <p:spPr>
            <a:xfrm>
              <a:off x="6351407" y="49748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042" y="177"/>
                  </a:lnTo>
                  <a:lnTo>
                    <a:pt x="0" y="422"/>
                  </a:lnTo>
                  <a:lnTo>
                    <a:pt x="2433" y="21600"/>
                  </a:lnTo>
                  <a:lnTo>
                    <a:pt x="21321" y="151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E96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4" name="object 160"/>
            <p:cNvSpPr/>
            <p:nvPr/>
          </p:nvSpPr>
          <p:spPr>
            <a:xfrm>
              <a:off x="6295951" y="474876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7" y="0"/>
                  </a:moveTo>
                  <a:lnTo>
                    <a:pt x="7798" y="4625"/>
                  </a:lnTo>
                  <a:lnTo>
                    <a:pt x="4534" y="6035"/>
                  </a:lnTo>
                  <a:lnTo>
                    <a:pt x="0" y="21600"/>
                  </a:lnTo>
                  <a:lnTo>
                    <a:pt x="21600" y="20996"/>
                  </a:lnTo>
                  <a:lnTo>
                    <a:pt x="18587" y="0"/>
                  </a:lnTo>
                  <a:close/>
                </a:path>
              </a:pathLst>
            </a:custGeom>
            <a:solidFill>
              <a:srgbClr val="E9A7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5" name="object 161"/>
            <p:cNvSpPr/>
            <p:nvPr/>
          </p:nvSpPr>
          <p:spPr>
            <a:xfrm>
              <a:off x="4956348" y="461244"/>
              <a:ext cx="89209" cy="43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87" y="0"/>
                  </a:moveTo>
                  <a:lnTo>
                    <a:pt x="11696" y="380"/>
                  </a:lnTo>
                  <a:lnTo>
                    <a:pt x="11450" y="1037"/>
                  </a:lnTo>
                  <a:lnTo>
                    <a:pt x="11348" y="1665"/>
                  </a:lnTo>
                  <a:lnTo>
                    <a:pt x="10886" y="1958"/>
                  </a:lnTo>
                  <a:lnTo>
                    <a:pt x="7901" y="1489"/>
                  </a:lnTo>
                  <a:lnTo>
                    <a:pt x="6153" y="1263"/>
                  </a:lnTo>
                  <a:lnTo>
                    <a:pt x="5274" y="1294"/>
                  </a:lnTo>
                  <a:lnTo>
                    <a:pt x="6056" y="1525"/>
                  </a:lnTo>
                  <a:lnTo>
                    <a:pt x="7993" y="1814"/>
                  </a:lnTo>
                  <a:lnTo>
                    <a:pt x="10015" y="2087"/>
                  </a:lnTo>
                  <a:lnTo>
                    <a:pt x="11055" y="2272"/>
                  </a:lnTo>
                  <a:lnTo>
                    <a:pt x="11362" y="2925"/>
                  </a:lnTo>
                  <a:lnTo>
                    <a:pt x="11047" y="3801"/>
                  </a:lnTo>
                  <a:lnTo>
                    <a:pt x="10652" y="4698"/>
                  </a:lnTo>
                  <a:lnTo>
                    <a:pt x="10717" y="5418"/>
                  </a:lnTo>
                  <a:lnTo>
                    <a:pt x="8626" y="5231"/>
                  </a:lnTo>
                  <a:lnTo>
                    <a:pt x="6945" y="4952"/>
                  </a:lnTo>
                  <a:lnTo>
                    <a:pt x="3912" y="4299"/>
                  </a:lnTo>
                  <a:lnTo>
                    <a:pt x="5018" y="4760"/>
                  </a:lnTo>
                  <a:lnTo>
                    <a:pt x="7241" y="5182"/>
                  </a:lnTo>
                  <a:lnTo>
                    <a:pt x="9500" y="5564"/>
                  </a:lnTo>
                  <a:lnTo>
                    <a:pt x="10717" y="5907"/>
                  </a:lnTo>
                  <a:lnTo>
                    <a:pt x="10853" y="6537"/>
                  </a:lnTo>
                  <a:lnTo>
                    <a:pt x="10186" y="8091"/>
                  </a:lnTo>
                  <a:lnTo>
                    <a:pt x="10376" y="8773"/>
                  </a:lnTo>
                  <a:lnTo>
                    <a:pt x="9696" y="8843"/>
                  </a:lnTo>
                  <a:lnTo>
                    <a:pt x="8500" y="8690"/>
                  </a:lnTo>
                  <a:lnTo>
                    <a:pt x="4436" y="8035"/>
                  </a:lnTo>
                  <a:lnTo>
                    <a:pt x="2808" y="7822"/>
                  </a:lnTo>
                  <a:lnTo>
                    <a:pt x="1334" y="7903"/>
                  </a:lnTo>
                  <a:lnTo>
                    <a:pt x="1190" y="7689"/>
                  </a:lnTo>
                  <a:lnTo>
                    <a:pt x="1107" y="7710"/>
                  </a:lnTo>
                  <a:lnTo>
                    <a:pt x="184" y="7666"/>
                  </a:lnTo>
                  <a:lnTo>
                    <a:pt x="0" y="7689"/>
                  </a:lnTo>
                  <a:lnTo>
                    <a:pt x="1333" y="7928"/>
                  </a:lnTo>
                  <a:lnTo>
                    <a:pt x="8505" y="8914"/>
                  </a:lnTo>
                  <a:lnTo>
                    <a:pt x="10376" y="9262"/>
                  </a:lnTo>
                  <a:lnTo>
                    <a:pt x="10603" y="9741"/>
                  </a:lnTo>
                  <a:lnTo>
                    <a:pt x="10384" y="10355"/>
                  </a:lnTo>
                  <a:lnTo>
                    <a:pt x="10075" y="10981"/>
                  </a:lnTo>
                  <a:lnTo>
                    <a:pt x="10034" y="11499"/>
                  </a:lnTo>
                  <a:lnTo>
                    <a:pt x="8817" y="11379"/>
                  </a:lnTo>
                  <a:lnTo>
                    <a:pt x="6870" y="11059"/>
                  </a:lnTo>
                  <a:lnTo>
                    <a:pt x="5061" y="10786"/>
                  </a:lnTo>
                  <a:lnTo>
                    <a:pt x="4253" y="10800"/>
                  </a:lnTo>
                  <a:lnTo>
                    <a:pt x="5345" y="11077"/>
                  </a:lnTo>
                  <a:lnTo>
                    <a:pt x="9057" y="11629"/>
                  </a:lnTo>
                  <a:lnTo>
                    <a:pt x="10034" y="11849"/>
                  </a:lnTo>
                  <a:lnTo>
                    <a:pt x="10282" y="12349"/>
                  </a:lnTo>
                  <a:lnTo>
                    <a:pt x="10135" y="13022"/>
                  </a:lnTo>
                  <a:lnTo>
                    <a:pt x="9853" y="13712"/>
                  </a:lnTo>
                  <a:lnTo>
                    <a:pt x="9696" y="14260"/>
                  </a:lnTo>
                  <a:lnTo>
                    <a:pt x="9559" y="17093"/>
                  </a:lnTo>
                  <a:lnTo>
                    <a:pt x="9361" y="18510"/>
                  </a:lnTo>
                  <a:lnTo>
                    <a:pt x="9016" y="19922"/>
                  </a:lnTo>
                  <a:lnTo>
                    <a:pt x="11434" y="20239"/>
                  </a:lnTo>
                  <a:lnTo>
                    <a:pt x="13220" y="20555"/>
                  </a:lnTo>
                  <a:lnTo>
                    <a:pt x="14179" y="20975"/>
                  </a:lnTo>
                  <a:lnTo>
                    <a:pt x="14118" y="21600"/>
                  </a:lnTo>
                  <a:lnTo>
                    <a:pt x="15819" y="21600"/>
                  </a:lnTo>
                  <a:lnTo>
                    <a:pt x="15139" y="14191"/>
                  </a:lnTo>
                  <a:lnTo>
                    <a:pt x="14939" y="13655"/>
                  </a:lnTo>
                  <a:lnTo>
                    <a:pt x="14577" y="12933"/>
                  </a:lnTo>
                  <a:lnTo>
                    <a:pt x="14327" y="12237"/>
                  </a:lnTo>
                  <a:lnTo>
                    <a:pt x="14456" y="11779"/>
                  </a:lnTo>
                  <a:lnTo>
                    <a:pt x="15479" y="11583"/>
                  </a:lnTo>
                  <a:lnTo>
                    <a:pt x="17558" y="11297"/>
                  </a:lnTo>
                  <a:lnTo>
                    <a:pt x="19872" y="10947"/>
                  </a:lnTo>
                  <a:lnTo>
                    <a:pt x="21600" y="10555"/>
                  </a:lnTo>
                  <a:lnTo>
                    <a:pt x="21262" y="10486"/>
                  </a:lnTo>
                  <a:lnTo>
                    <a:pt x="19990" y="10736"/>
                  </a:lnTo>
                  <a:lnTo>
                    <a:pt x="18324" y="10959"/>
                  </a:lnTo>
                  <a:lnTo>
                    <a:pt x="14967" y="11324"/>
                  </a:lnTo>
                  <a:lnTo>
                    <a:pt x="14577" y="10960"/>
                  </a:lnTo>
                  <a:lnTo>
                    <a:pt x="14266" y="10185"/>
                  </a:lnTo>
                  <a:lnTo>
                    <a:pt x="14092" y="9394"/>
                  </a:lnTo>
                  <a:lnTo>
                    <a:pt x="14118" y="8983"/>
                  </a:lnTo>
                  <a:lnTo>
                    <a:pt x="15298" y="8738"/>
                  </a:lnTo>
                  <a:lnTo>
                    <a:pt x="17648" y="8310"/>
                  </a:lnTo>
                  <a:lnTo>
                    <a:pt x="19935" y="7816"/>
                  </a:lnTo>
                  <a:lnTo>
                    <a:pt x="20921" y="7375"/>
                  </a:lnTo>
                  <a:lnTo>
                    <a:pt x="14629" y="8598"/>
                  </a:lnTo>
                  <a:lnTo>
                    <a:pt x="14067" y="8147"/>
                  </a:lnTo>
                  <a:lnTo>
                    <a:pt x="13738" y="7183"/>
                  </a:lnTo>
                  <a:lnTo>
                    <a:pt x="13641" y="6202"/>
                  </a:lnTo>
                  <a:lnTo>
                    <a:pt x="13777" y="5697"/>
                  </a:lnTo>
                  <a:lnTo>
                    <a:pt x="13912" y="5644"/>
                  </a:lnTo>
                  <a:lnTo>
                    <a:pt x="17412" y="5335"/>
                  </a:lnTo>
                  <a:lnTo>
                    <a:pt x="19506" y="4709"/>
                  </a:lnTo>
                  <a:lnTo>
                    <a:pt x="20410" y="4156"/>
                  </a:lnTo>
                  <a:lnTo>
                    <a:pt x="20241" y="3810"/>
                  </a:lnTo>
                  <a:lnTo>
                    <a:pt x="19572" y="4264"/>
                  </a:lnTo>
                  <a:lnTo>
                    <a:pt x="17942" y="4841"/>
                  </a:lnTo>
                  <a:lnTo>
                    <a:pt x="15845" y="5252"/>
                  </a:lnTo>
                  <a:lnTo>
                    <a:pt x="13777" y="5208"/>
                  </a:lnTo>
                  <a:lnTo>
                    <a:pt x="13462" y="4722"/>
                  </a:lnTo>
                  <a:lnTo>
                    <a:pt x="13307" y="3738"/>
                  </a:lnTo>
                  <a:lnTo>
                    <a:pt x="13302" y="2738"/>
                  </a:lnTo>
                  <a:lnTo>
                    <a:pt x="13438" y="2202"/>
                  </a:lnTo>
                  <a:lnTo>
                    <a:pt x="14530" y="1941"/>
                  </a:lnTo>
                  <a:lnTo>
                    <a:pt x="16556" y="1596"/>
                  </a:lnTo>
                  <a:lnTo>
                    <a:pt x="18510" y="1214"/>
                  </a:lnTo>
                  <a:lnTo>
                    <a:pt x="19389" y="839"/>
                  </a:lnTo>
                  <a:lnTo>
                    <a:pt x="13608" y="1748"/>
                  </a:lnTo>
                  <a:lnTo>
                    <a:pt x="12587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6" name="object 162"/>
            <p:cNvSpPr/>
            <p:nvPr/>
          </p:nvSpPr>
          <p:spPr>
            <a:xfrm>
              <a:off x="4885406" y="268167"/>
              <a:ext cx="241635" cy="47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17" y="0"/>
                  </a:moveTo>
                  <a:lnTo>
                    <a:pt x="7937" y="2503"/>
                  </a:lnTo>
                  <a:lnTo>
                    <a:pt x="4135" y="6655"/>
                  </a:lnTo>
                  <a:lnTo>
                    <a:pt x="2603" y="8585"/>
                  </a:lnTo>
                  <a:lnTo>
                    <a:pt x="1370" y="10570"/>
                  </a:lnTo>
                  <a:lnTo>
                    <a:pt x="503" y="12680"/>
                  </a:lnTo>
                  <a:lnTo>
                    <a:pt x="362" y="13363"/>
                  </a:lnTo>
                  <a:lnTo>
                    <a:pt x="239" y="13704"/>
                  </a:lnTo>
                  <a:lnTo>
                    <a:pt x="0" y="14009"/>
                  </a:lnTo>
                  <a:lnTo>
                    <a:pt x="145" y="14050"/>
                  </a:lnTo>
                  <a:lnTo>
                    <a:pt x="251" y="14009"/>
                  </a:lnTo>
                  <a:lnTo>
                    <a:pt x="377" y="14167"/>
                  </a:lnTo>
                  <a:lnTo>
                    <a:pt x="497" y="16193"/>
                  </a:lnTo>
                  <a:lnTo>
                    <a:pt x="1405" y="18102"/>
                  </a:lnTo>
                  <a:lnTo>
                    <a:pt x="3208" y="19742"/>
                  </a:lnTo>
                  <a:lnTo>
                    <a:pt x="6012" y="20958"/>
                  </a:lnTo>
                  <a:lnTo>
                    <a:pt x="9921" y="21600"/>
                  </a:lnTo>
                  <a:lnTo>
                    <a:pt x="9979" y="21104"/>
                  </a:lnTo>
                  <a:lnTo>
                    <a:pt x="10083" y="20480"/>
                  </a:lnTo>
                  <a:lnTo>
                    <a:pt x="10138" y="19870"/>
                  </a:lnTo>
                  <a:lnTo>
                    <a:pt x="10046" y="19418"/>
                  </a:lnTo>
                  <a:lnTo>
                    <a:pt x="9685" y="19219"/>
                  </a:lnTo>
                  <a:lnTo>
                    <a:pt x="8315" y="18720"/>
                  </a:lnTo>
                  <a:lnTo>
                    <a:pt x="7912" y="18469"/>
                  </a:lnTo>
                  <a:lnTo>
                    <a:pt x="8210" y="18455"/>
                  </a:lnTo>
                  <a:lnTo>
                    <a:pt x="8878" y="18703"/>
                  </a:lnTo>
                  <a:lnTo>
                    <a:pt x="9597" y="18992"/>
                  </a:lnTo>
                  <a:lnTo>
                    <a:pt x="10046" y="19101"/>
                  </a:lnTo>
                  <a:lnTo>
                    <a:pt x="10061" y="18632"/>
                  </a:lnTo>
                  <a:lnTo>
                    <a:pt x="10175" y="18066"/>
                  </a:lnTo>
                  <a:lnTo>
                    <a:pt x="10256" y="17510"/>
                  </a:lnTo>
                  <a:lnTo>
                    <a:pt x="10172" y="17077"/>
                  </a:lnTo>
                  <a:lnTo>
                    <a:pt x="9482" y="16761"/>
                  </a:lnTo>
                  <a:lnTo>
                    <a:pt x="6834" y="15869"/>
                  </a:lnTo>
                  <a:lnTo>
                    <a:pt x="6342" y="15653"/>
                  </a:lnTo>
                  <a:lnTo>
                    <a:pt x="6410" y="15632"/>
                  </a:lnTo>
                  <a:lnTo>
                    <a:pt x="6750" y="15672"/>
                  </a:lnTo>
                  <a:lnTo>
                    <a:pt x="7196" y="15327"/>
                  </a:lnTo>
                  <a:lnTo>
                    <a:pt x="7339" y="15374"/>
                  </a:lnTo>
                  <a:lnTo>
                    <a:pt x="7410" y="15780"/>
                  </a:lnTo>
                  <a:lnTo>
                    <a:pt x="7979" y="15966"/>
                  </a:lnTo>
                  <a:lnTo>
                    <a:pt x="9480" y="16559"/>
                  </a:lnTo>
                  <a:lnTo>
                    <a:pt x="9921" y="16697"/>
                  </a:lnTo>
                  <a:lnTo>
                    <a:pt x="10172" y="16634"/>
                  </a:lnTo>
                  <a:lnTo>
                    <a:pt x="10102" y="16016"/>
                  </a:lnTo>
                  <a:lnTo>
                    <a:pt x="10348" y="14610"/>
                  </a:lnTo>
                  <a:lnTo>
                    <a:pt x="10298" y="14040"/>
                  </a:lnTo>
                  <a:lnTo>
                    <a:pt x="9849" y="13730"/>
                  </a:lnTo>
                  <a:lnTo>
                    <a:pt x="9015" y="13384"/>
                  </a:lnTo>
                  <a:lnTo>
                    <a:pt x="8194" y="13003"/>
                  </a:lnTo>
                  <a:lnTo>
                    <a:pt x="7786" y="12585"/>
                  </a:lnTo>
                  <a:lnTo>
                    <a:pt x="8906" y="13176"/>
                  </a:lnTo>
                  <a:lnTo>
                    <a:pt x="9526" y="13428"/>
                  </a:lnTo>
                  <a:lnTo>
                    <a:pt x="10298" y="13597"/>
                  </a:lnTo>
                  <a:lnTo>
                    <a:pt x="10274" y="12946"/>
                  </a:lnTo>
                  <a:lnTo>
                    <a:pt x="10420" y="12134"/>
                  </a:lnTo>
                  <a:lnTo>
                    <a:pt x="10536" y="11342"/>
                  </a:lnTo>
                  <a:lnTo>
                    <a:pt x="10423" y="10750"/>
                  </a:lnTo>
                  <a:lnTo>
                    <a:pt x="10039" y="10583"/>
                  </a:lnTo>
                  <a:lnTo>
                    <a:pt x="9292" y="10336"/>
                  </a:lnTo>
                  <a:lnTo>
                    <a:pt x="8578" y="10075"/>
                  </a:lnTo>
                  <a:lnTo>
                    <a:pt x="8289" y="9865"/>
                  </a:lnTo>
                  <a:lnTo>
                    <a:pt x="8613" y="9838"/>
                  </a:lnTo>
                  <a:lnTo>
                    <a:pt x="9259" y="10042"/>
                  </a:lnTo>
                  <a:lnTo>
                    <a:pt x="10361" y="10466"/>
                  </a:lnTo>
                  <a:lnTo>
                    <a:pt x="10531" y="10201"/>
                  </a:lnTo>
                  <a:lnTo>
                    <a:pt x="10569" y="9633"/>
                  </a:lnTo>
                  <a:lnTo>
                    <a:pt x="10659" y="9038"/>
                  </a:lnTo>
                  <a:lnTo>
                    <a:pt x="10988" y="8694"/>
                  </a:lnTo>
                  <a:lnTo>
                    <a:pt x="11365" y="10276"/>
                  </a:lnTo>
                  <a:lnTo>
                    <a:pt x="13500" y="9454"/>
                  </a:lnTo>
                  <a:lnTo>
                    <a:pt x="13175" y="9793"/>
                  </a:lnTo>
                  <a:lnTo>
                    <a:pt x="12454" y="10139"/>
                  </a:lnTo>
                  <a:lnTo>
                    <a:pt x="11706" y="10451"/>
                  </a:lnTo>
                  <a:lnTo>
                    <a:pt x="11303" y="10688"/>
                  </a:lnTo>
                  <a:lnTo>
                    <a:pt x="11252" y="11173"/>
                  </a:lnTo>
                  <a:lnTo>
                    <a:pt x="11254" y="12078"/>
                  </a:lnTo>
                  <a:lnTo>
                    <a:pt x="11312" y="12968"/>
                  </a:lnTo>
                  <a:lnTo>
                    <a:pt x="11428" y="13407"/>
                  </a:lnTo>
                  <a:lnTo>
                    <a:pt x="12191" y="13447"/>
                  </a:lnTo>
                  <a:lnTo>
                    <a:pt x="12965" y="13075"/>
                  </a:lnTo>
                  <a:lnTo>
                    <a:pt x="13567" y="12553"/>
                  </a:lnTo>
                  <a:lnTo>
                    <a:pt x="13814" y="12142"/>
                  </a:lnTo>
                  <a:lnTo>
                    <a:pt x="13877" y="12455"/>
                  </a:lnTo>
                  <a:lnTo>
                    <a:pt x="13543" y="12956"/>
                  </a:lnTo>
                  <a:lnTo>
                    <a:pt x="12770" y="13523"/>
                  </a:lnTo>
                  <a:lnTo>
                    <a:pt x="11478" y="13802"/>
                  </a:lnTo>
                  <a:lnTo>
                    <a:pt x="11428" y="13851"/>
                  </a:lnTo>
                  <a:lnTo>
                    <a:pt x="11378" y="14307"/>
                  </a:lnTo>
                  <a:lnTo>
                    <a:pt x="11413" y="15195"/>
                  </a:lnTo>
                  <a:lnTo>
                    <a:pt x="11535" y="16068"/>
                  </a:lnTo>
                  <a:lnTo>
                    <a:pt x="11742" y="16476"/>
                  </a:lnTo>
                  <a:lnTo>
                    <a:pt x="14065" y="15369"/>
                  </a:lnTo>
                  <a:lnTo>
                    <a:pt x="13701" y="15768"/>
                  </a:lnTo>
                  <a:lnTo>
                    <a:pt x="12857" y="16215"/>
                  </a:lnTo>
                  <a:lnTo>
                    <a:pt x="11989" y="16603"/>
                  </a:lnTo>
                  <a:lnTo>
                    <a:pt x="11554" y="16824"/>
                  </a:lnTo>
                  <a:lnTo>
                    <a:pt x="11544" y="17196"/>
                  </a:lnTo>
                  <a:lnTo>
                    <a:pt x="11608" y="17912"/>
                  </a:lnTo>
                  <a:lnTo>
                    <a:pt x="11723" y="18613"/>
                  </a:lnTo>
                  <a:lnTo>
                    <a:pt x="11867" y="18943"/>
                  </a:lnTo>
                  <a:lnTo>
                    <a:pt x="13107" y="18612"/>
                  </a:lnTo>
                  <a:lnTo>
                    <a:pt x="13722" y="18411"/>
                  </a:lnTo>
                  <a:lnTo>
                    <a:pt x="14191" y="18184"/>
                  </a:lnTo>
                  <a:lnTo>
                    <a:pt x="14459" y="18006"/>
                  </a:lnTo>
                  <a:lnTo>
                    <a:pt x="14084" y="17634"/>
                  </a:lnTo>
                  <a:lnTo>
                    <a:pt x="14693" y="17773"/>
                  </a:lnTo>
                  <a:lnTo>
                    <a:pt x="14959" y="18162"/>
                  </a:lnTo>
                  <a:lnTo>
                    <a:pt x="14347" y="18222"/>
                  </a:lnTo>
                  <a:lnTo>
                    <a:pt x="13678" y="18601"/>
                  </a:lnTo>
                  <a:lnTo>
                    <a:pt x="12824" y="18919"/>
                  </a:lnTo>
                  <a:lnTo>
                    <a:pt x="12056" y="19177"/>
                  </a:lnTo>
                  <a:lnTo>
                    <a:pt x="11679" y="19354"/>
                  </a:lnTo>
                  <a:lnTo>
                    <a:pt x="11631" y="19769"/>
                  </a:lnTo>
                  <a:lnTo>
                    <a:pt x="11723" y="20399"/>
                  </a:lnTo>
                  <a:lnTo>
                    <a:pt x="11857" y="21053"/>
                  </a:lnTo>
                  <a:lnTo>
                    <a:pt x="11931" y="21537"/>
                  </a:lnTo>
                  <a:lnTo>
                    <a:pt x="16006" y="20950"/>
                  </a:lnTo>
                  <a:lnTo>
                    <a:pt x="18871" y="19695"/>
                  </a:lnTo>
                  <a:lnTo>
                    <a:pt x="20665" y="17969"/>
                  </a:lnTo>
                  <a:lnTo>
                    <a:pt x="21528" y="15966"/>
                  </a:lnTo>
                  <a:lnTo>
                    <a:pt x="21600" y="13882"/>
                  </a:lnTo>
                  <a:lnTo>
                    <a:pt x="20986" y="11734"/>
                  </a:lnTo>
                  <a:lnTo>
                    <a:pt x="19831" y="9666"/>
                  </a:lnTo>
                  <a:lnTo>
                    <a:pt x="18286" y="7662"/>
                  </a:lnTo>
                  <a:lnTo>
                    <a:pt x="16501" y="5700"/>
                  </a:lnTo>
                  <a:lnTo>
                    <a:pt x="14626" y="3763"/>
                  </a:lnTo>
                  <a:lnTo>
                    <a:pt x="12809" y="1830"/>
                  </a:lnTo>
                  <a:lnTo>
                    <a:pt x="12383" y="1163"/>
                  </a:lnTo>
                  <a:lnTo>
                    <a:pt x="11858" y="397"/>
                  </a:lnTo>
                  <a:lnTo>
                    <a:pt x="11117" y="0"/>
                  </a:lnTo>
                  <a:close/>
                </a:path>
              </a:pathLst>
            </a:custGeom>
            <a:solidFill>
              <a:srgbClr val="80B4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7" name="object 163"/>
            <p:cNvSpPr/>
            <p:nvPr/>
          </p:nvSpPr>
          <p:spPr>
            <a:xfrm>
              <a:off x="4958431" y="60795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37" y="0"/>
                  </a:moveTo>
                  <a:lnTo>
                    <a:pt x="7581" y="6149"/>
                  </a:lnTo>
                  <a:lnTo>
                    <a:pt x="0" y="13560"/>
                  </a:lnTo>
                  <a:lnTo>
                    <a:pt x="1830" y="21600"/>
                  </a:lnTo>
                  <a:lnTo>
                    <a:pt x="20510" y="18555"/>
                  </a:lnTo>
                  <a:lnTo>
                    <a:pt x="21600" y="18817"/>
                  </a:lnTo>
                  <a:lnTo>
                    <a:pt x="19174" y="1944"/>
                  </a:lnTo>
                  <a:lnTo>
                    <a:pt x="1423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8" name="object 164"/>
            <p:cNvSpPr/>
            <p:nvPr/>
          </p:nvSpPr>
          <p:spPr>
            <a:xfrm>
              <a:off x="4960082" y="44895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8" y="0"/>
                  </a:moveTo>
                  <a:lnTo>
                    <a:pt x="10322" y="177"/>
                  </a:lnTo>
                  <a:lnTo>
                    <a:pt x="0" y="431"/>
                  </a:lnTo>
                  <a:lnTo>
                    <a:pt x="75" y="21600"/>
                  </a:lnTo>
                  <a:lnTo>
                    <a:pt x="21600" y="15460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22" name="object 165"/>
            <p:cNvGrpSpPr/>
            <p:nvPr/>
          </p:nvGrpSpPr>
          <p:grpSpPr>
            <a:xfrm>
              <a:off x="4990779" y="315546"/>
              <a:ext cx="72151" cy="264193"/>
              <a:chOff x="-1" y="0"/>
              <a:chExt cx="72150" cy="264192"/>
            </a:xfrm>
          </p:grpSpPr>
          <p:sp>
            <p:nvSpPr>
              <p:cNvPr id="719" name="Shape"/>
              <p:cNvSpPr/>
              <p:nvPr/>
            </p:nvSpPr>
            <p:spPr>
              <a:xfrm>
                <a:off x="-2" y="6417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506" y="981"/>
                    </a:lnTo>
                    <a:lnTo>
                      <a:pt x="13290" y="328"/>
                    </a:lnTo>
                    <a:lnTo>
                      <a:pt x="9729" y="0"/>
                    </a:lnTo>
                    <a:lnTo>
                      <a:pt x="0" y="2119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0" name="Shape"/>
              <p:cNvSpPr/>
              <p:nvPr/>
            </p:nvSpPr>
            <p:spPr>
              <a:xfrm>
                <a:off x="16059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66"/>
                    </a:moveTo>
                    <a:lnTo>
                      <a:pt x="12358" y="3691"/>
                    </a:lnTo>
                    <a:lnTo>
                      <a:pt x="0" y="0"/>
                    </a:lnTo>
                    <a:lnTo>
                      <a:pt x="183" y="21600"/>
                    </a:lnTo>
                    <a:lnTo>
                      <a:pt x="14374" y="21371"/>
                    </a:lnTo>
                    <a:lnTo>
                      <a:pt x="21600" y="646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1" name="Shape"/>
              <p:cNvSpPr/>
              <p:nvPr/>
            </p:nvSpPr>
            <p:spPr>
              <a:xfrm>
                <a:off x="59443" y="251489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942" y="3184"/>
                    </a:lnTo>
                    <a:lnTo>
                      <a:pt x="0" y="5903"/>
                    </a:lnTo>
                    <a:lnTo>
                      <a:pt x="6019" y="21600"/>
                    </a:lnTo>
                    <a:lnTo>
                      <a:pt x="17096" y="178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23" name="object 166"/>
            <p:cNvSpPr/>
            <p:nvPr/>
          </p:nvSpPr>
          <p:spPr>
            <a:xfrm>
              <a:off x="5041502" y="659758"/>
              <a:ext cx="12704" cy="1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256" y="13116"/>
                  </a:lnTo>
                  <a:lnTo>
                    <a:pt x="2635" y="19384"/>
                  </a:lnTo>
                  <a:lnTo>
                    <a:pt x="5721" y="21600"/>
                  </a:lnTo>
                  <a:lnTo>
                    <a:pt x="6479" y="20713"/>
                  </a:lnTo>
                  <a:lnTo>
                    <a:pt x="21600" y="18598"/>
                  </a:lnTo>
                  <a:lnTo>
                    <a:pt x="15037" y="4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4" name="object 167"/>
            <p:cNvSpPr/>
            <p:nvPr/>
          </p:nvSpPr>
          <p:spPr>
            <a:xfrm>
              <a:off x="4995403" y="284244"/>
              <a:ext cx="12704" cy="1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17" y="0"/>
                  </a:moveTo>
                  <a:lnTo>
                    <a:pt x="0" y="21600"/>
                  </a:lnTo>
                  <a:lnTo>
                    <a:pt x="15951" y="19538"/>
                  </a:lnTo>
                  <a:lnTo>
                    <a:pt x="21600" y="11966"/>
                  </a:lnTo>
                  <a:lnTo>
                    <a:pt x="20558" y="3813"/>
                  </a:lnTo>
                  <a:lnTo>
                    <a:pt x="16417" y="0"/>
                  </a:lnTo>
                  <a:close/>
                </a:path>
              </a:pathLst>
            </a:custGeom>
            <a:solidFill>
              <a:srgbClr val="8F85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5" name="object 168"/>
            <p:cNvSpPr/>
            <p:nvPr/>
          </p:nvSpPr>
          <p:spPr>
            <a:xfrm>
              <a:off x="5061688" y="42680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58" y="2688"/>
                  </a:lnTo>
                  <a:lnTo>
                    <a:pt x="3586" y="3933"/>
                  </a:lnTo>
                  <a:lnTo>
                    <a:pt x="0" y="21600"/>
                  </a:lnTo>
                  <a:lnTo>
                    <a:pt x="18014" y="176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30" name="object 169"/>
            <p:cNvGrpSpPr/>
            <p:nvPr/>
          </p:nvGrpSpPr>
          <p:grpSpPr>
            <a:xfrm>
              <a:off x="4914452" y="536194"/>
              <a:ext cx="196856" cy="108245"/>
              <a:chOff x="0" y="-1"/>
              <a:chExt cx="196855" cy="108244"/>
            </a:xfrm>
          </p:grpSpPr>
          <p:sp>
            <p:nvSpPr>
              <p:cNvPr id="726" name="Shape"/>
              <p:cNvSpPr/>
              <p:nvPr/>
            </p:nvSpPr>
            <p:spPr>
              <a:xfrm>
                <a:off x="-1" y="32683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859" y="4919"/>
                    </a:lnTo>
                    <a:lnTo>
                      <a:pt x="0" y="8340"/>
                    </a:lnTo>
                    <a:lnTo>
                      <a:pt x="8062" y="21451"/>
                    </a:lnTo>
                    <a:lnTo>
                      <a:pt x="192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7" name="Shape"/>
              <p:cNvSpPr/>
              <p:nvPr/>
            </p:nvSpPr>
            <p:spPr>
              <a:xfrm>
                <a:off x="146183" y="95538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556" y="3558"/>
                    </a:lnTo>
                    <a:lnTo>
                      <a:pt x="0" y="5907"/>
                    </a:lnTo>
                    <a:lnTo>
                      <a:pt x="5128" y="20208"/>
                    </a:lnTo>
                    <a:lnTo>
                      <a:pt x="138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8" name="Shape"/>
              <p:cNvSpPr/>
              <p:nvPr/>
            </p:nvSpPr>
            <p:spPr>
              <a:xfrm>
                <a:off x="154616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261" y="2763"/>
                    </a:lnTo>
                    <a:lnTo>
                      <a:pt x="0" y="4486"/>
                    </a:lnTo>
                    <a:lnTo>
                      <a:pt x="2013" y="21600"/>
                    </a:lnTo>
                    <a:lnTo>
                      <a:pt x="17725" y="183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9" name="Shape"/>
              <p:cNvSpPr/>
              <p:nvPr/>
            </p:nvSpPr>
            <p:spPr>
              <a:xfrm>
                <a:off x="184149" y="83123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99" y="2559"/>
                    </a:lnTo>
                    <a:lnTo>
                      <a:pt x="36" y="3961"/>
                    </a:lnTo>
                    <a:lnTo>
                      <a:pt x="0" y="17515"/>
                    </a:lnTo>
                    <a:lnTo>
                      <a:pt x="3744" y="21600"/>
                    </a:lnTo>
                    <a:lnTo>
                      <a:pt x="17109" y="2137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31" name="object 170"/>
            <p:cNvSpPr/>
            <p:nvPr/>
          </p:nvSpPr>
          <p:spPr>
            <a:xfrm>
              <a:off x="4947191" y="636828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72" y="0"/>
                  </a:moveTo>
                  <a:lnTo>
                    <a:pt x="8093" y="3524"/>
                  </a:lnTo>
                  <a:lnTo>
                    <a:pt x="0" y="6814"/>
                  </a:lnTo>
                  <a:lnTo>
                    <a:pt x="4826" y="21600"/>
                  </a:lnTo>
                  <a:lnTo>
                    <a:pt x="21600" y="14786"/>
                  </a:lnTo>
                  <a:lnTo>
                    <a:pt x="16772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35" name="object 171"/>
            <p:cNvGrpSpPr/>
            <p:nvPr/>
          </p:nvGrpSpPr>
          <p:grpSpPr>
            <a:xfrm>
              <a:off x="4926753" y="539910"/>
              <a:ext cx="156059" cy="137555"/>
              <a:chOff x="0" y="0"/>
              <a:chExt cx="156058" cy="137554"/>
            </a:xfrm>
          </p:grpSpPr>
          <p:sp>
            <p:nvSpPr>
              <p:cNvPr id="732" name="Shape"/>
              <p:cNvSpPr/>
              <p:nvPr/>
            </p:nvSpPr>
            <p:spPr>
              <a:xfrm>
                <a:off x="0" y="124850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425" y="144"/>
                    </a:lnTo>
                    <a:lnTo>
                      <a:pt x="8001" y="229"/>
                    </a:lnTo>
                    <a:lnTo>
                      <a:pt x="0" y="16500"/>
                    </a:lnTo>
                    <a:lnTo>
                      <a:pt x="1867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3" name="Shape"/>
              <p:cNvSpPr/>
              <p:nvPr/>
            </p:nvSpPr>
            <p:spPr>
              <a:xfrm>
                <a:off x="9162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161" y="189"/>
                    </a:lnTo>
                    <a:lnTo>
                      <a:pt x="890" y="4286"/>
                    </a:lnTo>
                    <a:lnTo>
                      <a:pt x="0" y="14556"/>
                    </a:lnTo>
                    <a:lnTo>
                      <a:pt x="10879" y="21355"/>
                    </a:lnTo>
                    <a:lnTo>
                      <a:pt x="2032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4" name="Shape"/>
              <p:cNvSpPr/>
              <p:nvPr/>
            </p:nvSpPr>
            <p:spPr>
              <a:xfrm>
                <a:off x="143352" y="55486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32"/>
                    </a:moveTo>
                    <a:lnTo>
                      <a:pt x="19407" y="0"/>
                    </a:lnTo>
                    <a:lnTo>
                      <a:pt x="8999" y="2053"/>
                    </a:lnTo>
                    <a:lnTo>
                      <a:pt x="0" y="3843"/>
                    </a:lnTo>
                    <a:lnTo>
                      <a:pt x="2159" y="21600"/>
                    </a:lnTo>
                    <a:lnTo>
                      <a:pt x="21600" y="17732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36" name="object 172"/>
            <p:cNvSpPr/>
            <p:nvPr/>
          </p:nvSpPr>
          <p:spPr>
            <a:xfrm>
              <a:off x="5041661" y="61979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70" y="0"/>
                  </a:moveTo>
                  <a:lnTo>
                    <a:pt x="0" y="2591"/>
                  </a:lnTo>
                  <a:lnTo>
                    <a:pt x="21600" y="21600"/>
                  </a:lnTo>
                  <a:lnTo>
                    <a:pt x="16431" y="10925"/>
                  </a:lnTo>
                  <a:lnTo>
                    <a:pt x="1517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7" name="object 173"/>
            <p:cNvSpPr/>
            <p:nvPr/>
          </p:nvSpPr>
          <p:spPr>
            <a:xfrm>
              <a:off x="4947667" y="69401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77" y="2673"/>
                  </a:lnTo>
                  <a:lnTo>
                    <a:pt x="0" y="4845"/>
                  </a:lnTo>
                  <a:lnTo>
                    <a:pt x="10246" y="21600"/>
                  </a:lnTo>
                  <a:lnTo>
                    <a:pt x="19472" y="158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40" name="object 174"/>
            <p:cNvGrpSpPr/>
            <p:nvPr/>
          </p:nvGrpSpPr>
          <p:grpSpPr>
            <a:xfrm>
              <a:off x="4964679" y="662587"/>
              <a:ext cx="92967" cy="53492"/>
              <a:chOff x="0" y="0"/>
              <a:chExt cx="92966" cy="53491"/>
            </a:xfrm>
          </p:grpSpPr>
          <p:sp>
            <p:nvSpPr>
              <p:cNvPr id="738" name="Shape"/>
              <p:cNvSpPr/>
              <p:nvPr/>
            </p:nvSpPr>
            <p:spPr>
              <a:xfrm>
                <a:off x="-1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21"/>
                    </a:moveTo>
                    <a:lnTo>
                      <a:pt x="14669" y="0"/>
                    </a:lnTo>
                    <a:lnTo>
                      <a:pt x="5969" y="3546"/>
                    </a:lnTo>
                    <a:lnTo>
                      <a:pt x="0" y="5955"/>
                    </a:lnTo>
                    <a:lnTo>
                      <a:pt x="10890" y="21600"/>
                    </a:lnTo>
                    <a:lnTo>
                      <a:pt x="21600" y="15921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9" name="Shape"/>
              <p:cNvSpPr/>
              <p:nvPr/>
            </p:nvSpPr>
            <p:spPr>
              <a:xfrm>
                <a:off x="80259" y="40785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58"/>
                    </a:moveTo>
                    <a:lnTo>
                      <a:pt x="14865" y="0"/>
                    </a:lnTo>
                    <a:lnTo>
                      <a:pt x="4977" y="5915"/>
                    </a:lnTo>
                    <a:lnTo>
                      <a:pt x="865" y="8375"/>
                    </a:lnTo>
                    <a:lnTo>
                      <a:pt x="0" y="21600"/>
                    </a:lnTo>
                    <a:lnTo>
                      <a:pt x="21600" y="17058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44" name="object 175"/>
            <p:cNvGrpSpPr/>
            <p:nvPr/>
          </p:nvGrpSpPr>
          <p:grpSpPr>
            <a:xfrm>
              <a:off x="4938974" y="429780"/>
              <a:ext cx="165274" cy="92275"/>
              <a:chOff x="-1" y="-1"/>
              <a:chExt cx="165273" cy="92274"/>
            </a:xfrm>
          </p:grpSpPr>
          <p:sp>
            <p:nvSpPr>
              <p:cNvPr id="741" name="Shape"/>
              <p:cNvSpPr/>
              <p:nvPr/>
            </p:nvSpPr>
            <p:spPr>
              <a:xfrm>
                <a:off x="-2" y="-2"/>
                <a:ext cx="12707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1"/>
                    </a:moveTo>
                    <a:lnTo>
                      <a:pt x="13538" y="563"/>
                    </a:lnTo>
                    <a:lnTo>
                      <a:pt x="9151" y="0"/>
                    </a:lnTo>
                    <a:lnTo>
                      <a:pt x="0" y="18425"/>
                    </a:lnTo>
                    <a:lnTo>
                      <a:pt x="17834" y="21600"/>
                    </a:lnTo>
                    <a:lnTo>
                      <a:pt x="21600" y="166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2" name="Shape"/>
              <p:cNvSpPr/>
              <p:nvPr/>
            </p:nvSpPr>
            <p:spPr>
              <a:xfrm>
                <a:off x="134253" y="4459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96"/>
                    </a:moveTo>
                    <a:lnTo>
                      <a:pt x="11676" y="1499"/>
                    </a:lnTo>
                    <a:lnTo>
                      <a:pt x="4156" y="0"/>
                    </a:lnTo>
                    <a:lnTo>
                      <a:pt x="0" y="19777"/>
                    </a:lnTo>
                    <a:lnTo>
                      <a:pt x="12638" y="21600"/>
                    </a:lnTo>
                    <a:lnTo>
                      <a:pt x="21600" y="349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3" name="Shape"/>
              <p:cNvSpPr/>
              <p:nvPr/>
            </p:nvSpPr>
            <p:spPr>
              <a:xfrm>
                <a:off x="152566" y="79568"/>
                <a:ext cx="12707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81" y="4996"/>
                    </a:lnTo>
                    <a:lnTo>
                      <a:pt x="0" y="8376"/>
                    </a:lnTo>
                    <a:lnTo>
                      <a:pt x="8882" y="21539"/>
                    </a:lnTo>
                    <a:lnTo>
                      <a:pt x="1816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47" name="object 176"/>
            <p:cNvGrpSpPr/>
            <p:nvPr/>
          </p:nvGrpSpPr>
          <p:grpSpPr>
            <a:xfrm>
              <a:off x="4953505" y="525025"/>
              <a:ext cx="31401" cy="62703"/>
              <a:chOff x="0" y="-1"/>
              <a:chExt cx="31400" cy="62702"/>
            </a:xfrm>
          </p:grpSpPr>
          <p:sp>
            <p:nvSpPr>
              <p:cNvPr id="745" name="Shape"/>
              <p:cNvSpPr/>
              <p:nvPr/>
            </p:nvSpPr>
            <p:spPr>
              <a:xfrm>
                <a:off x="0" y="49995"/>
                <a:ext cx="12703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7"/>
                    </a:moveTo>
                    <a:lnTo>
                      <a:pt x="18554" y="0"/>
                    </a:lnTo>
                    <a:lnTo>
                      <a:pt x="8965" y="2234"/>
                    </a:lnTo>
                    <a:lnTo>
                      <a:pt x="0" y="4313"/>
                    </a:lnTo>
                    <a:lnTo>
                      <a:pt x="3010" y="21600"/>
                    </a:lnTo>
                    <a:lnTo>
                      <a:pt x="21600" y="17287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6" name="Shape"/>
              <p:cNvSpPr/>
              <p:nvPr/>
            </p:nvSpPr>
            <p:spPr>
              <a:xfrm>
                <a:off x="18694" y="-2"/>
                <a:ext cx="12707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40"/>
                    </a:moveTo>
                    <a:lnTo>
                      <a:pt x="11634" y="0"/>
                    </a:lnTo>
                    <a:lnTo>
                      <a:pt x="4849" y="5038"/>
                    </a:lnTo>
                    <a:lnTo>
                      <a:pt x="0" y="8633"/>
                    </a:lnTo>
                    <a:lnTo>
                      <a:pt x="3748" y="21600"/>
                    </a:lnTo>
                    <a:lnTo>
                      <a:pt x="21600" y="1814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53" name="object 177"/>
            <p:cNvGrpSpPr/>
            <p:nvPr/>
          </p:nvGrpSpPr>
          <p:grpSpPr>
            <a:xfrm>
              <a:off x="4933833" y="349753"/>
              <a:ext cx="141079" cy="348045"/>
              <a:chOff x="0" y="0"/>
              <a:chExt cx="141078" cy="348044"/>
            </a:xfrm>
          </p:grpSpPr>
          <p:sp>
            <p:nvSpPr>
              <p:cNvPr id="748" name="Shape"/>
              <p:cNvSpPr/>
              <p:nvPr/>
            </p:nvSpPr>
            <p:spPr>
              <a:xfrm>
                <a:off x="0" y="246344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61"/>
                    </a:moveTo>
                    <a:lnTo>
                      <a:pt x="18554" y="0"/>
                    </a:lnTo>
                    <a:lnTo>
                      <a:pt x="8999" y="2230"/>
                    </a:lnTo>
                    <a:lnTo>
                      <a:pt x="0" y="4307"/>
                    </a:lnTo>
                    <a:lnTo>
                      <a:pt x="3043" y="21600"/>
                    </a:lnTo>
                    <a:lnTo>
                      <a:pt x="21600" y="1726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9" name="Shape"/>
              <p:cNvSpPr/>
              <p:nvPr/>
            </p:nvSpPr>
            <p:spPr>
              <a:xfrm>
                <a:off x="50641" y="33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32"/>
                    </a:moveTo>
                    <a:lnTo>
                      <a:pt x="12182" y="224"/>
                    </a:lnTo>
                    <a:lnTo>
                      <a:pt x="10869" y="0"/>
                    </a:lnTo>
                    <a:lnTo>
                      <a:pt x="0" y="11701"/>
                    </a:lnTo>
                    <a:lnTo>
                      <a:pt x="14646" y="21600"/>
                    </a:lnTo>
                    <a:lnTo>
                      <a:pt x="21600" y="1832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0" name="Shape"/>
              <p:cNvSpPr/>
              <p:nvPr/>
            </p:nvSpPr>
            <p:spPr>
              <a:xfrm>
                <a:off x="89529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194" y="0"/>
                    </a:lnTo>
                    <a:lnTo>
                      <a:pt x="5505" y="4785"/>
                    </a:lnTo>
                    <a:lnTo>
                      <a:pt x="0" y="7495"/>
                    </a:lnTo>
                    <a:lnTo>
                      <a:pt x="3592" y="2157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1" name="Shape"/>
              <p:cNvSpPr/>
              <p:nvPr/>
            </p:nvSpPr>
            <p:spPr>
              <a:xfrm>
                <a:off x="120364" y="15348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141" y="595"/>
                    </a:lnTo>
                    <a:lnTo>
                      <a:pt x="6660" y="785"/>
                    </a:lnTo>
                    <a:lnTo>
                      <a:pt x="0" y="19376"/>
                    </a:lnTo>
                    <a:lnTo>
                      <a:pt x="10141" y="21600"/>
                    </a:lnTo>
                    <a:lnTo>
                      <a:pt x="13995" y="1864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2" name="Shape"/>
              <p:cNvSpPr/>
              <p:nvPr/>
            </p:nvSpPr>
            <p:spPr>
              <a:xfrm>
                <a:off x="128372" y="335341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148" y="21600"/>
                    </a:lnTo>
                    <a:lnTo>
                      <a:pt x="18376" y="153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56" name="object 178"/>
            <p:cNvGrpSpPr/>
            <p:nvPr/>
          </p:nvGrpSpPr>
          <p:grpSpPr>
            <a:xfrm>
              <a:off x="5013796" y="393034"/>
              <a:ext cx="35593" cy="71553"/>
              <a:chOff x="0" y="0"/>
              <a:chExt cx="35592" cy="71552"/>
            </a:xfrm>
          </p:grpSpPr>
          <p:sp>
            <p:nvSpPr>
              <p:cNvPr id="754" name="Shape"/>
              <p:cNvSpPr/>
              <p:nvPr/>
            </p:nvSpPr>
            <p:spPr>
              <a:xfrm>
                <a:off x="-1" y="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957" y="349"/>
                    </a:lnTo>
                    <a:lnTo>
                      <a:pt x="0" y="638"/>
                    </a:lnTo>
                    <a:lnTo>
                      <a:pt x="552" y="21600"/>
                    </a:lnTo>
                    <a:lnTo>
                      <a:pt x="15258" y="215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5" name="Shape"/>
              <p:cNvSpPr/>
              <p:nvPr/>
            </p:nvSpPr>
            <p:spPr>
              <a:xfrm>
                <a:off x="22886" y="58846"/>
                <a:ext cx="12706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246" y="1161"/>
                    </a:lnTo>
                    <a:lnTo>
                      <a:pt x="10304" y="1804"/>
                    </a:lnTo>
                    <a:lnTo>
                      <a:pt x="0" y="21171"/>
                    </a:lnTo>
                    <a:lnTo>
                      <a:pt x="1262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67" name="object 179"/>
            <p:cNvGrpSpPr/>
            <p:nvPr/>
          </p:nvGrpSpPr>
          <p:grpSpPr>
            <a:xfrm>
              <a:off x="4915949" y="398033"/>
              <a:ext cx="191766" cy="335796"/>
              <a:chOff x="-1" y="0"/>
              <a:chExt cx="191765" cy="335795"/>
            </a:xfrm>
          </p:grpSpPr>
          <p:sp>
            <p:nvSpPr>
              <p:cNvPr id="757" name="Shape"/>
              <p:cNvSpPr/>
              <p:nvPr/>
            </p:nvSpPr>
            <p:spPr>
              <a:xfrm>
                <a:off x="-2" y="225293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782" y="815"/>
                    </a:lnTo>
                    <a:lnTo>
                      <a:pt x="394" y="0"/>
                    </a:lnTo>
                    <a:lnTo>
                      <a:pt x="0" y="2041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8" name="Shape"/>
              <p:cNvSpPr/>
              <p:nvPr/>
            </p:nvSpPr>
            <p:spPr>
              <a:xfrm>
                <a:off x="18421" y="7853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45" y="0"/>
                    </a:lnTo>
                    <a:lnTo>
                      <a:pt x="6694" y="6517"/>
                    </a:lnTo>
                    <a:lnTo>
                      <a:pt x="3239" y="8046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9" name="Shape"/>
              <p:cNvSpPr/>
              <p:nvPr/>
            </p:nvSpPr>
            <p:spPr>
              <a:xfrm>
                <a:off x="39789" y="108407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9" y="3270"/>
                    </a:lnTo>
                    <a:lnTo>
                      <a:pt x="2196" y="4436"/>
                    </a:lnTo>
                    <a:lnTo>
                      <a:pt x="0" y="14856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0" name="Shape"/>
              <p:cNvSpPr/>
              <p:nvPr/>
            </p:nvSpPr>
            <p:spPr>
              <a:xfrm>
                <a:off x="43884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71"/>
                    </a:moveTo>
                    <a:lnTo>
                      <a:pt x="11147" y="0"/>
                    </a:lnTo>
                    <a:lnTo>
                      <a:pt x="4116" y="5615"/>
                    </a:lnTo>
                    <a:lnTo>
                      <a:pt x="90" y="8885"/>
                    </a:lnTo>
                    <a:lnTo>
                      <a:pt x="0" y="21600"/>
                    </a:lnTo>
                    <a:lnTo>
                      <a:pt x="21600" y="1697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1" name="Shape"/>
              <p:cNvSpPr/>
              <p:nvPr/>
            </p:nvSpPr>
            <p:spPr>
              <a:xfrm>
                <a:off x="48088" y="32309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16"/>
                    </a:moveTo>
                    <a:lnTo>
                      <a:pt x="12968" y="0"/>
                    </a:lnTo>
                    <a:lnTo>
                      <a:pt x="6970" y="3346"/>
                    </a:lnTo>
                    <a:lnTo>
                      <a:pt x="0" y="7207"/>
                    </a:lnTo>
                    <a:lnTo>
                      <a:pt x="8635" y="21600"/>
                    </a:lnTo>
                    <a:lnTo>
                      <a:pt x="21600" y="1441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2" name="Shape"/>
              <p:cNvSpPr/>
              <p:nvPr/>
            </p:nvSpPr>
            <p:spPr>
              <a:xfrm>
                <a:off x="115197" y="12831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04"/>
                    </a:moveTo>
                    <a:lnTo>
                      <a:pt x="18005" y="26"/>
                    </a:lnTo>
                    <a:lnTo>
                      <a:pt x="11795" y="0"/>
                    </a:lnTo>
                    <a:lnTo>
                      <a:pt x="0" y="0"/>
                    </a:lnTo>
                    <a:lnTo>
                      <a:pt x="6403" y="21600"/>
                    </a:lnTo>
                    <a:lnTo>
                      <a:pt x="21600" y="14104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3" name="Shape"/>
              <p:cNvSpPr/>
              <p:nvPr/>
            </p:nvSpPr>
            <p:spPr>
              <a:xfrm>
                <a:off x="117241" y="2997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595" y="0"/>
                    </a:lnTo>
                    <a:lnTo>
                      <a:pt x="0" y="14121"/>
                    </a:lnTo>
                    <a:lnTo>
                      <a:pt x="1519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4" name="Shape"/>
              <p:cNvSpPr/>
              <p:nvPr/>
            </p:nvSpPr>
            <p:spPr>
              <a:xfrm>
                <a:off x="138723" y="5908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117" y="521"/>
                    </a:lnTo>
                    <a:lnTo>
                      <a:pt x="12590" y="185"/>
                    </a:lnTo>
                    <a:lnTo>
                      <a:pt x="8911" y="0"/>
                    </a:lnTo>
                    <a:lnTo>
                      <a:pt x="0" y="2032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5" name="Shape"/>
              <p:cNvSpPr/>
              <p:nvPr/>
            </p:nvSpPr>
            <p:spPr>
              <a:xfrm>
                <a:off x="169927" y="260714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855" y="217"/>
                    </a:lnTo>
                    <a:lnTo>
                      <a:pt x="6401" y="341"/>
                    </a:lnTo>
                    <a:lnTo>
                      <a:pt x="0" y="21600"/>
                    </a:lnTo>
                    <a:lnTo>
                      <a:pt x="7950" y="20736"/>
                    </a:lnTo>
                    <a:lnTo>
                      <a:pt x="14107" y="200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6" name="Shape"/>
              <p:cNvSpPr/>
              <p:nvPr/>
            </p:nvSpPr>
            <p:spPr>
              <a:xfrm>
                <a:off x="179058" y="169050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626" y="0"/>
                    </a:lnTo>
                    <a:lnTo>
                      <a:pt x="0" y="14122"/>
                    </a:lnTo>
                    <a:lnTo>
                      <a:pt x="1520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68" name="object 180"/>
            <p:cNvSpPr/>
            <p:nvPr/>
          </p:nvSpPr>
          <p:spPr>
            <a:xfrm>
              <a:off x="5034192" y="48495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03" y="0"/>
                  </a:moveTo>
                  <a:lnTo>
                    <a:pt x="4417" y="862"/>
                  </a:lnTo>
                  <a:lnTo>
                    <a:pt x="0" y="1724"/>
                  </a:lnTo>
                  <a:lnTo>
                    <a:pt x="3049" y="19687"/>
                  </a:lnTo>
                  <a:lnTo>
                    <a:pt x="11266" y="21600"/>
                  </a:lnTo>
                  <a:lnTo>
                    <a:pt x="21600" y="2923"/>
                  </a:lnTo>
                  <a:lnTo>
                    <a:pt x="18551" y="112"/>
                  </a:lnTo>
                  <a:lnTo>
                    <a:pt x="8903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9" name="object 181"/>
            <p:cNvSpPr/>
            <p:nvPr/>
          </p:nvSpPr>
          <p:spPr>
            <a:xfrm>
              <a:off x="5045222" y="39745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9" y="0"/>
                  </a:moveTo>
                  <a:lnTo>
                    <a:pt x="7586" y="2178"/>
                  </a:lnTo>
                  <a:lnTo>
                    <a:pt x="2613" y="3248"/>
                  </a:lnTo>
                  <a:lnTo>
                    <a:pt x="0" y="21600"/>
                  </a:lnTo>
                  <a:lnTo>
                    <a:pt x="21600" y="15878"/>
                  </a:lnTo>
                  <a:lnTo>
                    <a:pt x="17489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0" name="object 182"/>
            <p:cNvSpPr/>
            <p:nvPr/>
          </p:nvSpPr>
          <p:spPr>
            <a:xfrm>
              <a:off x="5030180" y="72515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74" y="0"/>
                  </a:moveTo>
                  <a:lnTo>
                    <a:pt x="6015" y="5346"/>
                  </a:lnTo>
                  <a:lnTo>
                    <a:pt x="2340" y="7643"/>
                  </a:lnTo>
                  <a:lnTo>
                    <a:pt x="0" y="20882"/>
                  </a:lnTo>
                  <a:lnTo>
                    <a:pt x="21600" y="21600"/>
                  </a:lnTo>
                  <a:lnTo>
                    <a:pt x="14574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1" name="object 183"/>
            <p:cNvSpPr/>
            <p:nvPr/>
          </p:nvSpPr>
          <p:spPr>
            <a:xfrm>
              <a:off x="4917645" y="51460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49" y="0"/>
                  </a:moveTo>
                  <a:lnTo>
                    <a:pt x="0" y="5545"/>
                  </a:lnTo>
                  <a:lnTo>
                    <a:pt x="51" y="16285"/>
                  </a:lnTo>
                  <a:lnTo>
                    <a:pt x="4949" y="21600"/>
                  </a:lnTo>
                  <a:lnTo>
                    <a:pt x="14907" y="17731"/>
                  </a:lnTo>
                  <a:lnTo>
                    <a:pt x="21600" y="467"/>
                  </a:lnTo>
                  <a:lnTo>
                    <a:pt x="4949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2" name="object 184"/>
            <p:cNvSpPr/>
            <p:nvPr/>
          </p:nvSpPr>
          <p:spPr>
            <a:xfrm>
              <a:off x="4860120" y="549750"/>
              <a:ext cx="3091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642" y="246"/>
                  </a:lnTo>
                  <a:lnTo>
                    <a:pt x="7282" y="2744"/>
                  </a:lnTo>
                  <a:lnTo>
                    <a:pt x="2682" y="7726"/>
                  </a:lnTo>
                  <a:lnTo>
                    <a:pt x="0" y="15426"/>
                  </a:lnTo>
                  <a:lnTo>
                    <a:pt x="4373" y="17092"/>
                  </a:lnTo>
                  <a:lnTo>
                    <a:pt x="14244" y="20147"/>
                  </a:lnTo>
                  <a:lnTo>
                    <a:pt x="17669" y="21600"/>
                  </a:lnTo>
                  <a:lnTo>
                    <a:pt x="19539" y="16646"/>
                  </a:lnTo>
                  <a:lnTo>
                    <a:pt x="20499" y="11110"/>
                  </a:lnTo>
                  <a:lnTo>
                    <a:pt x="21028" y="54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3" name="object 185"/>
            <p:cNvSpPr/>
            <p:nvPr/>
          </p:nvSpPr>
          <p:spPr>
            <a:xfrm>
              <a:off x="4846074" y="346055"/>
              <a:ext cx="105364" cy="22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0" y="0"/>
                  </a:moveTo>
                  <a:lnTo>
                    <a:pt x="11206" y="2077"/>
                  </a:lnTo>
                  <a:lnTo>
                    <a:pt x="9948" y="3709"/>
                  </a:lnTo>
                  <a:lnTo>
                    <a:pt x="10649" y="5477"/>
                  </a:lnTo>
                  <a:lnTo>
                    <a:pt x="10224" y="5535"/>
                  </a:lnTo>
                  <a:lnTo>
                    <a:pt x="6891" y="5495"/>
                  </a:lnTo>
                  <a:lnTo>
                    <a:pt x="4663" y="6239"/>
                  </a:lnTo>
                  <a:lnTo>
                    <a:pt x="4100" y="7458"/>
                  </a:lnTo>
                  <a:lnTo>
                    <a:pt x="5759" y="8842"/>
                  </a:lnTo>
                  <a:lnTo>
                    <a:pt x="5178" y="8956"/>
                  </a:lnTo>
                  <a:lnTo>
                    <a:pt x="3926" y="8929"/>
                  </a:lnTo>
                  <a:lnTo>
                    <a:pt x="2438" y="9028"/>
                  </a:lnTo>
                  <a:lnTo>
                    <a:pt x="1151" y="9517"/>
                  </a:lnTo>
                  <a:lnTo>
                    <a:pt x="758" y="10434"/>
                  </a:lnTo>
                  <a:lnTo>
                    <a:pt x="1291" y="11238"/>
                  </a:lnTo>
                  <a:lnTo>
                    <a:pt x="1466" y="11874"/>
                  </a:lnTo>
                  <a:lnTo>
                    <a:pt x="0" y="12285"/>
                  </a:lnTo>
                  <a:lnTo>
                    <a:pt x="0" y="16201"/>
                  </a:lnTo>
                  <a:lnTo>
                    <a:pt x="927" y="16137"/>
                  </a:lnTo>
                  <a:lnTo>
                    <a:pt x="857" y="17582"/>
                  </a:lnTo>
                  <a:lnTo>
                    <a:pt x="0" y="17686"/>
                  </a:lnTo>
                  <a:lnTo>
                    <a:pt x="0" y="20925"/>
                  </a:lnTo>
                  <a:lnTo>
                    <a:pt x="1005" y="21096"/>
                  </a:lnTo>
                  <a:lnTo>
                    <a:pt x="1901" y="21395"/>
                  </a:lnTo>
                  <a:lnTo>
                    <a:pt x="2880" y="21600"/>
                  </a:lnTo>
                  <a:lnTo>
                    <a:pt x="3666" y="20589"/>
                  </a:lnTo>
                  <a:lnTo>
                    <a:pt x="5016" y="19935"/>
                  </a:lnTo>
                  <a:lnTo>
                    <a:pt x="6882" y="19608"/>
                  </a:lnTo>
                  <a:lnTo>
                    <a:pt x="9217" y="19575"/>
                  </a:lnTo>
                  <a:lnTo>
                    <a:pt x="11206" y="15073"/>
                  </a:lnTo>
                  <a:lnTo>
                    <a:pt x="14033" y="10837"/>
                  </a:lnTo>
                  <a:lnTo>
                    <a:pt x="17547" y="6717"/>
                  </a:lnTo>
                  <a:lnTo>
                    <a:pt x="21600" y="2564"/>
                  </a:lnTo>
                  <a:lnTo>
                    <a:pt x="20547" y="2070"/>
                  </a:lnTo>
                  <a:lnTo>
                    <a:pt x="19662" y="1403"/>
                  </a:lnTo>
                  <a:lnTo>
                    <a:pt x="19026" y="675"/>
                  </a:lnTo>
                  <a:lnTo>
                    <a:pt x="1872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76" name="object 186"/>
            <p:cNvGrpSpPr/>
            <p:nvPr/>
          </p:nvGrpSpPr>
          <p:grpSpPr>
            <a:xfrm>
              <a:off x="4841986" y="438245"/>
              <a:ext cx="56059" cy="91862"/>
              <a:chOff x="-1" y="0"/>
              <a:chExt cx="56058" cy="91861"/>
            </a:xfrm>
          </p:grpSpPr>
          <p:sp>
            <p:nvSpPr>
              <p:cNvPr id="774" name="Shape"/>
              <p:cNvSpPr/>
              <p:nvPr/>
            </p:nvSpPr>
            <p:spPr>
              <a:xfrm>
                <a:off x="-2" y="75737"/>
                <a:ext cx="12705" cy="16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886"/>
                    </a:lnTo>
                    <a:lnTo>
                      <a:pt x="0" y="21600"/>
                    </a:lnTo>
                    <a:lnTo>
                      <a:pt x="19961" y="201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D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5" name="Shape"/>
              <p:cNvSpPr/>
              <p:nvPr/>
            </p:nvSpPr>
            <p:spPr>
              <a:xfrm>
                <a:off x="43351" y="-1"/>
                <a:ext cx="12707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404" y="6496"/>
                    </a:lnTo>
                    <a:lnTo>
                      <a:pt x="0" y="9252"/>
                    </a:lnTo>
                    <a:lnTo>
                      <a:pt x="6727" y="21533"/>
                    </a:lnTo>
                    <a:lnTo>
                      <a:pt x="1929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D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77" name="object 187"/>
            <p:cNvSpPr/>
            <p:nvPr/>
          </p:nvSpPr>
          <p:spPr>
            <a:xfrm>
              <a:off x="4937233" y="242994"/>
              <a:ext cx="239144" cy="33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48" y="0"/>
                  </a:moveTo>
                  <a:lnTo>
                    <a:pt x="3059" y="1437"/>
                  </a:lnTo>
                  <a:lnTo>
                    <a:pt x="2801" y="2058"/>
                  </a:lnTo>
                  <a:lnTo>
                    <a:pt x="2735" y="2620"/>
                  </a:lnTo>
                  <a:lnTo>
                    <a:pt x="2735" y="3112"/>
                  </a:lnTo>
                  <a:lnTo>
                    <a:pt x="2679" y="3522"/>
                  </a:lnTo>
                  <a:lnTo>
                    <a:pt x="2372" y="3704"/>
                  </a:lnTo>
                  <a:lnTo>
                    <a:pt x="1726" y="3969"/>
                  </a:lnTo>
                  <a:lnTo>
                    <a:pt x="1017" y="4282"/>
                  </a:lnTo>
                  <a:lnTo>
                    <a:pt x="521" y="4610"/>
                  </a:lnTo>
                  <a:lnTo>
                    <a:pt x="241" y="5055"/>
                  </a:lnTo>
                  <a:lnTo>
                    <a:pt x="72" y="5599"/>
                  </a:lnTo>
                  <a:lnTo>
                    <a:pt x="0" y="6158"/>
                  </a:lnTo>
                  <a:lnTo>
                    <a:pt x="14" y="6649"/>
                  </a:lnTo>
                  <a:lnTo>
                    <a:pt x="148" y="7103"/>
                  </a:lnTo>
                  <a:lnTo>
                    <a:pt x="429" y="7591"/>
                  </a:lnTo>
                  <a:lnTo>
                    <a:pt x="819" y="8039"/>
                  </a:lnTo>
                  <a:lnTo>
                    <a:pt x="1283" y="8371"/>
                  </a:lnTo>
                  <a:lnTo>
                    <a:pt x="3339" y="5210"/>
                  </a:lnTo>
                  <a:lnTo>
                    <a:pt x="4486" y="3526"/>
                  </a:lnTo>
                  <a:lnTo>
                    <a:pt x="5469" y="2253"/>
                  </a:lnTo>
                  <a:lnTo>
                    <a:pt x="6552" y="1624"/>
                  </a:lnTo>
                  <a:lnTo>
                    <a:pt x="7300" y="2193"/>
                  </a:lnTo>
                  <a:lnTo>
                    <a:pt x="7831" y="3290"/>
                  </a:lnTo>
                  <a:lnTo>
                    <a:pt x="8262" y="4247"/>
                  </a:lnTo>
                  <a:lnTo>
                    <a:pt x="10097" y="7016"/>
                  </a:lnTo>
                  <a:lnTo>
                    <a:pt x="11992" y="9791"/>
                  </a:lnTo>
                  <a:lnTo>
                    <a:pt x="13796" y="12602"/>
                  </a:lnTo>
                  <a:lnTo>
                    <a:pt x="15356" y="15474"/>
                  </a:lnTo>
                  <a:lnTo>
                    <a:pt x="16523" y="18435"/>
                  </a:lnTo>
                  <a:lnTo>
                    <a:pt x="17144" y="21514"/>
                  </a:lnTo>
                  <a:lnTo>
                    <a:pt x="18614" y="21600"/>
                  </a:lnTo>
                  <a:lnTo>
                    <a:pt x="20355" y="21342"/>
                  </a:lnTo>
                  <a:lnTo>
                    <a:pt x="21600" y="20729"/>
                  </a:lnTo>
                  <a:lnTo>
                    <a:pt x="21585" y="19746"/>
                  </a:lnTo>
                  <a:lnTo>
                    <a:pt x="21304" y="19382"/>
                  </a:lnTo>
                  <a:lnTo>
                    <a:pt x="20057" y="18985"/>
                  </a:lnTo>
                  <a:lnTo>
                    <a:pt x="19858" y="18598"/>
                  </a:lnTo>
                  <a:lnTo>
                    <a:pt x="20016" y="18152"/>
                  </a:lnTo>
                  <a:lnTo>
                    <a:pt x="19787" y="17787"/>
                  </a:lnTo>
                  <a:lnTo>
                    <a:pt x="19032" y="17345"/>
                  </a:lnTo>
                  <a:lnTo>
                    <a:pt x="19065" y="17245"/>
                  </a:lnTo>
                  <a:lnTo>
                    <a:pt x="20051" y="16997"/>
                  </a:lnTo>
                  <a:lnTo>
                    <a:pt x="20317" y="16664"/>
                  </a:lnTo>
                  <a:lnTo>
                    <a:pt x="20473" y="15753"/>
                  </a:lnTo>
                  <a:lnTo>
                    <a:pt x="19731" y="14954"/>
                  </a:lnTo>
                  <a:lnTo>
                    <a:pt x="18552" y="14309"/>
                  </a:lnTo>
                  <a:lnTo>
                    <a:pt x="17397" y="13855"/>
                  </a:lnTo>
                  <a:lnTo>
                    <a:pt x="18461" y="12481"/>
                  </a:lnTo>
                  <a:lnTo>
                    <a:pt x="18099" y="11320"/>
                  </a:lnTo>
                  <a:lnTo>
                    <a:pt x="16688" y="10498"/>
                  </a:lnTo>
                  <a:lnTo>
                    <a:pt x="14606" y="10139"/>
                  </a:lnTo>
                  <a:lnTo>
                    <a:pt x="15396" y="8701"/>
                  </a:lnTo>
                  <a:lnTo>
                    <a:pt x="14849" y="7575"/>
                  </a:lnTo>
                  <a:lnTo>
                    <a:pt x="13387" y="6756"/>
                  </a:lnTo>
                  <a:lnTo>
                    <a:pt x="11433" y="6241"/>
                  </a:lnTo>
                  <a:lnTo>
                    <a:pt x="11844" y="5162"/>
                  </a:lnTo>
                  <a:lnTo>
                    <a:pt x="11391" y="4300"/>
                  </a:lnTo>
                  <a:lnTo>
                    <a:pt x="10325" y="3660"/>
                  </a:lnTo>
                  <a:lnTo>
                    <a:pt x="8896" y="3250"/>
                  </a:lnTo>
                  <a:lnTo>
                    <a:pt x="8760" y="1323"/>
                  </a:lnTo>
                  <a:lnTo>
                    <a:pt x="7146" y="101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3B87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81" name="object 188"/>
            <p:cNvGrpSpPr/>
            <p:nvPr/>
          </p:nvGrpSpPr>
          <p:grpSpPr>
            <a:xfrm>
              <a:off x="5079520" y="362866"/>
              <a:ext cx="60124" cy="192514"/>
              <a:chOff x="-1" y="0"/>
              <a:chExt cx="60123" cy="192513"/>
            </a:xfrm>
          </p:grpSpPr>
          <p:sp>
            <p:nvSpPr>
              <p:cNvPr id="778" name="Shape"/>
              <p:cNvSpPr/>
              <p:nvPr/>
            </p:nvSpPr>
            <p:spPr>
              <a:xfrm>
                <a:off x="-2" y="-1"/>
                <a:ext cx="12705" cy="18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585" y="5033"/>
                    </a:lnTo>
                    <a:lnTo>
                      <a:pt x="2030" y="6156"/>
                    </a:lnTo>
                    <a:lnTo>
                      <a:pt x="0" y="19563"/>
                    </a:lnTo>
                    <a:lnTo>
                      <a:pt x="9919" y="21600"/>
                    </a:lnTo>
                    <a:lnTo>
                      <a:pt x="16522" y="201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9" name="Shape"/>
              <p:cNvSpPr/>
              <p:nvPr/>
            </p:nvSpPr>
            <p:spPr>
              <a:xfrm>
                <a:off x="44749" y="115252"/>
                <a:ext cx="12704" cy="14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15"/>
                    </a:moveTo>
                    <a:lnTo>
                      <a:pt x="16373" y="6777"/>
                    </a:lnTo>
                    <a:lnTo>
                      <a:pt x="10542" y="0"/>
                    </a:lnTo>
                    <a:lnTo>
                      <a:pt x="0" y="2950"/>
                    </a:lnTo>
                    <a:lnTo>
                      <a:pt x="5743" y="19569"/>
                    </a:lnTo>
                    <a:lnTo>
                      <a:pt x="15256" y="21600"/>
                    </a:lnTo>
                    <a:lnTo>
                      <a:pt x="21600" y="14315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0" name="Shape"/>
              <p:cNvSpPr/>
              <p:nvPr/>
            </p:nvSpPr>
            <p:spPr>
              <a:xfrm>
                <a:off x="47416" y="179809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328" y="6298"/>
                    </a:lnTo>
                    <a:lnTo>
                      <a:pt x="0" y="8923"/>
                    </a:lnTo>
                    <a:lnTo>
                      <a:pt x="5358" y="21572"/>
                    </a:lnTo>
                    <a:lnTo>
                      <a:pt x="208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82" name="object 189"/>
            <p:cNvSpPr/>
            <p:nvPr/>
          </p:nvSpPr>
          <p:spPr>
            <a:xfrm>
              <a:off x="5099204" y="421886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75" y="0"/>
                  </a:moveTo>
                  <a:lnTo>
                    <a:pt x="0" y="4684"/>
                  </a:lnTo>
                  <a:lnTo>
                    <a:pt x="15742" y="15376"/>
                  </a:lnTo>
                  <a:lnTo>
                    <a:pt x="15975" y="21600"/>
                  </a:lnTo>
                  <a:lnTo>
                    <a:pt x="20654" y="21600"/>
                  </a:lnTo>
                  <a:lnTo>
                    <a:pt x="21600" y="2905"/>
                  </a:lnTo>
                  <a:lnTo>
                    <a:pt x="15975" y="0"/>
                  </a:lnTo>
                  <a:close/>
                </a:path>
              </a:pathLst>
            </a:custGeom>
            <a:solidFill>
              <a:srgbClr val="ACD3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783" name="object 190" descr="object 19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45284" y="820883"/>
              <a:ext cx="196761" cy="772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84" name="object 191"/>
            <p:cNvSpPr/>
            <p:nvPr/>
          </p:nvSpPr>
          <p:spPr>
            <a:xfrm>
              <a:off x="5869463" y="360593"/>
              <a:ext cx="289168" cy="30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0" y="0"/>
                  </a:moveTo>
                  <a:lnTo>
                    <a:pt x="8858" y="176"/>
                  </a:lnTo>
                  <a:lnTo>
                    <a:pt x="5774" y="1062"/>
                  </a:lnTo>
                  <a:lnTo>
                    <a:pt x="2469" y="3455"/>
                  </a:lnTo>
                  <a:lnTo>
                    <a:pt x="804" y="6248"/>
                  </a:lnTo>
                  <a:lnTo>
                    <a:pt x="0" y="9262"/>
                  </a:lnTo>
                  <a:lnTo>
                    <a:pt x="47" y="12321"/>
                  </a:lnTo>
                  <a:lnTo>
                    <a:pt x="935" y="15248"/>
                  </a:lnTo>
                  <a:lnTo>
                    <a:pt x="2655" y="17868"/>
                  </a:lnTo>
                  <a:lnTo>
                    <a:pt x="5197" y="20005"/>
                  </a:lnTo>
                  <a:lnTo>
                    <a:pt x="7884" y="21254"/>
                  </a:lnTo>
                  <a:lnTo>
                    <a:pt x="7914" y="21297"/>
                  </a:lnTo>
                  <a:lnTo>
                    <a:pt x="8649" y="21453"/>
                  </a:lnTo>
                  <a:lnTo>
                    <a:pt x="9431" y="21545"/>
                  </a:lnTo>
                  <a:lnTo>
                    <a:pt x="10221" y="21589"/>
                  </a:lnTo>
                  <a:lnTo>
                    <a:pt x="10969" y="21600"/>
                  </a:lnTo>
                  <a:lnTo>
                    <a:pt x="11157" y="19225"/>
                  </a:lnTo>
                  <a:lnTo>
                    <a:pt x="11233" y="17908"/>
                  </a:lnTo>
                  <a:lnTo>
                    <a:pt x="11178" y="17064"/>
                  </a:lnTo>
                  <a:lnTo>
                    <a:pt x="10567" y="16553"/>
                  </a:lnTo>
                  <a:lnTo>
                    <a:pt x="9375" y="15822"/>
                  </a:lnTo>
                  <a:lnTo>
                    <a:pt x="8219" y="14989"/>
                  </a:lnTo>
                  <a:lnTo>
                    <a:pt x="7715" y="14172"/>
                  </a:lnTo>
                  <a:lnTo>
                    <a:pt x="11073" y="15768"/>
                  </a:lnTo>
                  <a:lnTo>
                    <a:pt x="11101" y="14974"/>
                  </a:lnTo>
                  <a:lnTo>
                    <a:pt x="11195" y="13973"/>
                  </a:lnTo>
                  <a:lnTo>
                    <a:pt x="11255" y="12997"/>
                  </a:lnTo>
                  <a:lnTo>
                    <a:pt x="11178" y="12278"/>
                  </a:lnTo>
                  <a:lnTo>
                    <a:pt x="10734" y="11898"/>
                  </a:lnTo>
                  <a:lnTo>
                    <a:pt x="9883" y="11254"/>
                  </a:lnTo>
                  <a:lnTo>
                    <a:pt x="9128" y="10474"/>
                  </a:lnTo>
                  <a:lnTo>
                    <a:pt x="8974" y="9686"/>
                  </a:lnTo>
                  <a:lnTo>
                    <a:pt x="10086" y="10826"/>
                  </a:lnTo>
                  <a:lnTo>
                    <a:pt x="10822" y="11429"/>
                  </a:lnTo>
                  <a:lnTo>
                    <a:pt x="11283" y="11480"/>
                  </a:lnTo>
                  <a:lnTo>
                    <a:pt x="11651" y="6146"/>
                  </a:lnTo>
                  <a:lnTo>
                    <a:pt x="11913" y="11779"/>
                  </a:lnTo>
                  <a:lnTo>
                    <a:pt x="12308" y="11749"/>
                  </a:lnTo>
                  <a:lnTo>
                    <a:pt x="13006" y="11356"/>
                  </a:lnTo>
                  <a:lnTo>
                    <a:pt x="14116" y="10583"/>
                  </a:lnTo>
                  <a:lnTo>
                    <a:pt x="13861" y="11293"/>
                  </a:lnTo>
                  <a:lnTo>
                    <a:pt x="13116" y="11940"/>
                  </a:lnTo>
                  <a:lnTo>
                    <a:pt x="12321" y="12457"/>
                  </a:lnTo>
                  <a:lnTo>
                    <a:pt x="11913" y="12776"/>
                  </a:lnTo>
                  <a:lnTo>
                    <a:pt x="11881" y="13514"/>
                  </a:lnTo>
                  <a:lnTo>
                    <a:pt x="11896" y="14933"/>
                  </a:lnTo>
                  <a:lnTo>
                    <a:pt x="11945" y="16346"/>
                  </a:lnTo>
                  <a:lnTo>
                    <a:pt x="12018" y="17064"/>
                  </a:lnTo>
                  <a:lnTo>
                    <a:pt x="12883" y="16788"/>
                  </a:lnTo>
                  <a:lnTo>
                    <a:pt x="13564" y="16339"/>
                  </a:lnTo>
                  <a:lnTo>
                    <a:pt x="14114" y="15741"/>
                  </a:lnTo>
                  <a:lnTo>
                    <a:pt x="14589" y="15020"/>
                  </a:lnTo>
                  <a:lnTo>
                    <a:pt x="14483" y="16416"/>
                  </a:lnTo>
                  <a:lnTo>
                    <a:pt x="17160" y="15468"/>
                  </a:lnTo>
                  <a:lnTo>
                    <a:pt x="15876" y="16164"/>
                  </a:lnTo>
                  <a:lnTo>
                    <a:pt x="14508" y="16742"/>
                  </a:lnTo>
                  <a:lnTo>
                    <a:pt x="13153" y="17356"/>
                  </a:lnTo>
                  <a:lnTo>
                    <a:pt x="11913" y="18160"/>
                  </a:lnTo>
                  <a:lnTo>
                    <a:pt x="11888" y="18972"/>
                  </a:lnTo>
                  <a:lnTo>
                    <a:pt x="11987" y="20594"/>
                  </a:lnTo>
                  <a:lnTo>
                    <a:pt x="12018" y="21401"/>
                  </a:lnTo>
                  <a:lnTo>
                    <a:pt x="15765" y="20178"/>
                  </a:lnTo>
                  <a:lnTo>
                    <a:pt x="18629" y="17512"/>
                  </a:lnTo>
                  <a:lnTo>
                    <a:pt x="20383" y="14806"/>
                  </a:lnTo>
                  <a:lnTo>
                    <a:pt x="21351" y="12108"/>
                  </a:lnTo>
                  <a:lnTo>
                    <a:pt x="21600" y="9496"/>
                  </a:lnTo>
                  <a:lnTo>
                    <a:pt x="21198" y="7048"/>
                  </a:lnTo>
                  <a:lnTo>
                    <a:pt x="20211" y="4842"/>
                  </a:lnTo>
                  <a:lnTo>
                    <a:pt x="18706" y="2956"/>
                  </a:lnTo>
                  <a:lnTo>
                    <a:pt x="16752" y="1468"/>
                  </a:lnTo>
                  <a:lnTo>
                    <a:pt x="14414" y="457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5" name="object 192"/>
            <p:cNvSpPr/>
            <p:nvPr/>
          </p:nvSpPr>
          <p:spPr>
            <a:xfrm>
              <a:off x="5972742" y="447197"/>
              <a:ext cx="126445" cy="37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1" y="0"/>
                  </a:moveTo>
                  <a:lnTo>
                    <a:pt x="8160" y="4312"/>
                  </a:lnTo>
                  <a:lnTo>
                    <a:pt x="7106" y="4271"/>
                  </a:lnTo>
                  <a:lnTo>
                    <a:pt x="5423" y="3783"/>
                  </a:lnTo>
                  <a:lnTo>
                    <a:pt x="2881" y="2861"/>
                  </a:lnTo>
                  <a:lnTo>
                    <a:pt x="3231" y="3499"/>
                  </a:lnTo>
                  <a:lnTo>
                    <a:pt x="4958" y="4129"/>
                  </a:lnTo>
                  <a:lnTo>
                    <a:pt x="6905" y="4649"/>
                  </a:lnTo>
                  <a:lnTo>
                    <a:pt x="7921" y="4957"/>
                  </a:lnTo>
                  <a:lnTo>
                    <a:pt x="8096" y="5538"/>
                  </a:lnTo>
                  <a:lnTo>
                    <a:pt x="7960" y="6327"/>
                  </a:lnTo>
                  <a:lnTo>
                    <a:pt x="7744" y="7136"/>
                  </a:lnTo>
                  <a:lnTo>
                    <a:pt x="7680" y="7778"/>
                  </a:lnTo>
                  <a:lnTo>
                    <a:pt x="0" y="6488"/>
                  </a:lnTo>
                  <a:lnTo>
                    <a:pt x="1152" y="7149"/>
                  </a:lnTo>
                  <a:lnTo>
                    <a:pt x="3797" y="7822"/>
                  </a:lnTo>
                  <a:lnTo>
                    <a:pt x="6523" y="8413"/>
                  </a:lnTo>
                  <a:lnTo>
                    <a:pt x="7921" y="8826"/>
                  </a:lnTo>
                  <a:lnTo>
                    <a:pt x="8046" y="9509"/>
                  </a:lnTo>
                  <a:lnTo>
                    <a:pt x="7872" y="10573"/>
                  </a:lnTo>
                  <a:lnTo>
                    <a:pt x="7441" y="12493"/>
                  </a:lnTo>
                  <a:lnTo>
                    <a:pt x="7284" y="14669"/>
                  </a:lnTo>
                  <a:lnTo>
                    <a:pt x="6721" y="21197"/>
                  </a:lnTo>
                  <a:lnTo>
                    <a:pt x="7565" y="21166"/>
                  </a:lnTo>
                  <a:lnTo>
                    <a:pt x="9806" y="21432"/>
                  </a:lnTo>
                  <a:lnTo>
                    <a:pt x="10561" y="21600"/>
                  </a:lnTo>
                  <a:lnTo>
                    <a:pt x="10085" y="16966"/>
                  </a:lnTo>
                  <a:lnTo>
                    <a:pt x="9912" y="14649"/>
                  </a:lnTo>
                  <a:lnTo>
                    <a:pt x="9841" y="12332"/>
                  </a:lnTo>
                  <a:lnTo>
                    <a:pt x="9771" y="11679"/>
                  </a:lnTo>
                  <a:lnTo>
                    <a:pt x="9543" y="10368"/>
                  </a:lnTo>
                  <a:lnTo>
                    <a:pt x="9600" y="9712"/>
                  </a:lnTo>
                  <a:lnTo>
                    <a:pt x="12438" y="9062"/>
                  </a:lnTo>
                  <a:lnTo>
                    <a:pt x="15535" y="8566"/>
                  </a:lnTo>
                  <a:lnTo>
                    <a:pt x="18664" y="8099"/>
                  </a:lnTo>
                  <a:lnTo>
                    <a:pt x="21600" y="7536"/>
                  </a:lnTo>
                  <a:lnTo>
                    <a:pt x="15480" y="8302"/>
                  </a:lnTo>
                  <a:lnTo>
                    <a:pt x="15721" y="7173"/>
                  </a:lnTo>
                  <a:lnTo>
                    <a:pt x="14635" y="7756"/>
                  </a:lnTo>
                  <a:lnTo>
                    <a:pt x="13376" y="8240"/>
                  </a:lnTo>
                  <a:lnTo>
                    <a:pt x="11820" y="8603"/>
                  </a:lnTo>
                  <a:lnTo>
                    <a:pt x="9841" y="8826"/>
                  </a:lnTo>
                  <a:lnTo>
                    <a:pt x="9675" y="8245"/>
                  </a:lnTo>
                  <a:lnTo>
                    <a:pt x="9562" y="7103"/>
                  </a:lnTo>
                  <a:lnTo>
                    <a:pt x="9528" y="5956"/>
                  </a:lnTo>
                  <a:lnTo>
                    <a:pt x="9600" y="5360"/>
                  </a:lnTo>
                  <a:lnTo>
                    <a:pt x="10534" y="5102"/>
                  </a:lnTo>
                  <a:lnTo>
                    <a:pt x="12353" y="4684"/>
                  </a:lnTo>
                  <a:lnTo>
                    <a:pt x="14055" y="4161"/>
                  </a:lnTo>
                  <a:lnTo>
                    <a:pt x="14640" y="3587"/>
                  </a:lnTo>
                  <a:lnTo>
                    <a:pt x="12101" y="4212"/>
                  </a:lnTo>
                  <a:lnTo>
                    <a:pt x="10505" y="4529"/>
                  </a:lnTo>
                  <a:lnTo>
                    <a:pt x="9600" y="4554"/>
                  </a:lnTo>
                  <a:lnTo>
                    <a:pt x="9001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786" name="object 193" descr="object 19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85645" y="659326"/>
              <a:ext cx="205553" cy="238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87" name="Shape"/>
            <p:cNvSpPr/>
            <p:nvPr/>
          </p:nvSpPr>
          <p:spPr>
            <a:xfrm>
              <a:off x="5206388" y="357294"/>
              <a:ext cx="81447" cy="34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66" y="0"/>
                  </a:moveTo>
                  <a:lnTo>
                    <a:pt x="13066" y="3414"/>
                  </a:lnTo>
                  <a:lnTo>
                    <a:pt x="8016" y="6977"/>
                  </a:lnTo>
                  <a:lnTo>
                    <a:pt x="5314" y="9573"/>
                  </a:lnTo>
                  <a:lnTo>
                    <a:pt x="2175" y="13237"/>
                  </a:lnTo>
                  <a:lnTo>
                    <a:pt x="0" y="16838"/>
                  </a:lnTo>
                  <a:lnTo>
                    <a:pt x="171" y="18984"/>
                  </a:lnTo>
                  <a:lnTo>
                    <a:pt x="191" y="19244"/>
                  </a:lnTo>
                  <a:lnTo>
                    <a:pt x="3080" y="20103"/>
                  </a:lnTo>
                  <a:lnTo>
                    <a:pt x="8263" y="20812"/>
                  </a:lnTo>
                  <a:lnTo>
                    <a:pt x="14068" y="21325"/>
                  </a:lnTo>
                  <a:lnTo>
                    <a:pt x="18821" y="21600"/>
                  </a:lnTo>
                  <a:lnTo>
                    <a:pt x="18794" y="21225"/>
                  </a:lnTo>
                  <a:lnTo>
                    <a:pt x="19852" y="20653"/>
                  </a:lnTo>
                  <a:lnTo>
                    <a:pt x="18821" y="20222"/>
                  </a:lnTo>
                  <a:lnTo>
                    <a:pt x="6527" y="16666"/>
                  </a:lnTo>
                  <a:lnTo>
                    <a:pt x="19731" y="16666"/>
                  </a:lnTo>
                  <a:lnTo>
                    <a:pt x="19740" y="15882"/>
                  </a:lnTo>
                  <a:lnTo>
                    <a:pt x="19566" y="15066"/>
                  </a:lnTo>
                  <a:lnTo>
                    <a:pt x="18145" y="14766"/>
                  </a:lnTo>
                  <a:lnTo>
                    <a:pt x="15070" y="14209"/>
                  </a:lnTo>
                  <a:lnTo>
                    <a:pt x="11634" y="13558"/>
                  </a:lnTo>
                  <a:lnTo>
                    <a:pt x="9134" y="12978"/>
                  </a:lnTo>
                  <a:lnTo>
                    <a:pt x="9046" y="12964"/>
                  </a:lnTo>
                  <a:lnTo>
                    <a:pt x="7499" y="12964"/>
                  </a:lnTo>
                  <a:lnTo>
                    <a:pt x="8204" y="12711"/>
                  </a:lnTo>
                  <a:lnTo>
                    <a:pt x="19956" y="12711"/>
                  </a:lnTo>
                  <a:lnTo>
                    <a:pt x="20119" y="12238"/>
                  </a:lnTo>
                  <a:lnTo>
                    <a:pt x="20546" y="11048"/>
                  </a:lnTo>
                  <a:lnTo>
                    <a:pt x="20313" y="10177"/>
                  </a:lnTo>
                  <a:lnTo>
                    <a:pt x="18532" y="9738"/>
                  </a:lnTo>
                  <a:lnTo>
                    <a:pt x="15091" y="9125"/>
                  </a:lnTo>
                  <a:lnTo>
                    <a:pt x="11652" y="8460"/>
                  </a:lnTo>
                  <a:lnTo>
                    <a:pt x="9878" y="7866"/>
                  </a:lnTo>
                  <a:lnTo>
                    <a:pt x="20230" y="7866"/>
                  </a:lnTo>
                  <a:lnTo>
                    <a:pt x="20084" y="7335"/>
                  </a:lnTo>
                  <a:lnTo>
                    <a:pt x="19955" y="6817"/>
                  </a:lnTo>
                  <a:lnTo>
                    <a:pt x="18450" y="6817"/>
                  </a:lnTo>
                  <a:lnTo>
                    <a:pt x="17915" y="6579"/>
                  </a:lnTo>
                  <a:lnTo>
                    <a:pt x="18392" y="6319"/>
                  </a:lnTo>
                  <a:lnTo>
                    <a:pt x="19939" y="6310"/>
                  </a:lnTo>
                  <a:lnTo>
                    <a:pt x="20327" y="4897"/>
                  </a:lnTo>
                  <a:lnTo>
                    <a:pt x="20862" y="3471"/>
                  </a:lnTo>
                  <a:lnTo>
                    <a:pt x="21215" y="2043"/>
                  </a:lnTo>
                  <a:lnTo>
                    <a:pt x="21058" y="622"/>
                  </a:lnTo>
                  <a:lnTo>
                    <a:pt x="20926" y="268"/>
                  </a:lnTo>
                  <a:lnTo>
                    <a:pt x="21600" y="47"/>
                  </a:lnTo>
                  <a:lnTo>
                    <a:pt x="19566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8" name="object 195"/>
            <p:cNvSpPr/>
            <p:nvPr/>
          </p:nvSpPr>
          <p:spPr>
            <a:xfrm>
              <a:off x="5280160" y="345343"/>
              <a:ext cx="73055" cy="35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7" y="0"/>
                  </a:moveTo>
                  <a:lnTo>
                    <a:pt x="1243" y="67"/>
                  </a:lnTo>
                  <a:lnTo>
                    <a:pt x="525" y="528"/>
                  </a:lnTo>
                  <a:lnTo>
                    <a:pt x="0" y="731"/>
                  </a:lnTo>
                  <a:lnTo>
                    <a:pt x="2268" y="776"/>
                  </a:lnTo>
                  <a:lnTo>
                    <a:pt x="1517" y="989"/>
                  </a:lnTo>
                  <a:lnTo>
                    <a:pt x="1664" y="1331"/>
                  </a:lnTo>
                  <a:lnTo>
                    <a:pt x="2662" y="2166"/>
                  </a:lnTo>
                  <a:lnTo>
                    <a:pt x="2355" y="3198"/>
                  </a:lnTo>
                  <a:lnTo>
                    <a:pt x="2533" y="4103"/>
                  </a:lnTo>
                  <a:lnTo>
                    <a:pt x="4987" y="4552"/>
                  </a:lnTo>
                  <a:lnTo>
                    <a:pt x="4345" y="4599"/>
                  </a:lnTo>
                  <a:lnTo>
                    <a:pt x="2193" y="4986"/>
                  </a:lnTo>
                  <a:lnTo>
                    <a:pt x="2077" y="5067"/>
                  </a:lnTo>
                  <a:lnTo>
                    <a:pt x="1912" y="5782"/>
                  </a:lnTo>
                  <a:lnTo>
                    <a:pt x="1850" y="7172"/>
                  </a:lnTo>
                  <a:lnTo>
                    <a:pt x="1901" y="8562"/>
                  </a:lnTo>
                  <a:lnTo>
                    <a:pt x="2077" y="9276"/>
                  </a:lnTo>
                  <a:lnTo>
                    <a:pt x="2910" y="9362"/>
                  </a:lnTo>
                  <a:lnTo>
                    <a:pt x="12257" y="7601"/>
                  </a:lnTo>
                  <a:lnTo>
                    <a:pt x="11622" y="8007"/>
                  </a:lnTo>
                  <a:lnTo>
                    <a:pt x="9324" y="8404"/>
                  </a:lnTo>
                  <a:lnTo>
                    <a:pt x="7893" y="8717"/>
                  </a:lnTo>
                  <a:lnTo>
                    <a:pt x="8359" y="8911"/>
                  </a:lnTo>
                  <a:lnTo>
                    <a:pt x="11172" y="8982"/>
                  </a:lnTo>
                  <a:lnTo>
                    <a:pt x="11251" y="9043"/>
                  </a:lnTo>
                  <a:lnTo>
                    <a:pt x="10575" y="9284"/>
                  </a:lnTo>
                  <a:lnTo>
                    <a:pt x="11672" y="10571"/>
                  </a:lnTo>
                  <a:lnTo>
                    <a:pt x="12420" y="11611"/>
                  </a:lnTo>
                  <a:lnTo>
                    <a:pt x="13710" y="13699"/>
                  </a:lnTo>
                  <a:lnTo>
                    <a:pt x="14304" y="13630"/>
                  </a:lnTo>
                  <a:lnTo>
                    <a:pt x="15163" y="13441"/>
                  </a:lnTo>
                  <a:lnTo>
                    <a:pt x="13609" y="14060"/>
                  </a:lnTo>
                  <a:lnTo>
                    <a:pt x="9359" y="14595"/>
                  </a:lnTo>
                  <a:lnTo>
                    <a:pt x="4844" y="15035"/>
                  </a:lnTo>
                  <a:lnTo>
                    <a:pt x="2493" y="15373"/>
                  </a:lnTo>
                  <a:lnTo>
                    <a:pt x="3117" y="19281"/>
                  </a:lnTo>
                  <a:lnTo>
                    <a:pt x="14540" y="17091"/>
                  </a:lnTo>
                  <a:lnTo>
                    <a:pt x="13489" y="17554"/>
                  </a:lnTo>
                  <a:lnTo>
                    <a:pt x="11923" y="17985"/>
                  </a:lnTo>
                  <a:lnTo>
                    <a:pt x="10387" y="18379"/>
                  </a:lnTo>
                  <a:lnTo>
                    <a:pt x="6602" y="19232"/>
                  </a:lnTo>
                  <a:lnTo>
                    <a:pt x="4405" y="19708"/>
                  </a:lnTo>
                  <a:lnTo>
                    <a:pt x="3330" y="20325"/>
                  </a:lnTo>
                  <a:lnTo>
                    <a:pt x="2910" y="21600"/>
                  </a:lnTo>
                  <a:lnTo>
                    <a:pt x="9407" y="21265"/>
                  </a:lnTo>
                  <a:lnTo>
                    <a:pt x="12564" y="21043"/>
                  </a:lnTo>
                  <a:lnTo>
                    <a:pt x="15580" y="20741"/>
                  </a:lnTo>
                  <a:lnTo>
                    <a:pt x="17548" y="20438"/>
                  </a:lnTo>
                  <a:lnTo>
                    <a:pt x="19072" y="20105"/>
                  </a:lnTo>
                  <a:lnTo>
                    <a:pt x="20355" y="19790"/>
                  </a:lnTo>
                  <a:lnTo>
                    <a:pt x="21600" y="19539"/>
                  </a:lnTo>
                  <a:lnTo>
                    <a:pt x="20821" y="19095"/>
                  </a:lnTo>
                  <a:lnTo>
                    <a:pt x="19104" y="18652"/>
                  </a:lnTo>
                  <a:lnTo>
                    <a:pt x="17285" y="18213"/>
                  </a:lnTo>
                  <a:lnTo>
                    <a:pt x="16200" y="17778"/>
                  </a:lnTo>
                  <a:lnTo>
                    <a:pt x="16061" y="16256"/>
                  </a:lnTo>
                  <a:lnTo>
                    <a:pt x="17377" y="14398"/>
                  </a:lnTo>
                  <a:lnTo>
                    <a:pt x="18935" y="12501"/>
                  </a:lnTo>
                  <a:lnTo>
                    <a:pt x="19523" y="10864"/>
                  </a:lnTo>
                  <a:lnTo>
                    <a:pt x="15630" y="7583"/>
                  </a:lnTo>
                  <a:lnTo>
                    <a:pt x="11275" y="4947"/>
                  </a:lnTo>
                  <a:lnTo>
                    <a:pt x="4944" y="1665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9" name="object 196"/>
            <p:cNvSpPr/>
            <p:nvPr/>
          </p:nvSpPr>
          <p:spPr>
            <a:xfrm>
              <a:off x="5230998" y="367124"/>
              <a:ext cx="100448" cy="50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0"/>
                  </a:moveTo>
                  <a:lnTo>
                    <a:pt x="11910" y="970"/>
                  </a:lnTo>
                  <a:lnTo>
                    <a:pt x="11623" y="1945"/>
                  </a:lnTo>
                  <a:lnTo>
                    <a:pt x="11189" y="2918"/>
                  </a:lnTo>
                  <a:lnTo>
                    <a:pt x="10875" y="3883"/>
                  </a:lnTo>
                  <a:lnTo>
                    <a:pt x="10875" y="4187"/>
                  </a:lnTo>
                  <a:lnTo>
                    <a:pt x="11200" y="5220"/>
                  </a:lnTo>
                  <a:lnTo>
                    <a:pt x="11208" y="5827"/>
                  </a:lnTo>
                  <a:lnTo>
                    <a:pt x="10725" y="6128"/>
                  </a:lnTo>
                  <a:lnTo>
                    <a:pt x="2717" y="4945"/>
                  </a:lnTo>
                  <a:lnTo>
                    <a:pt x="4155" y="5350"/>
                  </a:lnTo>
                  <a:lnTo>
                    <a:pt x="6944" y="5804"/>
                  </a:lnTo>
                  <a:lnTo>
                    <a:pt x="9734" y="6222"/>
                  </a:lnTo>
                  <a:lnTo>
                    <a:pt x="11178" y="6522"/>
                  </a:lnTo>
                  <a:lnTo>
                    <a:pt x="11367" y="7117"/>
                  </a:lnTo>
                  <a:lnTo>
                    <a:pt x="10677" y="8766"/>
                  </a:lnTo>
                  <a:lnTo>
                    <a:pt x="10875" y="9435"/>
                  </a:lnTo>
                  <a:lnTo>
                    <a:pt x="9330" y="9432"/>
                  </a:lnTo>
                  <a:lnTo>
                    <a:pt x="6500" y="9092"/>
                  </a:lnTo>
                  <a:lnTo>
                    <a:pt x="2114" y="8434"/>
                  </a:lnTo>
                  <a:lnTo>
                    <a:pt x="4141" y="8830"/>
                  </a:lnTo>
                  <a:lnTo>
                    <a:pt x="6927" y="9274"/>
                  </a:lnTo>
                  <a:lnTo>
                    <a:pt x="9420" y="9655"/>
                  </a:lnTo>
                  <a:lnTo>
                    <a:pt x="10572" y="9859"/>
                  </a:lnTo>
                  <a:lnTo>
                    <a:pt x="10713" y="10416"/>
                  </a:lnTo>
                  <a:lnTo>
                    <a:pt x="10700" y="11482"/>
                  </a:lnTo>
                  <a:lnTo>
                    <a:pt x="10509" y="12534"/>
                  </a:lnTo>
                  <a:lnTo>
                    <a:pt x="10119" y="13045"/>
                  </a:lnTo>
                  <a:lnTo>
                    <a:pt x="0" y="10951"/>
                  </a:lnTo>
                  <a:lnTo>
                    <a:pt x="9968" y="13379"/>
                  </a:lnTo>
                  <a:lnTo>
                    <a:pt x="10804" y="13673"/>
                  </a:lnTo>
                  <a:lnTo>
                    <a:pt x="9946" y="14063"/>
                  </a:lnTo>
                  <a:lnTo>
                    <a:pt x="9968" y="14319"/>
                  </a:lnTo>
                  <a:lnTo>
                    <a:pt x="9726" y="15788"/>
                  </a:lnTo>
                  <a:lnTo>
                    <a:pt x="9134" y="17529"/>
                  </a:lnTo>
                  <a:lnTo>
                    <a:pt x="8732" y="19212"/>
                  </a:lnTo>
                  <a:lnTo>
                    <a:pt x="9062" y="20507"/>
                  </a:lnTo>
                  <a:lnTo>
                    <a:pt x="9473" y="20743"/>
                  </a:lnTo>
                  <a:lnTo>
                    <a:pt x="10132" y="21013"/>
                  </a:lnTo>
                  <a:lnTo>
                    <a:pt x="10747" y="21303"/>
                  </a:lnTo>
                  <a:lnTo>
                    <a:pt x="11025" y="21600"/>
                  </a:lnTo>
                  <a:lnTo>
                    <a:pt x="11036" y="21434"/>
                  </a:lnTo>
                  <a:lnTo>
                    <a:pt x="13833" y="21349"/>
                  </a:lnTo>
                  <a:lnTo>
                    <a:pt x="14199" y="21357"/>
                  </a:lnTo>
                  <a:lnTo>
                    <a:pt x="13920" y="19599"/>
                  </a:lnTo>
                  <a:lnTo>
                    <a:pt x="13321" y="17838"/>
                  </a:lnTo>
                  <a:lnTo>
                    <a:pt x="12783" y="16078"/>
                  </a:lnTo>
                  <a:lnTo>
                    <a:pt x="12689" y="14319"/>
                  </a:lnTo>
                  <a:lnTo>
                    <a:pt x="12994" y="13418"/>
                  </a:lnTo>
                  <a:lnTo>
                    <a:pt x="13776" y="12983"/>
                  </a:lnTo>
                  <a:lnTo>
                    <a:pt x="15373" y="12647"/>
                  </a:lnTo>
                  <a:lnTo>
                    <a:pt x="18126" y="12043"/>
                  </a:lnTo>
                  <a:lnTo>
                    <a:pt x="19243" y="11765"/>
                  </a:lnTo>
                  <a:lnTo>
                    <a:pt x="20382" y="11461"/>
                  </a:lnTo>
                  <a:lnTo>
                    <a:pt x="21147" y="11133"/>
                  </a:lnTo>
                  <a:lnTo>
                    <a:pt x="12839" y="12681"/>
                  </a:lnTo>
                  <a:lnTo>
                    <a:pt x="12385" y="9920"/>
                  </a:lnTo>
                  <a:lnTo>
                    <a:pt x="14095" y="9681"/>
                  </a:lnTo>
                  <a:lnTo>
                    <a:pt x="17379" y="9370"/>
                  </a:lnTo>
                  <a:lnTo>
                    <a:pt x="20469" y="8992"/>
                  </a:lnTo>
                  <a:lnTo>
                    <a:pt x="21600" y="8555"/>
                  </a:lnTo>
                  <a:lnTo>
                    <a:pt x="20974" y="8689"/>
                  </a:lnTo>
                  <a:lnTo>
                    <a:pt x="18615" y="8946"/>
                  </a:lnTo>
                  <a:lnTo>
                    <a:pt x="16584" y="9146"/>
                  </a:lnTo>
                  <a:lnTo>
                    <a:pt x="14493" y="9315"/>
                  </a:lnTo>
                  <a:lnTo>
                    <a:pt x="12385" y="9435"/>
                  </a:lnTo>
                  <a:lnTo>
                    <a:pt x="12122" y="8884"/>
                  </a:lnTo>
                  <a:lnTo>
                    <a:pt x="11972" y="7796"/>
                  </a:lnTo>
                  <a:lnTo>
                    <a:pt x="11952" y="6693"/>
                  </a:lnTo>
                  <a:lnTo>
                    <a:pt x="12082" y="6098"/>
                  </a:lnTo>
                  <a:lnTo>
                    <a:pt x="12730" y="5904"/>
                  </a:lnTo>
                  <a:lnTo>
                    <a:pt x="13979" y="5652"/>
                  </a:lnTo>
                  <a:lnTo>
                    <a:pt x="16313" y="5218"/>
                  </a:lnTo>
                  <a:lnTo>
                    <a:pt x="17353" y="4996"/>
                  </a:lnTo>
                  <a:lnTo>
                    <a:pt x="19025" y="4716"/>
                  </a:lnTo>
                  <a:lnTo>
                    <a:pt x="19486" y="4429"/>
                  </a:lnTo>
                  <a:lnTo>
                    <a:pt x="12689" y="5673"/>
                  </a:lnTo>
                  <a:lnTo>
                    <a:pt x="12082" y="5612"/>
                  </a:lnTo>
                  <a:lnTo>
                    <a:pt x="11954" y="5108"/>
                  </a:lnTo>
                  <a:lnTo>
                    <a:pt x="11917" y="4126"/>
                  </a:lnTo>
                  <a:lnTo>
                    <a:pt x="11963" y="3144"/>
                  </a:lnTo>
                  <a:lnTo>
                    <a:pt x="12082" y="2639"/>
                  </a:lnTo>
                  <a:lnTo>
                    <a:pt x="12167" y="2582"/>
                  </a:lnTo>
                  <a:lnTo>
                    <a:pt x="13732" y="2308"/>
                  </a:lnTo>
                  <a:lnTo>
                    <a:pt x="14199" y="2275"/>
                  </a:lnTo>
                  <a:lnTo>
                    <a:pt x="12414" y="1958"/>
                  </a:lnTo>
                  <a:lnTo>
                    <a:pt x="12285" y="1319"/>
                  </a:lnTo>
                  <a:lnTo>
                    <a:pt x="12508" y="589"/>
                  </a:lnTo>
                  <a:lnTo>
                    <a:pt x="11782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0" name="object 197"/>
            <p:cNvSpPr/>
            <p:nvPr/>
          </p:nvSpPr>
          <p:spPr>
            <a:xfrm>
              <a:off x="5271434" y="45467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23" y="0"/>
                  </a:moveTo>
                  <a:lnTo>
                    <a:pt x="5049" y="354"/>
                  </a:lnTo>
                  <a:lnTo>
                    <a:pt x="0" y="11472"/>
                  </a:lnTo>
                  <a:lnTo>
                    <a:pt x="5660" y="21600"/>
                  </a:lnTo>
                  <a:lnTo>
                    <a:pt x="21423" y="18985"/>
                  </a:lnTo>
                  <a:lnTo>
                    <a:pt x="21600" y="12646"/>
                  </a:lnTo>
                  <a:lnTo>
                    <a:pt x="21210" y="6407"/>
                  </a:lnTo>
                  <a:lnTo>
                    <a:pt x="21423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1" name="object 198"/>
            <p:cNvSpPr/>
            <p:nvPr/>
          </p:nvSpPr>
          <p:spPr>
            <a:xfrm>
              <a:off x="5231231" y="55383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4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686" y="2808"/>
                  </a:lnTo>
                  <a:lnTo>
                    <a:pt x="9843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2" name="object 199"/>
            <p:cNvSpPr/>
            <p:nvPr/>
          </p:nvSpPr>
          <p:spPr>
            <a:xfrm>
              <a:off x="5286578" y="487939"/>
              <a:ext cx="39954" cy="9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64" y="0"/>
                  </a:moveTo>
                  <a:lnTo>
                    <a:pt x="5097" y="2225"/>
                  </a:lnTo>
                  <a:lnTo>
                    <a:pt x="1955" y="3517"/>
                  </a:lnTo>
                  <a:lnTo>
                    <a:pt x="327" y="4506"/>
                  </a:lnTo>
                  <a:lnTo>
                    <a:pt x="0" y="7555"/>
                  </a:lnTo>
                  <a:lnTo>
                    <a:pt x="49" y="13204"/>
                  </a:lnTo>
                  <a:lnTo>
                    <a:pt x="427" y="18778"/>
                  </a:lnTo>
                  <a:lnTo>
                    <a:pt x="1089" y="21600"/>
                  </a:lnTo>
                  <a:lnTo>
                    <a:pt x="6388" y="20986"/>
                  </a:lnTo>
                  <a:lnTo>
                    <a:pt x="11646" y="20119"/>
                  </a:lnTo>
                  <a:lnTo>
                    <a:pt x="16753" y="19098"/>
                  </a:lnTo>
                  <a:lnTo>
                    <a:pt x="21600" y="18026"/>
                  </a:lnTo>
                  <a:lnTo>
                    <a:pt x="19240" y="10472"/>
                  </a:lnTo>
                  <a:lnTo>
                    <a:pt x="17874" y="6706"/>
                  </a:lnTo>
                  <a:lnTo>
                    <a:pt x="15866" y="2051"/>
                  </a:lnTo>
                  <a:lnTo>
                    <a:pt x="17102" y="1180"/>
                  </a:lnTo>
                  <a:lnTo>
                    <a:pt x="16958" y="958"/>
                  </a:lnTo>
                  <a:lnTo>
                    <a:pt x="11815" y="702"/>
                  </a:lnTo>
                  <a:lnTo>
                    <a:pt x="10964" y="0"/>
                  </a:lnTo>
                  <a:close/>
                </a:path>
              </a:pathLst>
            </a:custGeom>
            <a:solidFill>
              <a:srgbClr val="94A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3" name="object 200"/>
            <p:cNvSpPr/>
            <p:nvPr/>
          </p:nvSpPr>
          <p:spPr>
            <a:xfrm>
              <a:off x="5334478" y="199953"/>
              <a:ext cx="139563" cy="48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4" y="0"/>
                  </a:moveTo>
                  <a:lnTo>
                    <a:pt x="15140" y="2045"/>
                  </a:lnTo>
                  <a:lnTo>
                    <a:pt x="10944" y="4642"/>
                  </a:lnTo>
                  <a:lnTo>
                    <a:pt x="8095" y="7066"/>
                  </a:lnTo>
                  <a:lnTo>
                    <a:pt x="5789" y="9535"/>
                  </a:lnTo>
                  <a:lnTo>
                    <a:pt x="3778" y="12030"/>
                  </a:lnTo>
                  <a:lnTo>
                    <a:pt x="1812" y="14526"/>
                  </a:lnTo>
                  <a:lnTo>
                    <a:pt x="1504" y="15730"/>
                  </a:lnTo>
                  <a:lnTo>
                    <a:pt x="689" y="17125"/>
                  </a:lnTo>
                  <a:lnTo>
                    <a:pt x="0" y="18491"/>
                  </a:lnTo>
                  <a:lnTo>
                    <a:pt x="73" y="19610"/>
                  </a:lnTo>
                  <a:lnTo>
                    <a:pt x="640" y="19930"/>
                  </a:lnTo>
                  <a:lnTo>
                    <a:pt x="1593" y="20253"/>
                  </a:lnTo>
                  <a:lnTo>
                    <a:pt x="2491" y="20579"/>
                  </a:lnTo>
                  <a:lnTo>
                    <a:pt x="2899" y="20905"/>
                  </a:lnTo>
                  <a:lnTo>
                    <a:pt x="3757" y="20851"/>
                  </a:lnTo>
                  <a:lnTo>
                    <a:pt x="4797" y="20948"/>
                  </a:lnTo>
                  <a:lnTo>
                    <a:pt x="13234" y="21522"/>
                  </a:lnTo>
                  <a:lnTo>
                    <a:pt x="19642" y="21600"/>
                  </a:lnTo>
                  <a:lnTo>
                    <a:pt x="19683" y="21272"/>
                  </a:lnTo>
                  <a:lnTo>
                    <a:pt x="19829" y="20607"/>
                  </a:lnTo>
                  <a:lnTo>
                    <a:pt x="19861" y="20147"/>
                  </a:lnTo>
                  <a:lnTo>
                    <a:pt x="18825" y="20171"/>
                  </a:lnTo>
                  <a:lnTo>
                    <a:pt x="17830" y="20116"/>
                  </a:lnTo>
                  <a:lnTo>
                    <a:pt x="16275" y="20067"/>
                  </a:lnTo>
                  <a:lnTo>
                    <a:pt x="14775" y="19997"/>
                  </a:lnTo>
                  <a:lnTo>
                    <a:pt x="14337" y="19993"/>
                  </a:lnTo>
                  <a:lnTo>
                    <a:pt x="8733" y="19450"/>
                  </a:lnTo>
                  <a:lnTo>
                    <a:pt x="6850" y="18284"/>
                  </a:lnTo>
                  <a:lnTo>
                    <a:pt x="7031" y="17210"/>
                  </a:lnTo>
                  <a:lnTo>
                    <a:pt x="7348" y="16385"/>
                  </a:lnTo>
                  <a:lnTo>
                    <a:pt x="7901" y="15585"/>
                  </a:lnTo>
                  <a:lnTo>
                    <a:pt x="9205" y="14052"/>
                  </a:lnTo>
                  <a:lnTo>
                    <a:pt x="9509" y="13560"/>
                  </a:lnTo>
                  <a:lnTo>
                    <a:pt x="9758" y="13062"/>
                  </a:lnTo>
                  <a:lnTo>
                    <a:pt x="10111" y="12578"/>
                  </a:lnTo>
                  <a:lnTo>
                    <a:pt x="10728" y="12126"/>
                  </a:lnTo>
                  <a:lnTo>
                    <a:pt x="10864" y="12101"/>
                  </a:lnTo>
                  <a:lnTo>
                    <a:pt x="13118" y="12631"/>
                  </a:lnTo>
                  <a:lnTo>
                    <a:pt x="12582" y="12318"/>
                  </a:lnTo>
                  <a:lnTo>
                    <a:pt x="12008" y="12015"/>
                  </a:lnTo>
                  <a:lnTo>
                    <a:pt x="11353" y="11487"/>
                  </a:lnTo>
                  <a:lnTo>
                    <a:pt x="10783" y="11549"/>
                  </a:lnTo>
                  <a:lnTo>
                    <a:pt x="10968" y="11093"/>
                  </a:lnTo>
                  <a:lnTo>
                    <a:pt x="11797" y="10761"/>
                  </a:lnTo>
                  <a:lnTo>
                    <a:pt x="11983" y="10406"/>
                  </a:lnTo>
                  <a:lnTo>
                    <a:pt x="12247" y="9705"/>
                  </a:lnTo>
                  <a:lnTo>
                    <a:pt x="12468" y="9379"/>
                  </a:lnTo>
                  <a:lnTo>
                    <a:pt x="12855" y="9024"/>
                  </a:lnTo>
                  <a:lnTo>
                    <a:pt x="13671" y="8397"/>
                  </a:lnTo>
                  <a:lnTo>
                    <a:pt x="13989" y="8052"/>
                  </a:lnTo>
                  <a:lnTo>
                    <a:pt x="14516" y="8200"/>
                  </a:lnTo>
                  <a:lnTo>
                    <a:pt x="14858" y="8412"/>
                  </a:lnTo>
                  <a:lnTo>
                    <a:pt x="15309" y="8539"/>
                  </a:lnTo>
                  <a:lnTo>
                    <a:pt x="16163" y="8431"/>
                  </a:lnTo>
                  <a:lnTo>
                    <a:pt x="16183" y="7997"/>
                  </a:lnTo>
                  <a:lnTo>
                    <a:pt x="15511" y="7834"/>
                  </a:lnTo>
                  <a:lnTo>
                    <a:pt x="14207" y="7800"/>
                  </a:lnTo>
                  <a:lnTo>
                    <a:pt x="14172" y="7784"/>
                  </a:lnTo>
                  <a:lnTo>
                    <a:pt x="14593" y="7573"/>
                  </a:lnTo>
                  <a:lnTo>
                    <a:pt x="14746" y="7192"/>
                  </a:lnTo>
                  <a:lnTo>
                    <a:pt x="14885" y="6949"/>
                  </a:lnTo>
                  <a:lnTo>
                    <a:pt x="15547" y="6141"/>
                  </a:lnTo>
                  <a:lnTo>
                    <a:pt x="17376" y="4359"/>
                  </a:lnTo>
                  <a:lnTo>
                    <a:pt x="17553" y="4232"/>
                  </a:lnTo>
                  <a:lnTo>
                    <a:pt x="18901" y="2880"/>
                  </a:lnTo>
                  <a:lnTo>
                    <a:pt x="19550" y="2270"/>
                  </a:lnTo>
                  <a:lnTo>
                    <a:pt x="20507" y="1520"/>
                  </a:lnTo>
                  <a:lnTo>
                    <a:pt x="20912" y="1147"/>
                  </a:lnTo>
                  <a:lnTo>
                    <a:pt x="21600" y="1137"/>
                  </a:lnTo>
                  <a:lnTo>
                    <a:pt x="21390" y="860"/>
                  </a:lnTo>
                  <a:lnTo>
                    <a:pt x="21270" y="573"/>
                  </a:lnTo>
                  <a:lnTo>
                    <a:pt x="21164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4" name="object 201"/>
            <p:cNvSpPr/>
            <p:nvPr/>
          </p:nvSpPr>
          <p:spPr>
            <a:xfrm>
              <a:off x="5471219" y="198946"/>
              <a:ext cx="126445" cy="3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5" y="0"/>
                  </a:moveTo>
                  <a:lnTo>
                    <a:pt x="0" y="59"/>
                  </a:lnTo>
                  <a:lnTo>
                    <a:pt x="117" y="802"/>
                  </a:lnTo>
                  <a:lnTo>
                    <a:pt x="250" y="1174"/>
                  </a:lnTo>
                  <a:lnTo>
                    <a:pt x="482" y="1533"/>
                  </a:lnTo>
                  <a:lnTo>
                    <a:pt x="1536" y="2675"/>
                  </a:lnTo>
                  <a:lnTo>
                    <a:pt x="3940" y="5023"/>
                  </a:lnTo>
                  <a:lnTo>
                    <a:pt x="5274" y="6474"/>
                  </a:lnTo>
                  <a:lnTo>
                    <a:pt x="5333" y="6873"/>
                  </a:lnTo>
                  <a:lnTo>
                    <a:pt x="5528" y="7111"/>
                  </a:lnTo>
                  <a:lnTo>
                    <a:pt x="5632" y="7109"/>
                  </a:lnTo>
                  <a:lnTo>
                    <a:pt x="5834" y="7358"/>
                  </a:lnTo>
                  <a:lnTo>
                    <a:pt x="6528" y="7756"/>
                  </a:lnTo>
                  <a:lnTo>
                    <a:pt x="7220" y="8606"/>
                  </a:lnTo>
                  <a:lnTo>
                    <a:pt x="7676" y="9226"/>
                  </a:lnTo>
                  <a:lnTo>
                    <a:pt x="7997" y="9562"/>
                  </a:lnTo>
                  <a:lnTo>
                    <a:pt x="8268" y="10104"/>
                  </a:lnTo>
                  <a:lnTo>
                    <a:pt x="8639" y="10461"/>
                  </a:lnTo>
                  <a:lnTo>
                    <a:pt x="8643" y="10862"/>
                  </a:lnTo>
                  <a:lnTo>
                    <a:pt x="8570" y="10911"/>
                  </a:lnTo>
                  <a:lnTo>
                    <a:pt x="8400" y="11116"/>
                  </a:lnTo>
                  <a:lnTo>
                    <a:pt x="8678" y="11101"/>
                  </a:lnTo>
                  <a:lnTo>
                    <a:pt x="8641" y="11198"/>
                  </a:lnTo>
                  <a:lnTo>
                    <a:pt x="8886" y="11202"/>
                  </a:lnTo>
                  <a:lnTo>
                    <a:pt x="8982" y="11062"/>
                  </a:lnTo>
                  <a:lnTo>
                    <a:pt x="9121" y="11157"/>
                  </a:lnTo>
                  <a:lnTo>
                    <a:pt x="9523" y="11571"/>
                  </a:lnTo>
                  <a:lnTo>
                    <a:pt x="10683" y="13039"/>
                  </a:lnTo>
                  <a:lnTo>
                    <a:pt x="11633" y="14408"/>
                  </a:lnTo>
                  <a:lnTo>
                    <a:pt x="11832" y="14874"/>
                  </a:lnTo>
                  <a:lnTo>
                    <a:pt x="11759" y="15211"/>
                  </a:lnTo>
                  <a:lnTo>
                    <a:pt x="12000" y="15211"/>
                  </a:lnTo>
                  <a:lnTo>
                    <a:pt x="14772" y="18398"/>
                  </a:lnTo>
                  <a:lnTo>
                    <a:pt x="15840" y="21600"/>
                  </a:lnTo>
                  <a:lnTo>
                    <a:pt x="16591" y="21137"/>
                  </a:lnTo>
                  <a:lnTo>
                    <a:pt x="17596" y="20685"/>
                  </a:lnTo>
                  <a:lnTo>
                    <a:pt x="18622" y="20251"/>
                  </a:lnTo>
                  <a:lnTo>
                    <a:pt x="19439" y="19839"/>
                  </a:lnTo>
                  <a:lnTo>
                    <a:pt x="19901" y="19476"/>
                  </a:lnTo>
                  <a:lnTo>
                    <a:pt x="21008" y="18451"/>
                  </a:lnTo>
                  <a:lnTo>
                    <a:pt x="21600" y="17996"/>
                  </a:lnTo>
                  <a:lnTo>
                    <a:pt x="19388" y="14346"/>
                  </a:lnTo>
                  <a:lnTo>
                    <a:pt x="16560" y="10747"/>
                  </a:lnTo>
                  <a:lnTo>
                    <a:pt x="14444" y="8420"/>
                  </a:lnTo>
                  <a:lnTo>
                    <a:pt x="11480" y="5507"/>
                  </a:lnTo>
                  <a:lnTo>
                    <a:pt x="8056" y="2715"/>
                  </a:lnTo>
                  <a:lnTo>
                    <a:pt x="4560" y="755"/>
                  </a:lnTo>
                  <a:lnTo>
                    <a:pt x="2586" y="125"/>
                  </a:lnTo>
                  <a:lnTo>
                    <a:pt x="1445" y="0"/>
                  </a:lnTo>
                  <a:close/>
                </a:path>
              </a:pathLst>
            </a:custGeom>
            <a:solidFill>
              <a:srgbClr val="80B4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5" name="object 202"/>
            <p:cNvSpPr/>
            <p:nvPr/>
          </p:nvSpPr>
          <p:spPr>
            <a:xfrm>
              <a:off x="5403793" y="298289"/>
              <a:ext cx="137671" cy="352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0" y="0"/>
                  </a:moveTo>
                  <a:lnTo>
                    <a:pt x="10579" y="4087"/>
                  </a:lnTo>
                  <a:lnTo>
                    <a:pt x="5731" y="2367"/>
                  </a:lnTo>
                  <a:lnTo>
                    <a:pt x="6649" y="2920"/>
                  </a:lnTo>
                  <a:lnTo>
                    <a:pt x="9347" y="4178"/>
                  </a:lnTo>
                  <a:lnTo>
                    <a:pt x="10138" y="4690"/>
                  </a:lnTo>
                  <a:lnTo>
                    <a:pt x="10294" y="5460"/>
                  </a:lnTo>
                  <a:lnTo>
                    <a:pt x="10261" y="6757"/>
                  </a:lnTo>
                  <a:lnTo>
                    <a:pt x="10085" y="8000"/>
                  </a:lnTo>
                  <a:lnTo>
                    <a:pt x="9808" y="8605"/>
                  </a:lnTo>
                  <a:lnTo>
                    <a:pt x="3636" y="5765"/>
                  </a:lnTo>
                  <a:lnTo>
                    <a:pt x="3652" y="6062"/>
                  </a:lnTo>
                  <a:lnTo>
                    <a:pt x="4234" y="6390"/>
                  </a:lnTo>
                  <a:lnTo>
                    <a:pt x="4930" y="6729"/>
                  </a:lnTo>
                  <a:lnTo>
                    <a:pt x="5288" y="7056"/>
                  </a:lnTo>
                  <a:lnTo>
                    <a:pt x="5539" y="7043"/>
                  </a:lnTo>
                  <a:lnTo>
                    <a:pt x="5474" y="7116"/>
                  </a:lnTo>
                  <a:lnTo>
                    <a:pt x="6346" y="7532"/>
                  </a:lnTo>
                  <a:lnTo>
                    <a:pt x="7408" y="7993"/>
                  </a:lnTo>
                  <a:lnTo>
                    <a:pt x="8403" y="8460"/>
                  </a:lnTo>
                  <a:lnTo>
                    <a:pt x="9037" y="8863"/>
                  </a:lnTo>
                  <a:lnTo>
                    <a:pt x="9258" y="9122"/>
                  </a:lnTo>
                  <a:lnTo>
                    <a:pt x="9909" y="9403"/>
                  </a:lnTo>
                  <a:lnTo>
                    <a:pt x="9997" y="10190"/>
                  </a:lnTo>
                  <a:lnTo>
                    <a:pt x="10002" y="11605"/>
                  </a:lnTo>
                  <a:lnTo>
                    <a:pt x="9882" y="12972"/>
                  </a:lnTo>
                  <a:lnTo>
                    <a:pt x="9588" y="13596"/>
                  </a:lnTo>
                  <a:lnTo>
                    <a:pt x="7631" y="13053"/>
                  </a:lnTo>
                  <a:lnTo>
                    <a:pt x="5843" y="12438"/>
                  </a:lnTo>
                  <a:lnTo>
                    <a:pt x="4137" y="11800"/>
                  </a:lnTo>
                  <a:lnTo>
                    <a:pt x="2423" y="11187"/>
                  </a:lnTo>
                  <a:lnTo>
                    <a:pt x="137" y="10464"/>
                  </a:lnTo>
                  <a:lnTo>
                    <a:pt x="0" y="10499"/>
                  </a:lnTo>
                  <a:lnTo>
                    <a:pt x="1760" y="11407"/>
                  </a:lnTo>
                  <a:lnTo>
                    <a:pt x="5003" y="12635"/>
                  </a:lnTo>
                  <a:lnTo>
                    <a:pt x="8169" y="13774"/>
                  </a:lnTo>
                  <a:lnTo>
                    <a:pt x="9698" y="14414"/>
                  </a:lnTo>
                  <a:lnTo>
                    <a:pt x="9781" y="15001"/>
                  </a:lnTo>
                  <a:lnTo>
                    <a:pt x="9819" y="16137"/>
                  </a:lnTo>
                  <a:lnTo>
                    <a:pt x="9768" y="17262"/>
                  </a:lnTo>
                  <a:lnTo>
                    <a:pt x="9588" y="17813"/>
                  </a:lnTo>
                  <a:lnTo>
                    <a:pt x="1102" y="14586"/>
                  </a:lnTo>
                  <a:lnTo>
                    <a:pt x="2883" y="15633"/>
                  </a:lnTo>
                  <a:lnTo>
                    <a:pt x="4911" y="16606"/>
                  </a:lnTo>
                  <a:lnTo>
                    <a:pt x="9258" y="18459"/>
                  </a:lnTo>
                  <a:lnTo>
                    <a:pt x="9344" y="19201"/>
                  </a:lnTo>
                  <a:lnTo>
                    <a:pt x="9258" y="21600"/>
                  </a:lnTo>
                  <a:lnTo>
                    <a:pt x="11902" y="21514"/>
                  </a:lnTo>
                  <a:lnTo>
                    <a:pt x="11652" y="20027"/>
                  </a:lnTo>
                  <a:lnTo>
                    <a:pt x="11698" y="19318"/>
                  </a:lnTo>
                  <a:lnTo>
                    <a:pt x="12123" y="18631"/>
                  </a:lnTo>
                  <a:lnTo>
                    <a:pt x="13469" y="17841"/>
                  </a:lnTo>
                  <a:lnTo>
                    <a:pt x="15692" y="16820"/>
                  </a:lnTo>
                  <a:lnTo>
                    <a:pt x="17948" y="15757"/>
                  </a:lnTo>
                  <a:lnTo>
                    <a:pt x="19396" y="14844"/>
                  </a:lnTo>
                  <a:lnTo>
                    <a:pt x="19574" y="14663"/>
                  </a:lnTo>
                  <a:lnTo>
                    <a:pt x="19426" y="14556"/>
                  </a:lnTo>
                  <a:lnTo>
                    <a:pt x="19506" y="14371"/>
                  </a:lnTo>
                  <a:lnTo>
                    <a:pt x="19209" y="14324"/>
                  </a:lnTo>
                  <a:lnTo>
                    <a:pt x="18681" y="14632"/>
                  </a:lnTo>
                  <a:lnTo>
                    <a:pt x="18260" y="14842"/>
                  </a:lnTo>
                  <a:lnTo>
                    <a:pt x="13492" y="17041"/>
                  </a:lnTo>
                  <a:lnTo>
                    <a:pt x="11792" y="17555"/>
                  </a:lnTo>
                  <a:lnTo>
                    <a:pt x="11584" y="17077"/>
                  </a:lnTo>
                  <a:lnTo>
                    <a:pt x="11445" y="16095"/>
                  </a:lnTo>
                  <a:lnTo>
                    <a:pt x="11396" y="15079"/>
                  </a:lnTo>
                  <a:lnTo>
                    <a:pt x="11462" y="14500"/>
                  </a:lnTo>
                  <a:lnTo>
                    <a:pt x="13183" y="13649"/>
                  </a:lnTo>
                  <a:lnTo>
                    <a:pt x="16549" y="12395"/>
                  </a:lnTo>
                  <a:lnTo>
                    <a:pt x="19905" y="11042"/>
                  </a:lnTo>
                  <a:lnTo>
                    <a:pt x="21600" y="9896"/>
                  </a:lnTo>
                  <a:lnTo>
                    <a:pt x="21379" y="9896"/>
                  </a:lnTo>
                  <a:lnTo>
                    <a:pt x="20676" y="10248"/>
                  </a:lnTo>
                  <a:lnTo>
                    <a:pt x="19381" y="10718"/>
                  </a:lnTo>
                  <a:lnTo>
                    <a:pt x="16632" y="11657"/>
                  </a:lnTo>
                  <a:lnTo>
                    <a:pt x="16218" y="11756"/>
                  </a:lnTo>
                  <a:lnTo>
                    <a:pt x="15869" y="11876"/>
                  </a:lnTo>
                  <a:lnTo>
                    <a:pt x="13702" y="12753"/>
                  </a:lnTo>
                  <a:lnTo>
                    <a:pt x="12284" y="13206"/>
                  </a:lnTo>
                  <a:lnTo>
                    <a:pt x="11462" y="13209"/>
                  </a:lnTo>
                  <a:lnTo>
                    <a:pt x="11511" y="12399"/>
                  </a:lnTo>
                  <a:lnTo>
                    <a:pt x="11456" y="11516"/>
                  </a:lnTo>
                  <a:lnTo>
                    <a:pt x="12477" y="9161"/>
                  </a:lnTo>
                  <a:lnTo>
                    <a:pt x="15456" y="7664"/>
                  </a:lnTo>
                  <a:lnTo>
                    <a:pt x="16752" y="7013"/>
                  </a:lnTo>
                  <a:lnTo>
                    <a:pt x="17404" y="6638"/>
                  </a:lnTo>
                  <a:lnTo>
                    <a:pt x="18071" y="6104"/>
                  </a:lnTo>
                  <a:lnTo>
                    <a:pt x="18499" y="5679"/>
                  </a:lnTo>
                  <a:lnTo>
                    <a:pt x="18549" y="5578"/>
                  </a:lnTo>
                  <a:lnTo>
                    <a:pt x="18294" y="5593"/>
                  </a:lnTo>
                  <a:lnTo>
                    <a:pt x="17306" y="6321"/>
                  </a:lnTo>
                  <a:lnTo>
                    <a:pt x="15571" y="7181"/>
                  </a:lnTo>
                  <a:lnTo>
                    <a:pt x="13626" y="8000"/>
                  </a:lnTo>
                  <a:lnTo>
                    <a:pt x="12012" y="8605"/>
                  </a:lnTo>
                  <a:lnTo>
                    <a:pt x="11728" y="7985"/>
                  </a:lnTo>
                  <a:lnTo>
                    <a:pt x="11600" y="6660"/>
                  </a:lnTo>
                  <a:lnTo>
                    <a:pt x="11595" y="5286"/>
                  </a:lnTo>
                  <a:lnTo>
                    <a:pt x="11681" y="4518"/>
                  </a:lnTo>
                  <a:lnTo>
                    <a:pt x="11738" y="4399"/>
                  </a:lnTo>
                  <a:lnTo>
                    <a:pt x="12761" y="3725"/>
                  </a:lnTo>
                  <a:lnTo>
                    <a:pt x="13313" y="3279"/>
                  </a:lnTo>
                  <a:lnTo>
                    <a:pt x="13753" y="3074"/>
                  </a:lnTo>
                  <a:lnTo>
                    <a:pt x="14739" y="2419"/>
                  </a:lnTo>
                  <a:lnTo>
                    <a:pt x="15487" y="2022"/>
                  </a:lnTo>
                  <a:lnTo>
                    <a:pt x="15869" y="1549"/>
                  </a:lnTo>
                  <a:lnTo>
                    <a:pt x="15752" y="1383"/>
                  </a:lnTo>
                  <a:lnTo>
                    <a:pt x="15656" y="1386"/>
                  </a:lnTo>
                  <a:lnTo>
                    <a:pt x="15648" y="1377"/>
                  </a:lnTo>
                  <a:lnTo>
                    <a:pt x="15564" y="1640"/>
                  </a:lnTo>
                  <a:lnTo>
                    <a:pt x="14885" y="1727"/>
                  </a:lnTo>
                  <a:lnTo>
                    <a:pt x="14546" y="1893"/>
                  </a:lnTo>
                  <a:lnTo>
                    <a:pt x="13686" y="2360"/>
                  </a:lnTo>
                  <a:lnTo>
                    <a:pt x="12872" y="2844"/>
                  </a:lnTo>
                  <a:lnTo>
                    <a:pt x="12014" y="3316"/>
                  </a:lnTo>
                  <a:lnTo>
                    <a:pt x="11021" y="3744"/>
                  </a:lnTo>
                  <a:lnTo>
                    <a:pt x="10910" y="0"/>
                  </a:lnTo>
                  <a:close/>
                </a:path>
              </a:pathLst>
            </a:custGeom>
            <a:solidFill>
              <a:srgbClr val="8266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6" name="object 203"/>
            <p:cNvSpPr/>
            <p:nvPr/>
          </p:nvSpPr>
          <p:spPr>
            <a:xfrm>
              <a:off x="5458582" y="649497"/>
              <a:ext cx="29506" cy="184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6" y="0"/>
                  </a:moveTo>
                  <a:lnTo>
                    <a:pt x="3087" y="165"/>
                  </a:lnTo>
                  <a:lnTo>
                    <a:pt x="2936" y="1036"/>
                  </a:lnTo>
                  <a:lnTo>
                    <a:pt x="2054" y="3628"/>
                  </a:lnTo>
                  <a:lnTo>
                    <a:pt x="1721" y="11708"/>
                  </a:lnTo>
                  <a:lnTo>
                    <a:pt x="1206" y="15750"/>
                  </a:lnTo>
                  <a:lnTo>
                    <a:pt x="0" y="19786"/>
                  </a:lnTo>
                  <a:lnTo>
                    <a:pt x="5865" y="19924"/>
                  </a:lnTo>
                  <a:lnTo>
                    <a:pt x="12187" y="20322"/>
                  </a:lnTo>
                  <a:lnTo>
                    <a:pt x="17817" y="20906"/>
                  </a:lnTo>
                  <a:lnTo>
                    <a:pt x="21600" y="21600"/>
                  </a:lnTo>
                  <a:lnTo>
                    <a:pt x="20455" y="17064"/>
                  </a:lnTo>
                  <a:lnTo>
                    <a:pt x="15426" y="0"/>
                  </a:lnTo>
                  <a:close/>
                </a:path>
              </a:pathLst>
            </a:custGeom>
            <a:solidFill>
              <a:srgbClr val="966C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7" name="object 204"/>
            <p:cNvSpPr/>
            <p:nvPr/>
          </p:nvSpPr>
          <p:spPr>
            <a:xfrm>
              <a:off x="5403979" y="438765"/>
              <a:ext cx="12704" cy="21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53" y="0"/>
                  </a:moveTo>
                  <a:lnTo>
                    <a:pt x="11454" y="572"/>
                  </a:lnTo>
                  <a:lnTo>
                    <a:pt x="2085" y="8119"/>
                  </a:lnTo>
                  <a:lnTo>
                    <a:pt x="0" y="18528"/>
                  </a:lnTo>
                  <a:lnTo>
                    <a:pt x="6436" y="17097"/>
                  </a:lnTo>
                  <a:lnTo>
                    <a:pt x="9188" y="21600"/>
                  </a:lnTo>
                  <a:lnTo>
                    <a:pt x="17662" y="17747"/>
                  </a:lnTo>
                  <a:lnTo>
                    <a:pt x="21600" y="11048"/>
                  </a:lnTo>
                  <a:lnTo>
                    <a:pt x="19948" y="4225"/>
                  </a:lnTo>
                  <a:lnTo>
                    <a:pt x="11653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8" name="object 205"/>
            <p:cNvSpPr/>
            <p:nvPr/>
          </p:nvSpPr>
          <p:spPr>
            <a:xfrm>
              <a:off x="5479627" y="646158"/>
              <a:ext cx="38193" cy="3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80" y="0"/>
                  </a:moveTo>
                  <a:lnTo>
                    <a:pt x="5897" y="432"/>
                  </a:lnTo>
                  <a:lnTo>
                    <a:pt x="14" y="349"/>
                  </a:lnTo>
                  <a:lnTo>
                    <a:pt x="0" y="1586"/>
                  </a:lnTo>
                  <a:lnTo>
                    <a:pt x="167" y="7017"/>
                  </a:lnTo>
                  <a:lnTo>
                    <a:pt x="812" y="21600"/>
                  </a:lnTo>
                  <a:lnTo>
                    <a:pt x="18289" y="20673"/>
                  </a:lnTo>
                  <a:lnTo>
                    <a:pt x="18281" y="18501"/>
                  </a:lnTo>
                  <a:lnTo>
                    <a:pt x="19036" y="17791"/>
                  </a:lnTo>
                  <a:lnTo>
                    <a:pt x="19158" y="15753"/>
                  </a:lnTo>
                  <a:lnTo>
                    <a:pt x="19876" y="16120"/>
                  </a:lnTo>
                  <a:lnTo>
                    <a:pt x="20149" y="13080"/>
                  </a:lnTo>
                  <a:lnTo>
                    <a:pt x="19790" y="11443"/>
                  </a:lnTo>
                  <a:lnTo>
                    <a:pt x="20860" y="6965"/>
                  </a:lnTo>
                  <a:lnTo>
                    <a:pt x="21248" y="6665"/>
                  </a:lnTo>
                  <a:lnTo>
                    <a:pt x="21600" y="5420"/>
                  </a:lnTo>
                  <a:lnTo>
                    <a:pt x="21327" y="4484"/>
                  </a:lnTo>
                  <a:lnTo>
                    <a:pt x="21471" y="4042"/>
                  </a:lnTo>
                  <a:lnTo>
                    <a:pt x="16844" y="666"/>
                  </a:lnTo>
                  <a:lnTo>
                    <a:pt x="1158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9" name="object 206"/>
            <p:cNvSpPr/>
            <p:nvPr/>
          </p:nvSpPr>
          <p:spPr>
            <a:xfrm>
              <a:off x="5409397" y="225249"/>
              <a:ext cx="94123" cy="29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994"/>
                  </a:moveTo>
                  <a:lnTo>
                    <a:pt x="21349" y="6706"/>
                  </a:lnTo>
                  <a:lnTo>
                    <a:pt x="21271" y="6205"/>
                  </a:lnTo>
                  <a:lnTo>
                    <a:pt x="20956" y="5863"/>
                  </a:lnTo>
                  <a:lnTo>
                    <a:pt x="19481" y="4382"/>
                  </a:lnTo>
                  <a:lnTo>
                    <a:pt x="16249" y="1434"/>
                  </a:lnTo>
                  <a:lnTo>
                    <a:pt x="14832" y="0"/>
                  </a:lnTo>
                  <a:lnTo>
                    <a:pt x="13812" y="17"/>
                  </a:lnTo>
                  <a:lnTo>
                    <a:pt x="13212" y="625"/>
                  </a:lnTo>
                  <a:lnTo>
                    <a:pt x="11792" y="1845"/>
                  </a:lnTo>
                  <a:lnTo>
                    <a:pt x="10831" y="2839"/>
                  </a:lnTo>
                  <a:lnTo>
                    <a:pt x="9026" y="4834"/>
                  </a:lnTo>
                  <a:lnTo>
                    <a:pt x="11518" y="4960"/>
                  </a:lnTo>
                  <a:lnTo>
                    <a:pt x="11897" y="5493"/>
                  </a:lnTo>
                  <a:lnTo>
                    <a:pt x="10682" y="5850"/>
                  </a:lnTo>
                  <a:lnTo>
                    <a:pt x="8382" y="5451"/>
                  </a:lnTo>
                  <a:lnTo>
                    <a:pt x="5858" y="8149"/>
                  </a:lnTo>
                  <a:lnTo>
                    <a:pt x="5159" y="9051"/>
                  </a:lnTo>
                  <a:lnTo>
                    <a:pt x="7094" y="9103"/>
                  </a:lnTo>
                  <a:lnTo>
                    <a:pt x="7126" y="9675"/>
                  </a:lnTo>
                  <a:lnTo>
                    <a:pt x="7024" y="10128"/>
                  </a:lnTo>
                  <a:lnTo>
                    <a:pt x="6313" y="10363"/>
                  </a:lnTo>
                  <a:lnTo>
                    <a:pt x="4515" y="10285"/>
                  </a:lnTo>
                  <a:lnTo>
                    <a:pt x="4442" y="10482"/>
                  </a:lnTo>
                  <a:lnTo>
                    <a:pt x="3818" y="10826"/>
                  </a:lnTo>
                  <a:lnTo>
                    <a:pt x="3870" y="10852"/>
                  </a:lnTo>
                  <a:lnTo>
                    <a:pt x="5806" y="10906"/>
                  </a:lnTo>
                  <a:lnTo>
                    <a:pt x="6803" y="11172"/>
                  </a:lnTo>
                  <a:lnTo>
                    <a:pt x="6771" y="11880"/>
                  </a:lnTo>
                  <a:lnTo>
                    <a:pt x="5506" y="12054"/>
                  </a:lnTo>
                  <a:lnTo>
                    <a:pt x="4835" y="11848"/>
                  </a:lnTo>
                  <a:lnTo>
                    <a:pt x="4328" y="11503"/>
                  </a:lnTo>
                  <a:lnTo>
                    <a:pt x="3547" y="11263"/>
                  </a:lnTo>
                  <a:lnTo>
                    <a:pt x="3075" y="11824"/>
                  </a:lnTo>
                  <a:lnTo>
                    <a:pt x="1865" y="12844"/>
                  </a:lnTo>
                  <a:lnTo>
                    <a:pt x="1291" y="13423"/>
                  </a:lnTo>
                  <a:lnTo>
                    <a:pt x="965" y="13955"/>
                  </a:lnTo>
                  <a:lnTo>
                    <a:pt x="574" y="15096"/>
                  </a:lnTo>
                  <a:lnTo>
                    <a:pt x="323" y="15634"/>
                  </a:lnTo>
                  <a:lnTo>
                    <a:pt x="1413" y="15935"/>
                  </a:lnTo>
                  <a:lnTo>
                    <a:pt x="1632" y="16423"/>
                  </a:lnTo>
                  <a:lnTo>
                    <a:pt x="1113" y="16902"/>
                  </a:lnTo>
                  <a:lnTo>
                    <a:pt x="0" y="17178"/>
                  </a:lnTo>
                  <a:lnTo>
                    <a:pt x="609" y="17717"/>
                  </a:lnTo>
                  <a:lnTo>
                    <a:pt x="1460" y="18210"/>
                  </a:lnTo>
                  <a:lnTo>
                    <a:pt x="2256" y="18720"/>
                  </a:lnTo>
                  <a:lnTo>
                    <a:pt x="4762" y="19453"/>
                  </a:lnTo>
                  <a:lnTo>
                    <a:pt x="7260" y="20215"/>
                  </a:lnTo>
                  <a:lnTo>
                    <a:pt x="9875" y="20950"/>
                  </a:lnTo>
                  <a:lnTo>
                    <a:pt x="12737" y="21600"/>
                  </a:lnTo>
                  <a:lnTo>
                    <a:pt x="13168" y="20853"/>
                  </a:lnTo>
                  <a:lnTo>
                    <a:pt x="13343" y="19220"/>
                  </a:lnTo>
                  <a:lnTo>
                    <a:pt x="13337" y="17528"/>
                  </a:lnTo>
                  <a:lnTo>
                    <a:pt x="13206" y="16588"/>
                  </a:lnTo>
                  <a:lnTo>
                    <a:pt x="12253" y="16251"/>
                  </a:lnTo>
                  <a:lnTo>
                    <a:pt x="12550" y="17013"/>
                  </a:lnTo>
                  <a:lnTo>
                    <a:pt x="12527" y="18095"/>
                  </a:lnTo>
                  <a:lnTo>
                    <a:pt x="11883" y="19065"/>
                  </a:lnTo>
                  <a:lnTo>
                    <a:pt x="10318" y="19492"/>
                  </a:lnTo>
                  <a:lnTo>
                    <a:pt x="10154" y="18925"/>
                  </a:lnTo>
                  <a:lnTo>
                    <a:pt x="10116" y="17801"/>
                  </a:lnTo>
                  <a:lnTo>
                    <a:pt x="10181" y="16673"/>
                  </a:lnTo>
                  <a:lnTo>
                    <a:pt x="10318" y="16097"/>
                  </a:lnTo>
                  <a:lnTo>
                    <a:pt x="10606" y="15901"/>
                  </a:lnTo>
                  <a:lnTo>
                    <a:pt x="11376" y="15938"/>
                  </a:lnTo>
                  <a:lnTo>
                    <a:pt x="11929" y="15943"/>
                  </a:lnTo>
                  <a:lnTo>
                    <a:pt x="11006" y="15460"/>
                  </a:lnTo>
                  <a:lnTo>
                    <a:pt x="9548" y="14902"/>
                  </a:lnTo>
                  <a:lnTo>
                    <a:pt x="7995" y="14351"/>
                  </a:lnTo>
                  <a:lnTo>
                    <a:pt x="6771" y="13886"/>
                  </a:lnTo>
                  <a:lnTo>
                    <a:pt x="6840" y="13927"/>
                  </a:lnTo>
                  <a:lnTo>
                    <a:pt x="7007" y="14729"/>
                  </a:lnTo>
                  <a:lnTo>
                    <a:pt x="6610" y="14812"/>
                  </a:lnTo>
                  <a:lnTo>
                    <a:pt x="4611" y="14872"/>
                  </a:lnTo>
                  <a:lnTo>
                    <a:pt x="3707" y="14438"/>
                  </a:lnTo>
                  <a:lnTo>
                    <a:pt x="3771" y="13882"/>
                  </a:lnTo>
                  <a:lnTo>
                    <a:pt x="4675" y="13577"/>
                  </a:lnTo>
                  <a:lnTo>
                    <a:pt x="5427" y="13545"/>
                  </a:lnTo>
                  <a:lnTo>
                    <a:pt x="5581" y="14008"/>
                  </a:lnTo>
                  <a:lnTo>
                    <a:pt x="6447" y="13783"/>
                  </a:lnTo>
                  <a:lnTo>
                    <a:pt x="5925" y="13391"/>
                  </a:lnTo>
                  <a:lnTo>
                    <a:pt x="4905" y="12987"/>
                  </a:lnTo>
                  <a:lnTo>
                    <a:pt x="4054" y="12594"/>
                  </a:lnTo>
                  <a:lnTo>
                    <a:pt x="4031" y="12240"/>
                  </a:lnTo>
                  <a:lnTo>
                    <a:pt x="13057" y="15634"/>
                  </a:lnTo>
                  <a:lnTo>
                    <a:pt x="13463" y="14910"/>
                  </a:lnTo>
                  <a:lnTo>
                    <a:pt x="13722" y="13425"/>
                  </a:lnTo>
                  <a:lnTo>
                    <a:pt x="13771" y="11874"/>
                  </a:lnTo>
                  <a:lnTo>
                    <a:pt x="13541" y="10954"/>
                  </a:lnTo>
                  <a:lnTo>
                    <a:pt x="12384" y="10342"/>
                  </a:lnTo>
                  <a:lnTo>
                    <a:pt x="8438" y="8839"/>
                  </a:lnTo>
                  <a:lnTo>
                    <a:pt x="7094" y="8177"/>
                  </a:lnTo>
                  <a:lnTo>
                    <a:pt x="14185" y="10234"/>
                  </a:lnTo>
                  <a:lnTo>
                    <a:pt x="14669" y="5349"/>
                  </a:lnTo>
                  <a:lnTo>
                    <a:pt x="14832" y="9823"/>
                  </a:lnTo>
                  <a:lnTo>
                    <a:pt x="16284" y="9312"/>
                  </a:lnTo>
                  <a:lnTo>
                    <a:pt x="17540" y="8748"/>
                  </a:lnTo>
                  <a:lnTo>
                    <a:pt x="18732" y="8169"/>
                  </a:lnTo>
                  <a:lnTo>
                    <a:pt x="19988" y="7611"/>
                  </a:lnTo>
                  <a:lnTo>
                    <a:pt x="20484" y="7413"/>
                  </a:lnTo>
                  <a:lnTo>
                    <a:pt x="21478" y="7309"/>
                  </a:lnTo>
                  <a:lnTo>
                    <a:pt x="21600" y="6994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0" name="object 207"/>
            <p:cNvSpPr/>
            <p:nvPr/>
          </p:nvSpPr>
          <p:spPr>
            <a:xfrm>
              <a:off x="5428416" y="348861"/>
              <a:ext cx="12704" cy="1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30" y="0"/>
                  </a:moveTo>
                  <a:lnTo>
                    <a:pt x="2990" y="6825"/>
                  </a:lnTo>
                  <a:lnTo>
                    <a:pt x="1278" y="13329"/>
                  </a:lnTo>
                  <a:lnTo>
                    <a:pt x="0" y="20307"/>
                  </a:lnTo>
                  <a:lnTo>
                    <a:pt x="14879" y="21600"/>
                  </a:lnTo>
                  <a:lnTo>
                    <a:pt x="20760" y="17725"/>
                  </a:lnTo>
                  <a:lnTo>
                    <a:pt x="21600" y="10274"/>
                  </a:lnTo>
                  <a:lnTo>
                    <a:pt x="21349" y="841"/>
                  </a:lnTo>
                  <a:lnTo>
                    <a:pt x="5330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01" name="object 208" descr="object 20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78737" y="291267"/>
              <a:ext cx="185373" cy="361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2" name="object 209"/>
            <p:cNvSpPr/>
            <p:nvPr/>
          </p:nvSpPr>
          <p:spPr>
            <a:xfrm>
              <a:off x="5513370" y="430344"/>
              <a:ext cx="185437" cy="29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19" y="0"/>
                  </a:moveTo>
                  <a:lnTo>
                    <a:pt x="13746" y="793"/>
                  </a:lnTo>
                  <a:lnTo>
                    <a:pt x="12671" y="2460"/>
                  </a:lnTo>
                  <a:lnTo>
                    <a:pt x="12108" y="3240"/>
                  </a:lnTo>
                  <a:lnTo>
                    <a:pt x="11554" y="3871"/>
                  </a:lnTo>
                  <a:lnTo>
                    <a:pt x="10352" y="5076"/>
                  </a:lnTo>
                  <a:lnTo>
                    <a:pt x="9818" y="5657"/>
                  </a:lnTo>
                  <a:lnTo>
                    <a:pt x="9415" y="6228"/>
                  </a:lnTo>
                  <a:lnTo>
                    <a:pt x="8660" y="7515"/>
                  </a:lnTo>
                  <a:lnTo>
                    <a:pt x="8345" y="7972"/>
                  </a:lnTo>
                  <a:lnTo>
                    <a:pt x="7788" y="8489"/>
                  </a:lnTo>
                  <a:lnTo>
                    <a:pt x="7088" y="9034"/>
                  </a:lnTo>
                  <a:lnTo>
                    <a:pt x="6403" y="9601"/>
                  </a:lnTo>
                  <a:lnTo>
                    <a:pt x="5891" y="10183"/>
                  </a:lnTo>
                  <a:lnTo>
                    <a:pt x="5910" y="10394"/>
                  </a:lnTo>
                  <a:lnTo>
                    <a:pt x="5891" y="10492"/>
                  </a:lnTo>
                  <a:lnTo>
                    <a:pt x="8230" y="10966"/>
                  </a:lnTo>
                  <a:lnTo>
                    <a:pt x="10726" y="11614"/>
                  </a:lnTo>
                  <a:lnTo>
                    <a:pt x="12810" y="12537"/>
                  </a:lnTo>
                  <a:lnTo>
                    <a:pt x="13909" y="13835"/>
                  </a:lnTo>
                  <a:lnTo>
                    <a:pt x="5400" y="11006"/>
                  </a:lnTo>
                  <a:lnTo>
                    <a:pt x="5263" y="11175"/>
                  </a:lnTo>
                  <a:lnTo>
                    <a:pt x="4942" y="11396"/>
                  </a:lnTo>
                  <a:lnTo>
                    <a:pt x="4746" y="11622"/>
                  </a:lnTo>
                  <a:lnTo>
                    <a:pt x="6435" y="12078"/>
                  </a:lnTo>
                  <a:lnTo>
                    <a:pt x="8307" y="12528"/>
                  </a:lnTo>
                  <a:lnTo>
                    <a:pt x="10138" y="13013"/>
                  </a:lnTo>
                  <a:lnTo>
                    <a:pt x="11700" y="13577"/>
                  </a:lnTo>
                  <a:lnTo>
                    <a:pt x="12409" y="13971"/>
                  </a:lnTo>
                  <a:lnTo>
                    <a:pt x="13295" y="14599"/>
                  </a:lnTo>
                  <a:lnTo>
                    <a:pt x="13895" y="15269"/>
                  </a:lnTo>
                  <a:lnTo>
                    <a:pt x="13746" y="15788"/>
                  </a:lnTo>
                  <a:lnTo>
                    <a:pt x="11477" y="14773"/>
                  </a:lnTo>
                  <a:lnTo>
                    <a:pt x="9115" y="13881"/>
                  </a:lnTo>
                  <a:lnTo>
                    <a:pt x="6614" y="13159"/>
                  </a:lnTo>
                  <a:lnTo>
                    <a:pt x="3928" y="12652"/>
                  </a:lnTo>
                  <a:lnTo>
                    <a:pt x="3868" y="12716"/>
                  </a:lnTo>
                  <a:lnTo>
                    <a:pt x="3644" y="12834"/>
                  </a:lnTo>
                  <a:lnTo>
                    <a:pt x="3437" y="13063"/>
                  </a:lnTo>
                  <a:lnTo>
                    <a:pt x="5108" y="13295"/>
                  </a:lnTo>
                  <a:lnTo>
                    <a:pt x="6782" y="13644"/>
                  </a:lnTo>
                  <a:lnTo>
                    <a:pt x="11136" y="15117"/>
                  </a:lnTo>
                  <a:lnTo>
                    <a:pt x="13746" y="17434"/>
                  </a:lnTo>
                  <a:lnTo>
                    <a:pt x="12973" y="17201"/>
                  </a:lnTo>
                  <a:lnTo>
                    <a:pt x="11374" y="16508"/>
                  </a:lnTo>
                  <a:lnTo>
                    <a:pt x="8755" y="15326"/>
                  </a:lnTo>
                  <a:lnTo>
                    <a:pt x="7869" y="15072"/>
                  </a:lnTo>
                  <a:lnTo>
                    <a:pt x="6840" y="14831"/>
                  </a:lnTo>
                  <a:lnTo>
                    <a:pt x="5827" y="14555"/>
                  </a:lnTo>
                  <a:lnTo>
                    <a:pt x="4991" y="14194"/>
                  </a:lnTo>
                  <a:lnTo>
                    <a:pt x="2618" y="13783"/>
                  </a:lnTo>
                  <a:lnTo>
                    <a:pt x="2460" y="13965"/>
                  </a:lnTo>
                  <a:lnTo>
                    <a:pt x="2490" y="14154"/>
                  </a:lnTo>
                  <a:lnTo>
                    <a:pt x="2454" y="14194"/>
                  </a:lnTo>
                  <a:lnTo>
                    <a:pt x="8381" y="15767"/>
                  </a:lnTo>
                  <a:lnTo>
                    <a:pt x="12573" y="17452"/>
                  </a:lnTo>
                  <a:lnTo>
                    <a:pt x="13746" y="18771"/>
                  </a:lnTo>
                  <a:lnTo>
                    <a:pt x="1472" y="15017"/>
                  </a:lnTo>
                  <a:lnTo>
                    <a:pt x="1336" y="15188"/>
                  </a:lnTo>
                  <a:lnTo>
                    <a:pt x="1262" y="15372"/>
                  </a:lnTo>
                  <a:lnTo>
                    <a:pt x="1145" y="15532"/>
                  </a:lnTo>
                  <a:lnTo>
                    <a:pt x="3878" y="15990"/>
                  </a:lnTo>
                  <a:lnTo>
                    <a:pt x="8021" y="17205"/>
                  </a:lnTo>
                  <a:lnTo>
                    <a:pt x="11877" y="18574"/>
                  </a:lnTo>
                  <a:lnTo>
                    <a:pt x="13746" y="19492"/>
                  </a:lnTo>
                  <a:lnTo>
                    <a:pt x="13890" y="19721"/>
                  </a:lnTo>
                  <a:lnTo>
                    <a:pt x="13776" y="20075"/>
                  </a:lnTo>
                  <a:lnTo>
                    <a:pt x="13336" y="20057"/>
                  </a:lnTo>
                  <a:lnTo>
                    <a:pt x="12932" y="19916"/>
                  </a:lnTo>
                  <a:lnTo>
                    <a:pt x="11783" y="19314"/>
                  </a:lnTo>
                  <a:lnTo>
                    <a:pt x="9050" y="18468"/>
                  </a:lnTo>
                  <a:lnTo>
                    <a:pt x="6511" y="17750"/>
                  </a:lnTo>
                  <a:lnTo>
                    <a:pt x="3949" y="17080"/>
                  </a:lnTo>
                  <a:lnTo>
                    <a:pt x="1133" y="16396"/>
                  </a:lnTo>
                  <a:lnTo>
                    <a:pt x="777" y="16386"/>
                  </a:lnTo>
                  <a:lnTo>
                    <a:pt x="491" y="16457"/>
                  </a:lnTo>
                  <a:lnTo>
                    <a:pt x="445" y="16543"/>
                  </a:lnTo>
                  <a:lnTo>
                    <a:pt x="365" y="16577"/>
                  </a:lnTo>
                  <a:lnTo>
                    <a:pt x="327" y="16663"/>
                  </a:lnTo>
                  <a:lnTo>
                    <a:pt x="3134" y="17413"/>
                  </a:lnTo>
                  <a:lnTo>
                    <a:pt x="6074" y="18084"/>
                  </a:lnTo>
                  <a:lnTo>
                    <a:pt x="8983" y="18790"/>
                  </a:lnTo>
                  <a:lnTo>
                    <a:pt x="13301" y="20243"/>
                  </a:lnTo>
                  <a:lnTo>
                    <a:pt x="13746" y="21240"/>
                  </a:lnTo>
                  <a:lnTo>
                    <a:pt x="11082" y="20322"/>
                  </a:lnTo>
                  <a:lnTo>
                    <a:pt x="8428" y="19468"/>
                  </a:lnTo>
                  <a:lnTo>
                    <a:pt x="5876" y="18793"/>
                  </a:lnTo>
                  <a:lnTo>
                    <a:pt x="3518" y="18411"/>
                  </a:lnTo>
                  <a:lnTo>
                    <a:pt x="15" y="17555"/>
                  </a:lnTo>
                  <a:lnTo>
                    <a:pt x="0" y="17692"/>
                  </a:lnTo>
                  <a:lnTo>
                    <a:pt x="3496" y="18616"/>
                  </a:lnTo>
                  <a:lnTo>
                    <a:pt x="7088" y="19432"/>
                  </a:lnTo>
                  <a:lnTo>
                    <a:pt x="10614" y="20356"/>
                  </a:lnTo>
                  <a:lnTo>
                    <a:pt x="13909" y="21600"/>
                  </a:lnTo>
                  <a:lnTo>
                    <a:pt x="14090" y="14312"/>
                  </a:lnTo>
                  <a:lnTo>
                    <a:pt x="14260" y="10669"/>
                  </a:lnTo>
                  <a:lnTo>
                    <a:pt x="14564" y="7046"/>
                  </a:lnTo>
                  <a:lnTo>
                    <a:pt x="14564" y="11726"/>
                  </a:lnTo>
                  <a:lnTo>
                    <a:pt x="21027" y="9051"/>
                  </a:lnTo>
                  <a:lnTo>
                    <a:pt x="21600" y="8434"/>
                  </a:lnTo>
                  <a:lnTo>
                    <a:pt x="20013" y="6759"/>
                  </a:lnTo>
                  <a:lnTo>
                    <a:pt x="19261" y="5844"/>
                  </a:lnTo>
                  <a:lnTo>
                    <a:pt x="18819" y="5040"/>
                  </a:lnTo>
                  <a:lnTo>
                    <a:pt x="18270" y="4520"/>
                  </a:lnTo>
                  <a:lnTo>
                    <a:pt x="16764" y="3495"/>
                  </a:lnTo>
                  <a:lnTo>
                    <a:pt x="16200" y="3034"/>
                  </a:lnTo>
                  <a:lnTo>
                    <a:pt x="15680" y="2309"/>
                  </a:lnTo>
                  <a:lnTo>
                    <a:pt x="14866" y="723"/>
                  </a:lnTo>
                  <a:lnTo>
                    <a:pt x="14319" y="0"/>
                  </a:lnTo>
                  <a:close/>
                </a:path>
              </a:pathLst>
            </a:custGeom>
            <a:solidFill>
              <a:srgbClr val="EFB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3" name="object 210"/>
            <p:cNvSpPr/>
            <p:nvPr/>
          </p:nvSpPr>
          <p:spPr>
            <a:xfrm>
              <a:off x="5629969" y="526572"/>
              <a:ext cx="15459" cy="37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5" y="0"/>
                  </a:moveTo>
                  <a:lnTo>
                    <a:pt x="8133" y="2888"/>
                  </a:lnTo>
                  <a:lnTo>
                    <a:pt x="6089" y="5791"/>
                  </a:lnTo>
                  <a:lnTo>
                    <a:pt x="3922" y="11599"/>
                  </a:lnTo>
                  <a:lnTo>
                    <a:pt x="1969" y="15616"/>
                  </a:lnTo>
                  <a:lnTo>
                    <a:pt x="1163" y="2010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577" y="20104"/>
                  </a:lnTo>
                  <a:lnTo>
                    <a:pt x="19506" y="14959"/>
                  </a:lnTo>
                  <a:lnTo>
                    <a:pt x="17803" y="14658"/>
                  </a:lnTo>
                  <a:lnTo>
                    <a:pt x="15708" y="10042"/>
                  </a:lnTo>
                  <a:lnTo>
                    <a:pt x="15779" y="8729"/>
                  </a:lnTo>
                  <a:lnTo>
                    <a:pt x="13737" y="6435"/>
                  </a:lnTo>
                  <a:lnTo>
                    <a:pt x="13808" y="6160"/>
                  </a:lnTo>
                  <a:lnTo>
                    <a:pt x="11785" y="3730"/>
                  </a:lnTo>
                  <a:lnTo>
                    <a:pt x="11785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04" name="object 211" descr="object 2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1946" y="545533"/>
              <a:ext cx="253593" cy="248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5" name="object 212"/>
            <p:cNvSpPr/>
            <p:nvPr/>
          </p:nvSpPr>
          <p:spPr>
            <a:xfrm>
              <a:off x="5747977" y="463352"/>
              <a:ext cx="110048" cy="43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77" y="0"/>
                  </a:moveTo>
                  <a:lnTo>
                    <a:pt x="10203" y="3151"/>
                  </a:lnTo>
                  <a:lnTo>
                    <a:pt x="9649" y="3221"/>
                  </a:lnTo>
                  <a:lnTo>
                    <a:pt x="8735" y="3028"/>
                  </a:lnTo>
                  <a:lnTo>
                    <a:pt x="7433" y="2631"/>
                  </a:lnTo>
                  <a:lnTo>
                    <a:pt x="6205" y="2231"/>
                  </a:lnTo>
                  <a:lnTo>
                    <a:pt x="5514" y="2030"/>
                  </a:lnTo>
                  <a:lnTo>
                    <a:pt x="5180" y="1988"/>
                  </a:lnTo>
                  <a:lnTo>
                    <a:pt x="5160" y="2063"/>
                  </a:lnTo>
                  <a:lnTo>
                    <a:pt x="4963" y="2101"/>
                  </a:lnTo>
                  <a:lnTo>
                    <a:pt x="5652" y="2546"/>
                  </a:lnTo>
                  <a:lnTo>
                    <a:pt x="7303" y="3021"/>
                  </a:lnTo>
                  <a:lnTo>
                    <a:pt x="9025" y="3439"/>
                  </a:lnTo>
                  <a:lnTo>
                    <a:pt x="9926" y="3711"/>
                  </a:lnTo>
                  <a:lnTo>
                    <a:pt x="10018" y="4199"/>
                  </a:lnTo>
                  <a:lnTo>
                    <a:pt x="10052" y="5147"/>
                  </a:lnTo>
                  <a:lnTo>
                    <a:pt x="10024" y="6095"/>
                  </a:lnTo>
                  <a:lnTo>
                    <a:pt x="9926" y="6581"/>
                  </a:lnTo>
                  <a:lnTo>
                    <a:pt x="9375" y="6652"/>
                  </a:lnTo>
                  <a:lnTo>
                    <a:pt x="7648" y="6324"/>
                  </a:lnTo>
                  <a:lnTo>
                    <a:pt x="6066" y="5960"/>
                  </a:lnTo>
                  <a:lnTo>
                    <a:pt x="4759" y="5539"/>
                  </a:lnTo>
                  <a:lnTo>
                    <a:pt x="3859" y="5041"/>
                  </a:lnTo>
                  <a:lnTo>
                    <a:pt x="3308" y="5111"/>
                  </a:lnTo>
                  <a:lnTo>
                    <a:pt x="3723" y="5741"/>
                  </a:lnTo>
                  <a:lnTo>
                    <a:pt x="5890" y="6367"/>
                  </a:lnTo>
                  <a:lnTo>
                    <a:pt x="8351" y="6891"/>
                  </a:lnTo>
                  <a:lnTo>
                    <a:pt x="9649" y="7212"/>
                  </a:lnTo>
                  <a:lnTo>
                    <a:pt x="9736" y="7628"/>
                  </a:lnTo>
                  <a:lnTo>
                    <a:pt x="9771" y="8438"/>
                  </a:lnTo>
                  <a:lnTo>
                    <a:pt x="9746" y="9247"/>
                  </a:lnTo>
                  <a:lnTo>
                    <a:pt x="9649" y="9662"/>
                  </a:lnTo>
                  <a:lnTo>
                    <a:pt x="9151" y="9876"/>
                  </a:lnTo>
                  <a:lnTo>
                    <a:pt x="7713" y="9542"/>
                  </a:lnTo>
                  <a:lnTo>
                    <a:pt x="7032" y="9417"/>
                  </a:lnTo>
                  <a:lnTo>
                    <a:pt x="5411" y="9021"/>
                  </a:lnTo>
                  <a:lnTo>
                    <a:pt x="3924" y="8584"/>
                  </a:lnTo>
                  <a:lnTo>
                    <a:pt x="2232" y="8249"/>
                  </a:lnTo>
                  <a:lnTo>
                    <a:pt x="0" y="8157"/>
                  </a:lnTo>
                  <a:lnTo>
                    <a:pt x="945" y="8757"/>
                  </a:lnTo>
                  <a:lnTo>
                    <a:pt x="1092" y="8759"/>
                  </a:lnTo>
                  <a:lnTo>
                    <a:pt x="1378" y="9067"/>
                  </a:lnTo>
                  <a:lnTo>
                    <a:pt x="1461" y="9075"/>
                  </a:lnTo>
                  <a:lnTo>
                    <a:pt x="1578" y="9059"/>
                  </a:lnTo>
                  <a:lnTo>
                    <a:pt x="1882" y="9091"/>
                  </a:lnTo>
                  <a:lnTo>
                    <a:pt x="8726" y="10215"/>
                  </a:lnTo>
                  <a:lnTo>
                    <a:pt x="9820" y="10856"/>
                  </a:lnTo>
                  <a:lnTo>
                    <a:pt x="9701" y="11410"/>
                  </a:lnTo>
                  <a:lnTo>
                    <a:pt x="9488" y="11973"/>
                  </a:lnTo>
                  <a:lnTo>
                    <a:pt x="9375" y="12428"/>
                  </a:lnTo>
                  <a:lnTo>
                    <a:pt x="9251" y="14723"/>
                  </a:lnTo>
                  <a:lnTo>
                    <a:pt x="8909" y="17016"/>
                  </a:lnTo>
                  <a:lnTo>
                    <a:pt x="7997" y="21600"/>
                  </a:lnTo>
                  <a:lnTo>
                    <a:pt x="9449" y="21589"/>
                  </a:lnTo>
                  <a:lnTo>
                    <a:pt x="12365" y="21541"/>
                  </a:lnTo>
                  <a:lnTo>
                    <a:pt x="13788" y="21530"/>
                  </a:lnTo>
                  <a:lnTo>
                    <a:pt x="13697" y="19252"/>
                  </a:lnTo>
                  <a:lnTo>
                    <a:pt x="12442" y="14616"/>
                  </a:lnTo>
                  <a:lnTo>
                    <a:pt x="12409" y="12358"/>
                  </a:lnTo>
                  <a:lnTo>
                    <a:pt x="12830" y="11091"/>
                  </a:lnTo>
                  <a:lnTo>
                    <a:pt x="12960" y="10853"/>
                  </a:lnTo>
                  <a:lnTo>
                    <a:pt x="14624" y="10568"/>
                  </a:lnTo>
                  <a:lnTo>
                    <a:pt x="17879" y="10046"/>
                  </a:lnTo>
                  <a:lnTo>
                    <a:pt x="20639" y="9464"/>
                  </a:lnTo>
                  <a:lnTo>
                    <a:pt x="20817" y="8997"/>
                  </a:lnTo>
                  <a:lnTo>
                    <a:pt x="19716" y="9192"/>
                  </a:lnTo>
                  <a:lnTo>
                    <a:pt x="17503" y="9672"/>
                  </a:lnTo>
                  <a:lnTo>
                    <a:pt x="14982" y="10121"/>
                  </a:lnTo>
                  <a:lnTo>
                    <a:pt x="12960" y="10222"/>
                  </a:lnTo>
                  <a:lnTo>
                    <a:pt x="12683" y="7281"/>
                  </a:lnTo>
                  <a:lnTo>
                    <a:pt x="15314" y="6956"/>
                  </a:lnTo>
                  <a:lnTo>
                    <a:pt x="17661" y="6548"/>
                  </a:lnTo>
                  <a:lnTo>
                    <a:pt x="19725" y="6051"/>
                  </a:lnTo>
                  <a:lnTo>
                    <a:pt x="21508" y="5461"/>
                  </a:lnTo>
                  <a:lnTo>
                    <a:pt x="21600" y="5403"/>
                  </a:lnTo>
                  <a:lnTo>
                    <a:pt x="21226" y="5293"/>
                  </a:lnTo>
                  <a:lnTo>
                    <a:pt x="21094" y="5286"/>
                  </a:lnTo>
                  <a:lnTo>
                    <a:pt x="19681" y="5536"/>
                  </a:lnTo>
                  <a:lnTo>
                    <a:pt x="17123" y="6095"/>
                  </a:lnTo>
                  <a:lnTo>
                    <a:pt x="14379" y="6590"/>
                  </a:lnTo>
                  <a:lnTo>
                    <a:pt x="12409" y="6652"/>
                  </a:lnTo>
                  <a:lnTo>
                    <a:pt x="12297" y="6190"/>
                  </a:lnTo>
                  <a:lnTo>
                    <a:pt x="12261" y="5287"/>
                  </a:lnTo>
                  <a:lnTo>
                    <a:pt x="12300" y="4384"/>
                  </a:lnTo>
                  <a:lnTo>
                    <a:pt x="12409" y="3921"/>
                  </a:lnTo>
                  <a:lnTo>
                    <a:pt x="15939" y="3324"/>
                  </a:lnTo>
                  <a:lnTo>
                    <a:pt x="18040" y="2808"/>
                  </a:lnTo>
                  <a:lnTo>
                    <a:pt x="18474" y="2241"/>
                  </a:lnTo>
                  <a:lnTo>
                    <a:pt x="17216" y="2502"/>
                  </a:lnTo>
                  <a:lnTo>
                    <a:pt x="15161" y="2976"/>
                  </a:lnTo>
                  <a:lnTo>
                    <a:pt x="13109" y="3345"/>
                  </a:lnTo>
                  <a:lnTo>
                    <a:pt x="11856" y="3291"/>
                  </a:lnTo>
                  <a:lnTo>
                    <a:pt x="11492" y="2600"/>
                  </a:lnTo>
                  <a:lnTo>
                    <a:pt x="11566" y="1680"/>
                  </a:lnTo>
                  <a:lnTo>
                    <a:pt x="11441" y="742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4C3D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12" name="object 213"/>
            <p:cNvGrpSpPr/>
            <p:nvPr/>
          </p:nvGrpSpPr>
          <p:grpSpPr>
            <a:xfrm>
              <a:off x="5674923" y="364355"/>
              <a:ext cx="297824" cy="359303"/>
              <a:chOff x="-1" y="0"/>
              <a:chExt cx="297823" cy="359302"/>
            </a:xfrm>
          </p:grpSpPr>
          <p:sp>
            <p:nvSpPr>
              <p:cNvPr id="806" name="Shape"/>
              <p:cNvSpPr/>
              <p:nvPr/>
            </p:nvSpPr>
            <p:spPr>
              <a:xfrm>
                <a:off x="136271" y="279529"/>
                <a:ext cx="161552" cy="79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03" y="0"/>
                    </a:moveTo>
                    <a:lnTo>
                      <a:pt x="5728" y="0"/>
                    </a:lnTo>
                    <a:lnTo>
                      <a:pt x="5628" y="2079"/>
                    </a:lnTo>
                    <a:lnTo>
                      <a:pt x="5619" y="2280"/>
                    </a:lnTo>
                    <a:lnTo>
                      <a:pt x="5606" y="2534"/>
                    </a:lnTo>
                    <a:lnTo>
                      <a:pt x="3727" y="5699"/>
                    </a:lnTo>
                    <a:lnTo>
                      <a:pt x="1509" y="8534"/>
                    </a:lnTo>
                    <a:lnTo>
                      <a:pt x="375" y="10080"/>
                    </a:lnTo>
                    <a:lnTo>
                      <a:pt x="287" y="11378"/>
                    </a:lnTo>
                    <a:lnTo>
                      <a:pt x="167" y="13939"/>
                    </a:lnTo>
                    <a:lnTo>
                      <a:pt x="66" y="16405"/>
                    </a:lnTo>
                    <a:lnTo>
                      <a:pt x="0" y="18258"/>
                    </a:lnTo>
                    <a:lnTo>
                      <a:pt x="2747" y="20930"/>
                    </a:lnTo>
                    <a:lnTo>
                      <a:pt x="6186" y="21600"/>
                    </a:lnTo>
                    <a:lnTo>
                      <a:pt x="9724" y="20789"/>
                    </a:lnTo>
                    <a:lnTo>
                      <a:pt x="15185" y="16405"/>
                    </a:lnTo>
                    <a:lnTo>
                      <a:pt x="19818" y="8410"/>
                    </a:lnTo>
                    <a:lnTo>
                      <a:pt x="21600" y="4182"/>
                    </a:lnTo>
                    <a:lnTo>
                      <a:pt x="20646" y="3377"/>
                    </a:lnTo>
                    <a:lnTo>
                      <a:pt x="20347" y="3085"/>
                    </a:lnTo>
                    <a:lnTo>
                      <a:pt x="17664" y="3085"/>
                    </a:lnTo>
                    <a:lnTo>
                      <a:pt x="17047" y="3030"/>
                    </a:lnTo>
                    <a:lnTo>
                      <a:pt x="16403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7" name="Shape"/>
              <p:cNvSpPr/>
              <p:nvPr/>
            </p:nvSpPr>
            <p:spPr>
              <a:xfrm>
                <a:off x="137668" y="205077"/>
                <a:ext cx="126088" cy="99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90" y="0"/>
                    </a:moveTo>
                    <a:lnTo>
                      <a:pt x="7349" y="0"/>
                    </a:lnTo>
                    <a:lnTo>
                      <a:pt x="7456" y="28"/>
                    </a:lnTo>
                    <a:lnTo>
                      <a:pt x="7783" y="508"/>
                    </a:lnTo>
                    <a:lnTo>
                      <a:pt x="2296" y="7306"/>
                    </a:lnTo>
                    <a:lnTo>
                      <a:pt x="0" y="8730"/>
                    </a:lnTo>
                    <a:lnTo>
                      <a:pt x="134" y="15863"/>
                    </a:lnTo>
                    <a:lnTo>
                      <a:pt x="151" y="16797"/>
                    </a:lnTo>
                    <a:lnTo>
                      <a:pt x="173" y="17915"/>
                    </a:lnTo>
                    <a:lnTo>
                      <a:pt x="192" y="18960"/>
                    </a:lnTo>
                    <a:lnTo>
                      <a:pt x="213" y="20088"/>
                    </a:lnTo>
                    <a:lnTo>
                      <a:pt x="227" y="20830"/>
                    </a:lnTo>
                    <a:lnTo>
                      <a:pt x="242" y="21600"/>
                    </a:lnTo>
                    <a:lnTo>
                      <a:pt x="2007" y="21156"/>
                    </a:lnTo>
                    <a:lnTo>
                      <a:pt x="4206" y="19191"/>
                    </a:lnTo>
                    <a:lnTo>
                      <a:pt x="6138" y="17090"/>
                    </a:lnTo>
                    <a:lnTo>
                      <a:pt x="7099" y="16240"/>
                    </a:lnTo>
                    <a:lnTo>
                      <a:pt x="20777" y="16240"/>
                    </a:lnTo>
                    <a:lnTo>
                      <a:pt x="20650" y="15863"/>
                    </a:lnTo>
                    <a:lnTo>
                      <a:pt x="21600" y="15863"/>
                    </a:lnTo>
                    <a:lnTo>
                      <a:pt x="15831" y="9365"/>
                    </a:lnTo>
                    <a:lnTo>
                      <a:pt x="11887" y="1312"/>
                    </a:lnTo>
                    <a:lnTo>
                      <a:pt x="11596" y="28"/>
                    </a:lnTo>
                    <a:lnTo>
                      <a:pt x="1159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8" name="Shape"/>
              <p:cNvSpPr/>
              <p:nvPr/>
            </p:nvSpPr>
            <p:spPr>
              <a:xfrm>
                <a:off x="73051" y="262663"/>
                <a:ext cx="49722" cy="34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941" y="1161"/>
                    </a:lnTo>
                    <a:lnTo>
                      <a:pt x="8685" y="5368"/>
                    </a:lnTo>
                    <a:lnTo>
                      <a:pt x="11977" y="10849"/>
                    </a:lnTo>
                    <a:lnTo>
                      <a:pt x="15565" y="15828"/>
                    </a:lnTo>
                    <a:lnTo>
                      <a:pt x="17071" y="17402"/>
                    </a:lnTo>
                    <a:lnTo>
                      <a:pt x="20255" y="21600"/>
                    </a:lnTo>
                    <a:lnTo>
                      <a:pt x="21308" y="19027"/>
                    </a:lnTo>
                    <a:lnTo>
                      <a:pt x="21358" y="18905"/>
                    </a:lnTo>
                    <a:lnTo>
                      <a:pt x="21571" y="137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9" name="Shape"/>
              <p:cNvSpPr/>
              <p:nvPr/>
            </p:nvSpPr>
            <p:spPr>
              <a:xfrm>
                <a:off x="259380" y="27270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0260" y="21600"/>
                    </a:lnTo>
                    <a:lnTo>
                      <a:pt x="18966" y="1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0" name="Triangle"/>
              <p:cNvSpPr/>
              <p:nvPr/>
            </p:nvSpPr>
            <p:spPr>
              <a:xfrm>
                <a:off x="254808" y="27161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87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287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1" name="Shape"/>
              <p:cNvSpPr/>
              <p:nvPr/>
            </p:nvSpPr>
            <p:spPr>
              <a:xfrm>
                <a:off x="-1" y="-2"/>
                <a:ext cx="227589" cy="263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65" y="0"/>
                    </a:moveTo>
                    <a:lnTo>
                      <a:pt x="5523" y="2022"/>
                    </a:lnTo>
                    <a:lnTo>
                      <a:pt x="2413" y="4574"/>
                    </a:lnTo>
                    <a:lnTo>
                      <a:pt x="346" y="7720"/>
                    </a:lnTo>
                    <a:lnTo>
                      <a:pt x="0" y="11067"/>
                    </a:lnTo>
                    <a:lnTo>
                      <a:pt x="360" y="11969"/>
                    </a:lnTo>
                    <a:lnTo>
                      <a:pt x="2266" y="14873"/>
                    </a:lnTo>
                    <a:lnTo>
                      <a:pt x="4308" y="17723"/>
                    </a:lnTo>
                    <a:lnTo>
                      <a:pt x="5319" y="19151"/>
                    </a:lnTo>
                    <a:lnTo>
                      <a:pt x="6267" y="20639"/>
                    </a:lnTo>
                    <a:lnTo>
                      <a:pt x="6424" y="20908"/>
                    </a:lnTo>
                    <a:lnTo>
                      <a:pt x="6649" y="21161"/>
                    </a:lnTo>
                    <a:lnTo>
                      <a:pt x="6881" y="21600"/>
                    </a:lnTo>
                    <a:lnTo>
                      <a:pt x="6933" y="21561"/>
                    </a:lnTo>
                    <a:lnTo>
                      <a:pt x="11652" y="21561"/>
                    </a:lnTo>
                    <a:lnTo>
                      <a:pt x="9781" y="18614"/>
                    </a:lnTo>
                    <a:lnTo>
                      <a:pt x="8733" y="17582"/>
                    </a:lnTo>
                    <a:lnTo>
                      <a:pt x="8544" y="16604"/>
                    </a:lnTo>
                    <a:lnTo>
                      <a:pt x="8533" y="16545"/>
                    </a:lnTo>
                    <a:lnTo>
                      <a:pt x="8799" y="16430"/>
                    </a:lnTo>
                    <a:lnTo>
                      <a:pt x="11792" y="16430"/>
                    </a:lnTo>
                    <a:lnTo>
                      <a:pt x="11780" y="15347"/>
                    </a:lnTo>
                    <a:lnTo>
                      <a:pt x="11777" y="15042"/>
                    </a:lnTo>
                    <a:lnTo>
                      <a:pt x="11734" y="14251"/>
                    </a:lnTo>
                    <a:lnTo>
                      <a:pt x="11733" y="14239"/>
                    </a:lnTo>
                    <a:lnTo>
                      <a:pt x="11297" y="13790"/>
                    </a:lnTo>
                    <a:lnTo>
                      <a:pt x="10464" y="13103"/>
                    </a:lnTo>
                    <a:lnTo>
                      <a:pt x="9666" y="12320"/>
                    </a:lnTo>
                    <a:lnTo>
                      <a:pt x="9333" y="11587"/>
                    </a:lnTo>
                    <a:lnTo>
                      <a:pt x="9428" y="11525"/>
                    </a:lnTo>
                    <a:lnTo>
                      <a:pt x="9438" y="11401"/>
                    </a:lnTo>
                    <a:lnTo>
                      <a:pt x="11916" y="11401"/>
                    </a:lnTo>
                    <a:lnTo>
                      <a:pt x="11999" y="8126"/>
                    </a:lnTo>
                    <a:lnTo>
                      <a:pt x="19131" y="8126"/>
                    </a:lnTo>
                    <a:lnTo>
                      <a:pt x="19485" y="6918"/>
                    </a:lnTo>
                    <a:lnTo>
                      <a:pt x="21600" y="3687"/>
                    </a:lnTo>
                    <a:lnTo>
                      <a:pt x="18749" y="1847"/>
                    </a:lnTo>
                    <a:lnTo>
                      <a:pt x="15776" y="540"/>
                    </a:lnTo>
                    <a:lnTo>
                      <a:pt x="12565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813" name="object 214" descr="object 2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89113" y="376954"/>
              <a:ext cx="254194" cy="335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14" name="object 215"/>
            <p:cNvSpPr/>
            <p:nvPr/>
          </p:nvSpPr>
          <p:spPr>
            <a:xfrm>
              <a:off x="3706909" y="1038637"/>
              <a:ext cx="1146357" cy="108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7012"/>
                  </a:lnTo>
                  <a:lnTo>
                    <a:pt x="259" y="8098"/>
                  </a:lnTo>
                  <a:lnTo>
                    <a:pt x="452" y="9361"/>
                  </a:lnTo>
                  <a:lnTo>
                    <a:pt x="821" y="12625"/>
                  </a:lnTo>
                  <a:lnTo>
                    <a:pt x="845" y="8793"/>
                  </a:lnTo>
                  <a:lnTo>
                    <a:pt x="970" y="6797"/>
                  </a:lnTo>
                  <a:lnTo>
                    <a:pt x="1202" y="6243"/>
                  </a:lnTo>
                  <a:lnTo>
                    <a:pt x="1548" y="6733"/>
                  </a:lnTo>
                  <a:lnTo>
                    <a:pt x="1600" y="6845"/>
                  </a:lnTo>
                  <a:lnTo>
                    <a:pt x="1662" y="7905"/>
                  </a:lnTo>
                  <a:lnTo>
                    <a:pt x="1707" y="7854"/>
                  </a:lnTo>
                  <a:lnTo>
                    <a:pt x="1893" y="6047"/>
                  </a:lnTo>
                  <a:lnTo>
                    <a:pt x="2078" y="4807"/>
                  </a:lnTo>
                  <a:lnTo>
                    <a:pt x="2316" y="4207"/>
                  </a:lnTo>
                  <a:lnTo>
                    <a:pt x="2519" y="4635"/>
                  </a:lnTo>
                  <a:lnTo>
                    <a:pt x="2668" y="5826"/>
                  </a:lnTo>
                  <a:lnTo>
                    <a:pt x="2925" y="9257"/>
                  </a:lnTo>
                  <a:lnTo>
                    <a:pt x="2985" y="8220"/>
                  </a:lnTo>
                  <a:lnTo>
                    <a:pt x="3014" y="7160"/>
                  </a:lnTo>
                  <a:lnTo>
                    <a:pt x="3051" y="6096"/>
                  </a:lnTo>
                  <a:lnTo>
                    <a:pt x="3137" y="5049"/>
                  </a:lnTo>
                  <a:lnTo>
                    <a:pt x="3428" y="3762"/>
                  </a:lnTo>
                  <a:lnTo>
                    <a:pt x="3742" y="4052"/>
                  </a:lnTo>
                  <a:lnTo>
                    <a:pt x="4029" y="5613"/>
                  </a:lnTo>
                  <a:lnTo>
                    <a:pt x="4235" y="8136"/>
                  </a:lnTo>
                  <a:lnTo>
                    <a:pt x="4246" y="8019"/>
                  </a:lnTo>
                  <a:lnTo>
                    <a:pt x="4400" y="7634"/>
                  </a:lnTo>
                  <a:lnTo>
                    <a:pt x="4456" y="7175"/>
                  </a:lnTo>
                  <a:lnTo>
                    <a:pt x="4643" y="5323"/>
                  </a:lnTo>
                  <a:lnTo>
                    <a:pt x="4672" y="5331"/>
                  </a:lnTo>
                  <a:lnTo>
                    <a:pt x="4756" y="5974"/>
                  </a:lnTo>
                  <a:lnTo>
                    <a:pt x="4904" y="7439"/>
                  </a:lnTo>
                  <a:lnTo>
                    <a:pt x="5162" y="10099"/>
                  </a:lnTo>
                  <a:lnTo>
                    <a:pt x="5248" y="5917"/>
                  </a:lnTo>
                  <a:lnTo>
                    <a:pt x="5347" y="4436"/>
                  </a:lnTo>
                  <a:lnTo>
                    <a:pt x="5572" y="3647"/>
                  </a:lnTo>
                  <a:lnTo>
                    <a:pt x="5736" y="3709"/>
                  </a:lnTo>
                  <a:lnTo>
                    <a:pt x="5827" y="4235"/>
                  </a:lnTo>
                  <a:lnTo>
                    <a:pt x="5889" y="4957"/>
                  </a:lnTo>
                  <a:lnTo>
                    <a:pt x="5969" y="5610"/>
                  </a:lnTo>
                  <a:lnTo>
                    <a:pt x="6222" y="6636"/>
                  </a:lnTo>
                  <a:lnTo>
                    <a:pt x="6346" y="6549"/>
                  </a:lnTo>
                  <a:lnTo>
                    <a:pt x="6440" y="5922"/>
                  </a:lnTo>
                  <a:lnTo>
                    <a:pt x="6604" y="5331"/>
                  </a:lnTo>
                  <a:lnTo>
                    <a:pt x="6785" y="5444"/>
                  </a:lnTo>
                  <a:lnTo>
                    <a:pt x="6912" y="6299"/>
                  </a:lnTo>
                  <a:lnTo>
                    <a:pt x="7134" y="8978"/>
                  </a:lnTo>
                  <a:lnTo>
                    <a:pt x="7433" y="4835"/>
                  </a:lnTo>
                  <a:lnTo>
                    <a:pt x="7794" y="3735"/>
                  </a:lnTo>
                  <a:lnTo>
                    <a:pt x="8163" y="5327"/>
                  </a:lnTo>
                  <a:lnTo>
                    <a:pt x="8484" y="9257"/>
                  </a:lnTo>
                  <a:lnTo>
                    <a:pt x="8583" y="7931"/>
                  </a:lnTo>
                  <a:lnTo>
                    <a:pt x="8725" y="5814"/>
                  </a:lnTo>
                  <a:lnTo>
                    <a:pt x="8941" y="5769"/>
                  </a:lnTo>
                  <a:lnTo>
                    <a:pt x="9265" y="10659"/>
                  </a:lnTo>
                  <a:lnTo>
                    <a:pt x="9337" y="7218"/>
                  </a:lnTo>
                  <a:lnTo>
                    <a:pt x="9426" y="5946"/>
                  </a:lnTo>
                  <a:lnTo>
                    <a:pt x="9622" y="5331"/>
                  </a:lnTo>
                  <a:lnTo>
                    <a:pt x="9795" y="5619"/>
                  </a:lnTo>
                  <a:lnTo>
                    <a:pt x="9968" y="6406"/>
                  </a:lnTo>
                  <a:lnTo>
                    <a:pt x="10107" y="7216"/>
                  </a:lnTo>
                  <a:lnTo>
                    <a:pt x="10178" y="7573"/>
                  </a:lnTo>
                  <a:lnTo>
                    <a:pt x="10202" y="7547"/>
                  </a:lnTo>
                  <a:lnTo>
                    <a:pt x="10473" y="5059"/>
                  </a:lnTo>
                  <a:lnTo>
                    <a:pt x="10575" y="4768"/>
                  </a:lnTo>
                  <a:lnTo>
                    <a:pt x="10854" y="4307"/>
                  </a:lnTo>
                  <a:lnTo>
                    <a:pt x="11049" y="4817"/>
                  </a:lnTo>
                  <a:lnTo>
                    <a:pt x="11199" y="6284"/>
                  </a:lnTo>
                  <a:lnTo>
                    <a:pt x="11343" y="8696"/>
                  </a:lnTo>
                  <a:lnTo>
                    <a:pt x="11399" y="6769"/>
                  </a:lnTo>
                  <a:lnTo>
                    <a:pt x="11476" y="5982"/>
                  </a:lnTo>
                  <a:lnTo>
                    <a:pt x="11687" y="5331"/>
                  </a:lnTo>
                  <a:lnTo>
                    <a:pt x="11841" y="4427"/>
                  </a:lnTo>
                  <a:lnTo>
                    <a:pt x="11966" y="3789"/>
                  </a:lnTo>
                  <a:lnTo>
                    <a:pt x="12103" y="3642"/>
                  </a:lnTo>
                  <a:lnTo>
                    <a:pt x="12296" y="4207"/>
                  </a:lnTo>
                  <a:lnTo>
                    <a:pt x="12464" y="5410"/>
                  </a:lnTo>
                  <a:lnTo>
                    <a:pt x="12554" y="6884"/>
                  </a:lnTo>
                  <a:lnTo>
                    <a:pt x="12601" y="8213"/>
                  </a:lnTo>
                  <a:lnTo>
                    <a:pt x="12640" y="8978"/>
                  </a:lnTo>
                  <a:lnTo>
                    <a:pt x="12671" y="9211"/>
                  </a:lnTo>
                  <a:lnTo>
                    <a:pt x="12718" y="8661"/>
                  </a:lnTo>
                  <a:lnTo>
                    <a:pt x="12732" y="8696"/>
                  </a:lnTo>
                  <a:lnTo>
                    <a:pt x="12810" y="6015"/>
                  </a:lnTo>
                  <a:lnTo>
                    <a:pt x="12955" y="4959"/>
                  </a:lnTo>
                  <a:lnTo>
                    <a:pt x="13140" y="5351"/>
                  </a:lnTo>
                  <a:lnTo>
                    <a:pt x="13341" y="7012"/>
                  </a:lnTo>
                  <a:lnTo>
                    <a:pt x="13380" y="6916"/>
                  </a:lnTo>
                  <a:lnTo>
                    <a:pt x="13511" y="5945"/>
                  </a:lnTo>
                  <a:lnTo>
                    <a:pt x="13566" y="5891"/>
                  </a:lnTo>
                  <a:lnTo>
                    <a:pt x="13746" y="6176"/>
                  </a:lnTo>
                  <a:lnTo>
                    <a:pt x="13927" y="7004"/>
                  </a:lnTo>
                  <a:lnTo>
                    <a:pt x="14081" y="7837"/>
                  </a:lnTo>
                  <a:lnTo>
                    <a:pt x="14175" y="8136"/>
                  </a:lnTo>
                  <a:lnTo>
                    <a:pt x="14255" y="7199"/>
                  </a:lnTo>
                  <a:lnTo>
                    <a:pt x="14358" y="5485"/>
                  </a:lnTo>
                  <a:lnTo>
                    <a:pt x="14522" y="3974"/>
                  </a:lnTo>
                  <a:lnTo>
                    <a:pt x="14784" y="3647"/>
                  </a:lnTo>
                  <a:lnTo>
                    <a:pt x="15260" y="5049"/>
                  </a:lnTo>
                  <a:lnTo>
                    <a:pt x="15397" y="5559"/>
                  </a:lnTo>
                  <a:lnTo>
                    <a:pt x="15438" y="6957"/>
                  </a:lnTo>
                  <a:lnTo>
                    <a:pt x="15565" y="7294"/>
                  </a:lnTo>
                  <a:lnTo>
                    <a:pt x="15838" y="4916"/>
                  </a:lnTo>
                  <a:lnTo>
                    <a:pt x="15998" y="4908"/>
                  </a:lnTo>
                  <a:lnTo>
                    <a:pt x="16146" y="6303"/>
                  </a:lnTo>
                  <a:lnTo>
                    <a:pt x="16385" y="8136"/>
                  </a:lnTo>
                  <a:lnTo>
                    <a:pt x="16380" y="5605"/>
                  </a:lnTo>
                  <a:lnTo>
                    <a:pt x="16475" y="4869"/>
                  </a:lnTo>
                  <a:lnTo>
                    <a:pt x="16502" y="5343"/>
                  </a:lnTo>
                  <a:lnTo>
                    <a:pt x="16889" y="4964"/>
                  </a:lnTo>
                  <a:lnTo>
                    <a:pt x="17157" y="7817"/>
                  </a:lnTo>
                  <a:lnTo>
                    <a:pt x="17350" y="12021"/>
                  </a:lnTo>
                  <a:lnTo>
                    <a:pt x="17510" y="15709"/>
                  </a:lnTo>
                  <a:lnTo>
                    <a:pt x="17499" y="14046"/>
                  </a:lnTo>
                  <a:lnTo>
                    <a:pt x="17492" y="11931"/>
                  </a:lnTo>
                  <a:lnTo>
                    <a:pt x="17514" y="9952"/>
                  </a:lnTo>
                  <a:lnTo>
                    <a:pt x="17590" y="8696"/>
                  </a:lnTo>
                  <a:lnTo>
                    <a:pt x="17697" y="8438"/>
                  </a:lnTo>
                  <a:lnTo>
                    <a:pt x="17803" y="8696"/>
                  </a:lnTo>
                  <a:lnTo>
                    <a:pt x="17902" y="9025"/>
                  </a:lnTo>
                  <a:lnTo>
                    <a:pt x="17987" y="8978"/>
                  </a:lnTo>
                  <a:lnTo>
                    <a:pt x="18048" y="8042"/>
                  </a:lnTo>
                  <a:lnTo>
                    <a:pt x="18108" y="6721"/>
                  </a:lnTo>
                  <a:lnTo>
                    <a:pt x="18259" y="5827"/>
                  </a:lnTo>
                  <a:lnTo>
                    <a:pt x="19107" y="9310"/>
                  </a:lnTo>
                  <a:lnTo>
                    <a:pt x="19430" y="18912"/>
                  </a:lnTo>
                  <a:lnTo>
                    <a:pt x="19535" y="18516"/>
                  </a:lnTo>
                  <a:lnTo>
                    <a:pt x="19857" y="11107"/>
                  </a:lnTo>
                  <a:lnTo>
                    <a:pt x="20410" y="9920"/>
                  </a:lnTo>
                  <a:lnTo>
                    <a:pt x="20755" y="10181"/>
                  </a:lnTo>
                  <a:lnTo>
                    <a:pt x="21077" y="11138"/>
                  </a:lnTo>
                  <a:lnTo>
                    <a:pt x="21309" y="13046"/>
                  </a:lnTo>
                  <a:lnTo>
                    <a:pt x="21402" y="15079"/>
                  </a:lnTo>
                  <a:lnTo>
                    <a:pt x="21512" y="1958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17" name="object 216"/>
            <p:cNvGrpSpPr/>
            <p:nvPr/>
          </p:nvGrpSpPr>
          <p:grpSpPr>
            <a:xfrm>
              <a:off x="3306528" y="1056882"/>
              <a:ext cx="1226423" cy="109611"/>
              <a:chOff x="0" y="0"/>
              <a:chExt cx="1226422" cy="109610"/>
            </a:xfrm>
          </p:grpSpPr>
          <p:sp>
            <p:nvSpPr>
              <p:cNvPr id="815" name="Shape"/>
              <p:cNvSpPr/>
              <p:nvPr/>
            </p:nvSpPr>
            <p:spPr>
              <a:xfrm>
                <a:off x="-1" y="1436"/>
                <a:ext cx="708032" cy="108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80"/>
                    </a:moveTo>
                    <a:lnTo>
                      <a:pt x="21331" y="10735"/>
                    </a:lnTo>
                    <a:lnTo>
                      <a:pt x="21067" y="9287"/>
                    </a:lnTo>
                    <a:lnTo>
                      <a:pt x="20154" y="3510"/>
                    </a:lnTo>
                    <a:lnTo>
                      <a:pt x="19914" y="2047"/>
                    </a:lnTo>
                    <a:lnTo>
                      <a:pt x="19779" y="1402"/>
                    </a:lnTo>
                    <a:lnTo>
                      <a:pt x="19731" y="1395"/>
                    </a:lnTo>
                    <a:lnTo>
                      <a:pt x="19428" y="3246"/>
                    </a:lnTo>
                    <a:lnTo>
                      <a:pt x="19338" y="3705"/>
                    </a:lnTo>
                    <a:lnTo>
                      <a:pt x="19089" y="4091"/>
                    </a:lnTo>
                    <a:lnTo>
                      <a:pt x="19072" y="4207"/>
                    </a:lnTo>
                    <a:lnTo>
                      <a:pt x="19023" y="4537"/>
                    </a:lnTo>
                    <a:lnTo>
                      <a:pt x="18955" y="7286"/>
                    </a:lnTo>
                    <a:lnTo>
                      <a:pt x="18914" y="7781"/>
                    </a:lnTo>
                    <a:lnTo>
                      <a:pt x="18574" y="8567"/>
                    </a:lnTo>
                    <a:lnTo>
                      <a:pt x="18429" y="9678"/>
                    </a:lnTo>
                    <a:lnTo>
                      <a:pt x="18328" y="10679"/>
                    </a:lnTo>
                    <a:lnTo>
                      <a:pt x="18244" y="11894"/>
                    </a:lnTo>
                    <a:lnTo>
                      <a:pt x="18107" y="14306"/>
                    </a:lnTo>
                    <a:lnTo>
                      <a:pt x="17734" y="9505"/>
                    </a:lnTo>
                    <a:lnTo>
                      <a:pt x="17260" y="6837"/>
                    </a:lnTo>
                    <a:lnTo>
                      <a:pt x="16642" y="6218"/>
                    </a:lnTo>
                    <a:lnTo>
                      <a:pt x="15836" y="7573"/>
                    </a:lnTo>
                    <a:lnTo>
                      <a:pt x="15350" y="9368"/>
                    </a:lnTo>
                    <a:lnTo>
                      <a:pt x="14998" y="11866"/>
                    </a:lnTo>
                    <a:lnTo>
                      <a:pt x="14770" y="14955"/>
                    </a:lnTo>
                    <a:lnTo>
                      <a:pt x="14657" y="18514"/>
                    </a:lnTo>
                    <a:lnTo>
                      <a:pt x="14559" y="16203"/>
                    </a:lnTo>
                    <a:lnTo>
                      <a:pt x="14408" y="13908"/>
                    </a:lnTo>
                    <a:lnTo>
                      <a:pt x="14205" y="11811"/>
                    </a:lnTo>
                    <a:lnTo>
                      <a:pt x="13950" y="10099"/>
                    </a:lnTo>
                    <a:lnTo>
                      <a:pt x="13826" y="9454"/>
                    </a:lnTo>
                    <a:lnTo>
                      <a:pt x="13735" y="9711"/>
                    </a:lnTo>
                    <a:lnTo>
                      <a:pt x="12946" y="5432"/>
                    </a:lnTo>
                    <a:lnTo>
                      <a:pt x="12635" y="4169"/>
                    </a:lnTo>
                    <a:lnTo>
                      <a:pt x="12214" y="3084"/>
                    </a:lnTo>
                    <a:lnTo>
                      <a:pt x="12111" y="2876"/>
                    </a:lnTo>
                    <a:lnTo>
                      <a:pt x="11762" y="3013"/>
                    </a:lnTo>
                    <a:lnTo>
                      <a:pt x="11610" y="2630"/>
                    </a:lnTo>
                    <a:lnTo>
                      <a:pt x="11460" y="1118"/>
                    </a:lnTo>
                    <a:lnTo>
                      <a:pt x="11378" y="839"/>
                    </a:lnTo>
                    <a:lnTo>
                      <a:pt x="10910" y="0"/>
                    </a:lnTo>
                    <a:lnTo>
                      <a:pt x="10590" y="804"/>
                    </a:lnTo>
                    <a:lnTo>
                      <a:pt x="10279" y="2186"/>
                    </a:lnTo>
                    <a:lnTo>
                      <a:pt x="9836" y="3084"/>
                    </a:lnTo>
                    <a:lnTo>
                      <a:pt x="9812" y="3096"/>
                    </a:lnTo>
                    <a:lnTo>
                      <a:pt x="9577" y="2287"/>
                    </a:lnTo>
                    <a:lnTo>
                      <a:pt x="9239" y="2663"/>
                    </a:lnTo>
                    <a:lnTo>
                      <a:pt x="8921" y="4486"/>
                    </a:lnTo>
                    <a:lnTo>
                      <a:pt x="8778" y="4491"/>
                    </a:lnTo>
                    <a:lnTo>
                      <a:pt x="8748" y="2501"/>
                    </a:lnTo>
                    <a:lnTo>
                      <a:pt x="8700" y="2102"/>
                    </a:lnTo>
                    <a:lnTo>
                      <a:pt x="8365" y="733"/>
                    </a:lnTo>
                    <a:lnTo>
                      <a:pt x="8006" y="1177"/>
                    </a:lnTo>
                    <a:lnTo>
                      <a:pt x="7614" y="2118"/>
                    </a:lnTo>
                    <a:lnTo>
                      <a:pt x="7179" y="2242"/>
                    </a:lnTo>
                    <a:lnTo>
                      <a:pt x="7156" y="2209"/>
                    </a:lnTo>
                    <a:lnTo>
                      <a:pt x="6969" y="969"/>
                    </a:lnTo>
                    <a:lnTo>
                      <a:pt x="6879" y="839"/>
                    </a:lnTo>
                    <a:lnTo>
                      <a:pt x="6664" y="725"/>
                    </a:lnTo>
                    <a:lnTo>
                      <a:pt x="6163" y="898"/>
                    </a:lnTo>
                    <a:lnTo>
                      <a:pt x="5936" y="839"/>
                    </a:lnTo>
                    <a:lnTo>
                      <a:pt x="5767" y="6094"/>
                    </a:lnTo>
                    <a:lnTo>
                      <a:pt x="5471" y="6079"/>
                    </a:lnTo>
                    <a:lnTo>
                      <a:pt x="5086" y="3794"/>
                    </a:lnTo>
                    <a:lnTo>
                      <a:pt x="4650" y="2242"/>
                    </a:lnTo>
                    <a:lnTo>
                      <a:pt x="4452" y="1856"/>
                    </a:lnTo>
                    <a:lnTo>
                      <a:pt x="4558" y="4088"/>
                    </a:lnTo>
                    <a:lnTo>
                      <a:pt x="4307" y="4486"/>
                    </a:lnTo>
                    <a:lnTo>
                      <a:pt x="3968" y="832"/>
                    </a:lnTo>
                    <a:lnTo>
                      <a:pt x="3513" y="1626"/>
                    </a:lnTo>
                    <a:lnTo>
                      <a:pt x="3070" y="4831"/>
                    </a:lnTo>
                    <a:lnTo>
                      <a:pt x="2764" y="8415"/>
                    </a:lnTo>
                    <a:lnTo>
                      <a:pt x="2636" y="8136"/>
                    </a:lnTo>
                    <a:lnTo>
                      <a:pt x="2480" y="7185"/>
                    </a:lnTo>
                    <a:lnTo>
                      <a:pt x="2316" y="6076"/>
                    </a:lnTo>
                    <a:lnTo>
                      <a:pt x="2164" y="5328"/>
                    </a:lnTo>
                    <a:lnTo>
                      <a:pt x="1914" y="4884"/>
                    </a:lnTo>
                    <a:lnTo>
                      <a:pt x="1692" y="4991"/>
                    </a:lnTo>
                    <a:lnTo>
                      <a:pt x="1476" y="5475"/>
                    </a:lnTo>
                    <a:lnTo>
                      <a:pt x="1243" y="6170"/>
                    </a:lnTo>
                    <a:lnTo>
                      <a:pt x="1057" y="6710"/>
                    </a:lnTo>
                    <a:lnTo>
                      <a:pt x="198" y="13373"/>
                    </a:lnTo>
                    <a:lnTo>
                      <a:pt x="0" y="21600"/>
                    </a:lnTo>
                    <a:lnTo>
                      <a:pt x="685" y="21600"/>
                    </a:lnTo>
                    <a:lnTo>
                      <a:pt x="690" y="20383"/>
                    </a:lnTo>
                    <a:lnTo>
                      <a:pt x="768" y="18851"/>
                    </a:lnTo>
                    <a:lnTo>
                      <a:pt x="891" y="17499"/>
                    </a:lnTo>
                    <a:lnTo>
                      <a:pt x="1028" y="16830"/>
                    </a:lnTo>
                    <a:lnTo>
                      <a:pt x="1589" y="9584"/>
                    </a:lnTo>
                    <a:lnTo>
                      <a:pt x="2290" y="9059"/>
                    </a:lnTo>
                    <a:lnTo>
                      <a:pt x="2854" y="13611"/>
                    </a:lnTo>
                    <a:lnTo>
                      <a:pt x="3000" y="21600"/>
                    </a:lnTo>
                    <a:lnTo>
                      <a:pt x="4071" y="21600"/>
                    </a:lnTo>
                    <a:lnTo>
                      <a:pt x="4120" y="18285"/>
                    </a:lnTo>
                    <a:lnTo>
                      <a:pt x="4531" y="17111"/>
                    </a:lnTo>
                    <a:lnTo>
                      <a:pt x="5002" y="18179"/>
                    </a:lnTo>
                    <a:lnTo>
                      <a:pt x="5229" y="21600"/>
                    </a:lnTo>
                    <a:lnTo>
                      <a:pt x="7286" y="21600"/>
                    </a:lnTo>
                    <a:lnTo>
                      <a:pt x="7736" y="12904"/>
                    </a:lnTo>
                    <a:lnTo>
                      <a:pt x="8090" y="12855"/>
                    </a:lnTo>
                    <a:lnTo>
                      <a:pt x="8436" y="12396"/>
                    </a:lnTo>
                    <a:lnTo>
                      <a:pt x="8781" y="12049"/>
                    </a:lnTo>
                    <a:lnTo>
                      <a:pt x="9129" y="12343"/>
                    </a:lnTo>
                    <a:lnTo>
                      <a:pt x="9602" y="10667"/>
                    </a:lnTo>
                    <a:lnTo>
                      <a:pt x="10131" y="10076"/>
                    </a:lnTo>
                    <a:lnTo>
                      <a:pt x="10662" y="10550"/>
                    </a:lnTo>
                    <a:lnTo>
                      <a:pt x="11143" y="12062"/>
                    </a:lnTo>
                    <a:lnTo>
                      <a:pt x="11939" y="7618"/>
                    </a:lnTo>
                    <a:lnTo>
                      <a:pt x="12643" y="9475"/>
                    </a:lnTo>
                    <a:lnTo>
                      <a:pt x="13090" y="15006"/>
                    </a:lnTo>
                    <a:lnTo>
                      <a:pt x="13114" y="21600"/>
                    </a:lnTo>
                    <a:lnTo>
                      <a:pt x="15600" y="21600"/>
                    </a:lnTo>
                    <a:lnTo>
                      <a:pt x="15866" y="17469"/>
                    </a:lnTo>
                    <a:lnTo>
                      <a:pt x="16335" y="15982"/>
                    </a:lnTo>
                    <a:lnTo>
                      <a:pt x="16800" y="17304"/>
                    </a:lnTo>
                    <a:lnTo>
                      <a:pt x="17057" y="21600"/>
                    </a:lnTo>
                    <a:lnTo>
                      <a:pt x="19200" y="21600"/>
                    </a:lnTo>
                    <a:lnTo>
                      <a:pt x="19216" y="19137"/>
                    </a:lnTo>
                    <a:lnTo>
                      <a:pt x="19371" y="16885"/>
                    </a:lnTo>
                    <a:lnTo>
                      <a:pt x="19644" y="15554"/>
                    </a:lnTo>
                    <a:lnTo>
                      <a:pt x="20015" y="15848"/>
                    </a:lnTo>
                    <a:lnTo>
                      <a:pt x="20015" y="21600"/>
                    </a:lnTo>
                    <a:lnTo>
                      <a:pt x="21214" y="21600"/>
                    </a:lnTo>
                    <a:lnTo>
                      <a:pt x="21171" y="18874"/>
                    </a:lnTo>
                    <a:lnTo>
                      <a:pt x="21224" y="16358"/>
                    </a:lnTo>
                    <a:lnTo>
                      <a:pt x="21368" y="14007"/>
                    </a:lnTo>
                    <a:lnTo>
                      <a:pt x="21600" y="1178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6" name="Shape"/>
              <p:cNvSpPr/>
              <p:nvPr/>
            </p:nvSpPr>
            <p:spPr>
              <a:xfrm>
                <a:off x="809182" y="-1"/>
                <a:ext cx="417240" cy="10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4"/>
                    </a:moveTo>
                    <a:lnTo>
                      <a:pt x="21253" y="3271"/>
                    </a:lnTo>
                    <a:lnTo>
                      <a:pt x="21139" y="1892"/>
                    </a:lnTo>
                    <a:lnTo>
                      <a:pt x="20764" y="1389"/>
                    </a:lnTo>
                    <a:lnTo>
                      <a:pt x="19455" y="5"/>
                    </a:lnTo>
                    <a:lnTo>
                      <a:pt x="18735" y="328"/>
                    </a:lnTo>
                    <a:lnTo>
                      <a:pt x="18286" y="1819"/>
                    </a:lnTo>
                    <a:lnTo>
                      <a:pt x="18003" y="3509"/>
                    </a:lnTo>
                    <a:lnTo>
                      <a:pt x="17782" y="4435"/>
                    </a:lnTo>
                    <a:lnTo>
                      <a:pt x="17522" y="4140"/>
                    </a:lnTo>
                    <a:lnTo>
                      <a:pt x="17102" y="3316"/>
                    </a:lnTo>
                    <a:lnTo>
                      <a:pt x="16603" y="2500"/>
                    </a:lnTo>
                    <a:lnTo>
                      <a:pt x="16109" y="2220"/>
                    </a:lnTo>
                    <a:lnTo>
                      <a:pt x="15958" y="2273"/>
                    </a:lnTo>
                    <a:lnTo>
                      <a:pt x="15599" y="3231"/>
                    </a:lnTo>
                    <a:lnTo>
                      <a:pt x="15491" y="3326"/>
                    </a:lnTo>
                    <a:lnTo>
                      <a:pt x="15232" y="3556"/>
                    </a:lnTo>
                    <a:lnTo>
                      <a:pt x="14748" y="3599"/>
                    </a:lnTo>
                    <a:lnTo>
                      <a:pt x="14582" y="3879"/>
                    </a:lnTo>
                    <a:lnTo>
                      <a:pt x="14325" y="4545"/>
                    </a:lnTo>
                    <a:lnTo>
                      <a:pt x="14259" y="5031"/>
                    </a:lnTo>
                    <a:lnTo>
                      <a:pt x="14163" y="5216"/>
                    </a:lnTo>
                    <a:lnTo>
                      <a:pt x="13780" y="4953"/>
                    </a:lnTo>
                    <a:lnTo>
                      <a:pt x="13650" y="5496"/>
                    </a:lnTo>
                    <a:lnTo>
                      <a:pt x="13564" y="5266"/>
                    </a:lnTo>
                    <a:lnTo>
                      <a:pt x="13457" y="4510"/>
                    </a:lnTo>
                    <a:lnTo>
                      <a:pt x="13328" y="3199"/>
                    </a:lnTo>
                    <a:lnTo>
                      <a:pt x="13080" y="1744"/>
                    </a:lnTo>
                    <a:lnTo>
                      <a:pt x="12618" y="558"/>
                    </a:lnTo>
                    <a:lnTo>
                      <a:pt x="12088" y="0"/>
                    </a:lnTo>
                    <a:lnTo>
                      <a:pt x="11712" y="145"/>
                    </a:lnTo>
                    <a:lnTo>
                      <a:pt x="11370" y="773"/>
                    </a:lnTo>
                    <a:lnTo>
                      <a:pt x="10946" y="1667"/>
                    </a:lnTo>
                    <a:lnTo>
                      <a:pt x="10366" y="2308"/>
                    </a:lnTo>
                    <a:lnTo>
                      <a:pt x="10155" y="3086"/>
                    </a:lnTo>
                    <a:lnTo>
                      <a:pt x="10000" y="4988"/>
                    </a:lnTo>
                    <a:lnTo>
                      <a:pt x="9606" y="2605"/>
                    </a:lnTo>
                    <a:lnTo>
                      <a:pt x="9193" y="1159"/>
                    </a:lnTo>
                    <a:lnTo>
                      <a:pt x="8657" y="656"/>
                    </a:lnTo>
                    <a:lnTo>
                      <a:pt x="7891" y="1111"/>
                    </a:lnTo>
                    <a:lnTo>
                      <a:pt x="7611" y="1399"/>
                    </a:lnTo>
                    <a:lnTo>
                      <a:pt x="6865" y="3854"/>
                    </a:lnTo>
                    <a:lnTo>
                      <a:pt x="6800" y="3879"/>
                    </a:lnTo>
                    <a:lnTo>
                      <a:pt x="6606" y="3527"/>
                    </a:lnTo>
                    <a:lnTo>
                      <a:pt x="6223" y="2728"/>
                    </a:lnTo>
                    <a:lnTo>
                      <a:pt x="5747" y="1950"/>
                    </a:lnTo>
                    <a:lnTo>
                      <a:pt x="5273" y="1667"/>
                    </a:lnTo>
                    <a:lnTo>
                      <a:pt x="4735" y="2273"/>
                    </a:lnTo>
                    <a:lnTo>
                      <a:pt x="4490" y="3529"/>
                    </a:lnTo>
                    <a:lnTo>
                      <a:pt x="4291" y="6925"/>
                    </a:lnTo>
                    <a:lnTo>
                      <a:pt x="4187" y="7864"/>
                    </a:lnTo>
                    <a:lnTo>
                      <a:pt x="4105" y="8077"/>
                    </a:lnTo>
                    <a:lnTo>
                      <a:pt x="4007" y="8164"/>
                    </a:lnTo>
                    <a:lnTo>
                      <a:pt x="3855" y="8725"/>
                    </a:lnTo>
                    <a:lnTo>
                      <a:pt x="3738" y="9326"/>
                    </a:lnTo>
                    <a:lnTo>
                      <a:pt x="3689" y="12467"/>
                    </a:lnTo>
                    <a:lnTo>
                      <a:pt x="3454" y="12740"/>
                    </a:lnTo>
                    <a:lnTo>
                      <a:pt x="3090" y="12159"/>
                    </a:lnTo>
                    <a:lnTo>
                      <a:pt x="2859" y="10635"/>
                    </a:lnTo>
                    <a:lnTo>
                      <a:pt x="2672" y="8985"/>
                    </a:lnTo>
                    <a:lnTo>
                      <a:pt x="2437" y="8034"/>
                    </a:lnTo>
                    <a:lnTo>
                      <a:pt x="2208" y="7774"/>
                    </a:lnTo>
                    <a:lnTo>
                      <a:pt x="1865" y="8545"/>
                    </a:lnTo>
                    <a:lnTo>
                      <a:pt x="1493" y="8597"/>
                    </a:lnTo>
                    <a:lnTo>
                      <a:pt x="1238" y="7844"/>
                    </a:lnTo>
                    <a:lnTo>
                      <a:pt x="982" y="8034"/>
                    </a:lnTo>
                    <a:lnTo>
                      <a:pt x="691" y="8722"/>
                    </a:lnTo>
                    <a:lnTo>
                      <a:pt x="416" y="10049"/>
                    </a:lnTo>
                    <a:lnTo>
                      <a:pt x="0" y="12740"/>
                    </a:lnTo>
                    <a:lnTo>
                      <a:pt x="215" y="14834"/>
                    </a:lnTo>
                    <a:lnTo>
                      <a:pt x="357" y="17070"/>
                    </a:lnTo>
                    <a:lnTo>
                      <a:pt x="448" y="19357"/>
                    </a:lnTo>
                    <a:lnTo>
                      <a:pt x="509" y="21600"/>
                    </a:lnTo>
                    <a:lnTo>
                      <a:pt x="2254" y="21600"/>
                    </a:lnTo>
                    <a:lnTo>
                      <a:pt x="2383" y="18326"/>
                    </a:lnTo>
                    <a:lnTo>
                      <a:pt x="2775" y="17660"/>
                    </a:lnTo>
                    <a:lnTo>
                      <a:pt x="3251" y="18962"/>
                    </a:lnTo>
                    <a:lnTo>
                      <a:pt x="3637" y="21600"/>
                    </a:lnTo>
                    <a:lnTo>
                      <a:pt x="6691" y="21600"/>
                    </a:lnTo>
                    <a:lnTo>
                      <a:pt x="6760" y="14086"/>
                    </a:lnTo>
                    <a:lnTo>
                      <a:pt x="7767" y="8677"/>
                    </a:lnTo>
                    <a:lnTo>
                      <a:pt x="9243" y="6357"/>
                    </a:lnTo>
                    <a:lnTo>
                      <a:pt x="10715" y="8119"/>
                    </a:lnTo>
                    <a:lnTo>
                      <a:pt x="11709" y="14955"/>
                    </a:lnTo>
                    <a:lnTo>
                      <a:pt x="11975" y="11899"/>
                    </a:lnTo>
                    <a:lnTo>
                      <a:pt x="12453" y="9553"/>
                    </a:lnTo>
                    <a:lnTo>
                      <a:pt x="13131" y="8319"/>
                    </a:lnTo>
                    <a:lnTo>
                      <a:pt x="14000" y="8587"/>
                    </a:lnTo>
                    <a:lnTo>
                      <a:pt x="14305" y="9971"/>
                    </a:lnTo>
                    <a:lnTo>
                      <a:pt x="14369" y="12399"/>
                    </a:lnTo>
                    <a:lnTo>
                      <a:pt x="14349" y="14997"/>
                    </a:lnTo>
                    <a:lnTo>
                      <a:pt x="14400" y="16892"/>
                    </a:lnTo>
                    <a:lnTo>
                      <a:pt x="15023" y="16386"/>
                    </a:lnTo>
                    <a:lnTo>
                      <a:pt x="15420" y="17353"/>
                    </a:lnTo>
                    <a:lnTo>
                      <a:pt x="15635" y="19265"/>
                    </a:lnTo>
                    <a:lnTo>
                      <a:pt x="15709" y="21600"/>
                    </a:lnTo>
                    <a:lnTo>
                      <a:pt x="18691" y="21600"/>
                    </a:lnTo>
                    <a:lnTo>
                      <a:pt x="18714" y="20476"/>
                    </a:lnTo>
                    <a:lnTo>
                      <a:pt x="18713" y="18942"/>
                    </a:lnTo>
                    <a:lnTo>
                      <a:pt x="18764" y="17863"/>
                    </a:lnTo>
                    <a:lnTo>
                      <a:pt x="19175" y="13185"/>
                    </a:lnTo>
                    <a:lnTo>
                      <a:pt x="19835" y="9776"/>
                    </a:lnTo>
                    <a:lnTo>
                      <a:pt x="21600" y="360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18" name="object 217"/>
            <p:cNvSpPr/>
            <p:nvPr/>
          </p:nvSpPr>
          <p:spPr>
            <a:xfrm>
              <a:off x="4576201" y="1063031"/>
              <a:ext cx="277054" cy="10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493"/>
                  </a:moveTo>
                  <a:lnTo>
                    <a:pt x="21235" y="15382"/>
                  </a:lnTo>
                  <a:lnTo>
                    <a:pt x="20782" y="10673"/>
                  </a:lnTo>
                  <a:lnTo>
                    <a:pt x="20395" y="8549"/>
                  </a:lnTo>
                  <a:lnTo>
                    <a:pt x="19435" y="6552"/>
                  </a:lnTo>
                  <a:lnTo>
                    <a:pt x="18106" y="5552"/>
                  </a:lnTo>
                  <a:lnTo>
                    <a:pt x="16676" y="5279"/>
                  </a:lnTo>
                  <a:lnTo>
                    <a:pt x="15412" y="5468"/>
                  </a:lnTo>
                  <a:lnTo>
                    <a:pt x="14389" y="6520"/>
                  </a:lnTo>
                  <a:lnTo>
                    <a:pt x="13676" y="8655"/>
                  </a:lnTo>
                  <a:lnTo>
                    <a:pt x="13243" y="11394"/>
                  </a:lnTo>
                  <a:lnTo>
                    <a:pt x="13057" y="14268"/>
                  </a:lnTo>
                  <a:lnTo>
                    <a:pt x="12619" y="14682"/>
                  </a:lnTo>
                  <a:lnTo>
                    <a:pt x="11287" y="4643"/>
                  </a:lnTo>
                  <a:lnTo>
                    <a:pt x="7778" y="999"/>
                  </a:lnTo>
                  <a:lnTo>
                    <a:pt x="7151" y="1936"/>
                  </a:lnTo>
                  <a:lnTo>
                    <a:pt x="6903" y="3317"/>
                  </a:lnTo>
                  <a:lnTo>
                    <a:pt x="6650" y="4296"/>
                  </a:lnTo>
                  <a:lnTo>
                    <a:pt x="6298" y="4343"/>
                  </a:lnTo>
                  <a:lnTo>
                    <a:pt x="5889" y="4001"/>
                  </a:lnTo>
                  <a:lnTo>
                    <a:pt x="5449" y="3731"/>
                  </a:lnTo>
                  <a:lnTo>
                    <a:pt x="5006" y="4001"/>
                  </a:lnTo>
                  <a:lnTo>
                    <a:pt x="4695" y="5314"/>
                  </a:lnTo>
                  <a:lnTo>
                    <a:pt x="4603" y="7382"/>
                  </a:lnTo>
                  <a:lnTo>
                    <a:pt x="4631" y="9593"/>
                  </a:lnTo>
                  <a:lnTo>
                    <a:pt x="4677" y="11333"/>
                  </a:lnTo>
                  <a:lnTo>
                    <a:pt x="4016" y="7478"/>
                  </a:lnTo>
                  <a:lnTo>
                    <a:pt x="3217" y="3081"/>
                  </a:lnTo>
                  <a:lnTo>
                    <a:pt x="2109" y="98"/>
                  </a:lnTo>
                  <a:lnTo>
                    <a:pt x="505" y="496"/>
                  </a:lnTo>
                  <a:lnTo>
                    <a:pt x="393" y="0"/>
                  </a:lnTo>
                  <a:lnTo>
                    <a:pt x="0" y="769"/>
                  </a:lnTo>
                  <a:lnTo>
                    <a:pt x="23" y="3415"/>
                  </a:lnTo>
                  <a:lnTo>
                    <a:pt x="674" y="4115"/>
                  </a:lnTo>
                  <a:lnTo>
                    <a:pt x="1452" y="4868"/>
                  </a:lnTo>
                  <a:lnTo>
                    <a:pt x="2171" y="5812"/>
                  </a:lnTo>
                  <a:lnTo>
                    <a:pt x="2652" y="7080"/>
                  </a:lnTo>
                  <a:lnTo>
                    <a:pt x="2801" y="8185"/>
                  </a:lnTo>
                  <a:lnTo>
                    <a:pt x="3030" y="11023"/>
                  </a:lnTo>
                  <a:lnTo>
                    <a:pt x="3199" y="12362"/>
                  </a:lnTo>
                  <a:lnTo>
                    <a:pt x="3697" y="14512"/>
                  </a:lnTo>
                  <a:lnTo>
                    <a:pt x="4238" y="16477"/>
                  </a:lnTo>
                  <a:lnTo>
                    <a:pt x="4644" y="18691"/>
                  </a:lnTo>
                  <a:lnTo>
                    <a:pt x="4733" y="21600"/>
                  </a:lnTo>
                  <a:lnTo>
                    <a:pt x="7033" y="21600"/>
                  </a:lnTo>
                  <a:lnTo>
                    <a:pt x="7373" y="15459"/>
                  </a:lnTo>
                  <a:lnTo>
                    <a:pt x="8339" y="13255"/>
                  </a:lnTo>
                  <a:lnTo>
                    <a:pt x="9282" y="15225"/>
                  </a:lnTo>
                  <a:lnTo>
                    <a:pt x="9552" y="21600"/>
                  </a:lnTo>
                  <a:lnTo>
                    <a:pt x="21600" y="21600"/>
                  </a:lnTo>
                  <a:lnTo>
                    <a:pt x="21600" y="17493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9" name="object 218"/>
            <p:cNvSpPr/>
            <p:nvPr/>
          </p:nvSpPr>
          <p:spPr>
            <a:xfrm>
              <a:off x="4000519" y="1090782"/>
              <a:ext cx="125035" cy="75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08" y="0"/>
                  </a:moveTo>
                  <a:lnTo>
                    <a:pt x="2427" y="7568"/>
                  </a:lnTo>
                  <a:lnTo>
                    <a:pt x="0" y="17707"/>
                  </a:lnTo>
                  <a:lnTo>
                    <a:pt x="243" y="21600"/>
                  </a:lnTo>
                  <a:lnTo>
                    <a:pt x="4855" y="21600"/>
                  </a:lnTo>
                  <a:lnTo>
                    <a:pt x="5842" y="17067"/>
                  </a:lnTo>
                  <a:lnTo>
                    <a:pt x="7801" y="15559"/>
                  </a:lnTo>
                  <a:lnTo>
                    <a:pt x="9804" y="17072"/>
                  </a:lnTo>
                  <a:lnTo>
                    <a:pt x="10922" y="21600"/>
                  </a:lnTo>
                  <a:lnTo>
                    <a:pt x="21600" y="21600"/>
                  </a:lnTo>
                  <a:lnTo>
                    <a:pt x="19902" y="8771"/>
                  </a:lnTo>
                  <a:lnTo>
                    <a:pt x="16315" y="2088"/>
                  </a:lnTo>
                  <a:lnTo>
                    <a:pt x="11608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22" name="object 219"/>
            <p:cNvGrpSpPr/>
            <p:nvPr/>
          </p:nvGrpSpPr>
          <p:grpSpPr>
            <a:xfrm>
              <a:off x="3234875" y="1060414"/>
              <a:ext cx="1402039" cy="106079"/>
              <a:chOff x="0" y="0"/>
              <a:chExt cx="1402037" cy="106078"/>
            </a:xfrm>
          </p:grpSpPr>
          <p:sp>
            <p:nvSpPr>
              <p:cNvPr id="820" name="Shape"/>
              <p:cNvSpPr/>
              <p:nvPr/>
            </p:nvSpPr>
            <p:spPr>
              <a:xfrm>
                <a:off x="-1" y="-1"/>
                <a:ext cx="103967" cy="106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24"/>
                    </a:moveTo>
                    <a:lnTo>
                      <a:pt x="16236" y="0"/>
                    </a:lnTo>
                    <a:lnTo>
                      <a:pt x="15030" y="551"/>
                    </a:lnTo>
                    <a:lnTo>
                      <a:pt x="13898" y="1327"/>
                    </a:lnTo>
                    <a:lnTo>
                      <a:pt x="12697" y="1859"/>
                    </a:lnTo>
                    <a:lnTo>
                      <a:pt x="11151" y="1909"/>
                    </a:lnTo>
                    <a:lnTo>
                      <a:pt x="9647" y="1759"/>
                    </a:lnTo>
                    <a:lnTo>
                      <a:pt x="8172" y="1911"/>
                    </a:lnTo>
                    <a:lnTo>
                      <a:pt x="6713" y="2863"/>
                    </a:lnTo>
                    <a:lnTo>
                      <a:pt x="6090" y="3512"/>
                    </a:lnTo>
                    <a:lnTo>
                      <a:pt x="5523" y="6010"/>
                    </a:lnTo>
                    <a:lnTo>
                      <a:pt x="4982" y="6194"/>
                    </a:lnTo>
                    <a:lnTo>
                      <a:pt x="2596" y="5648"/>
                    </a:lnTo>
                    <a:lnTo>
                      <a:pt x="1834" y="5201"/>
                    </a:lnTo>
                    <a:lnTo>
                      <a:pt x="1380" y="2219"/>
                    </a:lnTo>
                    <a:lnTo>
                      <a:pt x="0" y="1859"/>
                    </a:lnTo>
                    <a:lnTo>
                      <a:pt x="0" y="9013"/>
                    </a:lnTo>
                    <a:lnTo>
                      <a:pt x="2628" y="11470"/>
                    </a:lnTo>
                    <a:lnTo>
                      <a:pt x="4963" y="14555"/>
                    </a:lnTo>
                    <a:lnTo>
                      <a:pt x="6570" y="18016"/>
                    </a:lnTo>
                    <a:lnTo>
                      <a:pt x="7006" y="21600"/>
                    </a:lnTo>
                    <a:lnTo>
                      <a:pt x="14887" y="21600"/>
                    </a:lnTo>
                    <a:lnTo>
                      <a:pt x="15120" y="17296"/>
                    </a:lnTo>
                    <a:lnTo>
                      <a:pt x="16236" y="13210"/>
                    </a:lnTo>
                    <a:lnTo>
                      <a:pt x="18357" y="9597"/>
                    </a:lnTo>
                    <a:lnTo>
                      <a:pt x="21600" y="672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1" name="Shape"/>
              <p:cNvSpPr/>
              <p:nvPr/>
            </p:nvSpPr>
            <p:spPr>
              <a:xfrm>
                <a:off x="1241873" y="2805"/>
                <a:ext cx="160165" cy="103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46" y="18686"/>
                    </a:lnTo>
                    <a:lnTo>
                      <a:pt x="20744" y="16468"/>
                    </a:lnTo>
                    <a:lnTo>
                      <a:pt x="19808" y="14499"/>
                    </a:lnTo>
                    <a:lnTo>
                      <a:pt x="18947" y="12345"/>
                    </a:lnTo>
                    <a:lnTo>
                      <a:pt x="18654" y="11003"/>
                    </a:lnTo>
                    <a:lnTo>
                      <a:pt x="18258" y="8161"/>
                    </a:lnTo>
                    <a:lnTo>
                      <a:pt x="18000" y="7053"/>
                    </a:lnTo>
                    <a:lnTo>
                      <a:pt x="17169" y="5783"/>
                    </a:lnTo>
                    <a:lnTo>
                      <a:pt x="15924" y="4838"/>
                    </a:lnTo>
                    <a:lnTo>
                      <a:pt x="14579" y="4083"/>
                    </a:lnTo>
                    <a:lnTo>
                      <a:pt x="13452" y="3382"/>
                    </a:lnTo>
                    <a:lnTo>
                      <a:pt x="11739" y="1461"/>
                    </a:lnTo>
                    <a:lnTo>
                      <a:pt x="10679" y="0"/>
                    </a:lnTo>
                    <a:lnTo>
                      <a:pt x="9538" y="8"/>
                    </a:lnTo>
                    <a:lnTo>
                      <a:pt x="2980" y="9051"/>
                    </a:lnTo>
                    <a:lnTo>
                      <a:pt x="190" y="17634"/>
                    </a:lnTo>
                    <a:lnTo>
                      <a:pt x="58" y="18779"/>
                    </a:lnTo>
                    <a:lnTo>
                      <a:pt x="60" y="20407"/>
                    </a:lnTo>
                    <a:lnTo>
                      <a:pt x="0" y="21600"/>
                    </a:lnTo>
                    <a:lnTo>
                      <a:pt x="3032" y="21600"/>
                    </a:lnTo>
                    <a:lnTo>
                      <a:pt x="4126" y="14348"/>
                    </a:lnTo>
                    <a:lnTo>
                      <a:pt x="6976" y="9980"/>
                    </a:lnTo>
                    <a:lnTo>
                      <a:pt x="10693" y="8514"/>
                    </a:lnTo>
                    <a:lnTo>
                      <a:pt x="14393" y="9954"/>
                    </a:lnTo>
                    <a:lnTo>
                      <a:pt x="17188" y="14311"/>
                    </a:lnTo>
                    <a:lnTo>
                      <a:pt x="1819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23" name="object 220"/>
            <p:cNvSpPr/>
            <p:nvPr/>
          </p:nvSpPr>
          <p:spPr>
            <a:xfrm>
              <a:off x="4499237" y="1103915"/>
              <a:ext cx="112399" cy="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7" y="0"/>
                  </a:moveTo>
                  <a:lnTo>
                    <a:pt x="5619" y="2423"/>
                  </a:lnTo>
                  <a:lnTo>
                    <a:pt x="1559" y="962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171" y="9570"/>
                  </a:lnTo>
                  <a:lnTo>
                    <a:pt x="16189" y="2376"/>
                  </a:lnTo>
                  <a:lnTo>
                    <a:pt x="1091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4" name="object 221"/>
            <p:cNvSpPr/>
            <p:nvPr/>
          </p:nvSpPr>
          <p:spPr>
            <a:xfrm>
              <a:off x="4244970" y="1089138"/>
              <a:ext cx="96931" cy="7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5" y="0"/>
                  </a:moveTo>
                  <a:lnTo>
                    <a:pt x="4632" y="3286"/>
                  </a:lnTo>
                  <a:lnTo>
                    <a:pt x="293" y="10954"/>
                  </a:lnTo>
                  <a:lnTo>
                    <a:pt x="0" y="21600"/>
                  </a:lnTo>
                  <a:lnTo>
                    <a:pt x="4070" y="21600"/>
                  </a:lnTo>
                  <a:lnTo>
                    <a:pt x="5074" y="15395"/>
                  </a:lnTo>
                  <a:lnTo>
                    <a:pt x="8019" y="13156"/>
                  </a:lnTo>
                  <a:lnTo>
                    <a:pt x="11102" y="15139"/>
                  </a:lnTo>
                  <a:lnTo>
                    <a:pt x="12521" y="21600"/>
                  </a:lnTo>
                  <a:lnTo>
                    <a:pt x="21289" y="21600"/>
                  </a:lnTo>
                  <a:lnTo>
                    <a:pt x="21294" y="16877"/>
                  </a:lnTo>
                  <a:lnTo>
                    <a:pt x="21371" y="14510"/>
                  </a:lnTo>
                  <a:lnTo>
                    <a:pt x="21600" y="12182"/>
                  </a:lnTo>
                  <a:lnTo>
                    <a:pt x="17319" y="2497"/>
                  </a:lnTo>
                  <a:lnTo>
                    <a:pt x="10985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5" name="object 222"/>
            <p:cNvSpPr/>
            <p:nvPr/>
          </p:nvSpPr>
          <p:spPr>
            <a:xfrm>
              <a:off x="3234886" y="1038637"/>
              <a:ext cx="155948" cy="5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182"/>
                  </a:lnTo>
                  <a:lnTo>
                    <a:pt x="920" y="12878"/>
                  </a:lnTo>
                  <a:lnTo>
                    <a:pt x="1223" y="18651"/>
                  </a:lnTo>
                  <a:lnTo>
                    <a:pt x="1731" y="19517"/>
                  </a:lnTo>
                  <a:lnTo>
                    <a:pt x="3321" y="20574"/>
                  </a:lnTo>
                  <a:lnTo>
                    <a:pt x="3682" y="20218"/>
                  </a:lnTo>
                  <a:lnTo>
                    <a:pt x="4060" y="15381"/>
                  </a:lnTo>
                  <a:lnTo>
                    <a:pt x="4475" y="14125"/>
                  </a:lnTo>
                  <a:lnTo>
                    <a:pt x="5447" y="12282"/>
                  </a:lnTo>
                  <a:lnTo>
                    <a:pt x="6430" y="11989"/>
                  </a:lnTo>
                  <a:lnTo>
                    <a:pt x="7434" y="12278"/>
                  </a:lnTo>
                  <a:lnTo>
                    <a:pt x="8465" y="12182"/>
                  </a:lnTo>
                  <a:lnTo>
                    <a:pt x="9265" y="11150"/>
                  </a:lnTo>
                  <a:lnTo>
                    <a:pt x="10019" y="9649"/>
                  </a:lnTo>
                  <a:lnTo>
                    <a:pt x="10823" y="8584"/>
                  </a:lnTo>
                  <a:lnTo>
                    <a:pt x="14400" y="21600"/>
                  </a:lnTo>
                  <a:lnTo>
                    <a:pt x="14725" y="21004"/>
                  </a:lnTo>
                  <a:lnTo>
                    <a:pt x="15568" y="19938"/>
                  </a:lnTo>
                  <a:lnTo>
                    <a:pt x="16532" y="14337"/>
                  </a:lnTo>
                  <a:lnTo>
                    <a:pt x="17104" y="11577"/>
                  </a:lnTo>
                  <a:lnTo>
                    <a:pt x="17806" y="9413"/>
                  </a:lnTo>
                  <a:lnTo>
                    <a:pt x="19318" y="7474"/>
                  </a:lnTo>
                  <a:lnTo>
                    <a:pt x="20677" y="6717"/>
                  </a:lnTo>
                  <a:lnTo>
                    <a:pt x="21549" y="49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6" name="object 223"/>
            <p:cNvSpPr/>
            <p:nvPr/>
          </p:nvSpPr>
          <p:spPr>
            <a:xfrm>
              <a:off x="3584697" y="1108776"/>
              <a:ext cx="112386" cy="57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65" y="0"/>
                  </a:moveTo>
                  <a:lnTo>
                    <a:pt x="2394" y="768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595" y="7107"/>
                  </a:lnTo>
                  <a:lnTo>
                    <a:pt x="10365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7" name="object 224"/>
            <p:cNvSpPr/>
            <p:nvPr/>
          </p:nvSpPr>
          <p:spPr>
            <a:xfrm>
              <a:off x="4810060" y="737609"/>
              <a:ext cx="43206" cy="12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072" y="3510"/>
                  </a:lnTo>
                  <a:lnTo>
                    <a:pt x="5927" y="6732"/>
                  </a:lnTo>
                  <a:lnTo>
                    <a:pt x="0" y="10261"/>
                  </a:lnTo>
                  <a:lnTo>
                    <a:pt x="2128" y="17064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31" name="object 225"/>
            <p:cNvGrpSpPr/>
            <p:nvPr/>
          </p:nvGrpSpPr>
          <p:grpSpPr>
            <a:xfrm>
              <a:off x="3340234" y="1096470"/>
              <a:ext cx="1053640" cy="70023"/>
              <a:chOff x="-1" y="0"/>
              <a:chExt cx="1053638" cy="70022"/>
            </a:xfrm>
          </p:grpSpPr>
          <p:sp>
            <p:nvSpPr>
              <p:cNvPr id="828" name="Shape"/>
              <p:cNvSpPr/>
              <p:nvPr/>
            </p:nvSpPr>
            <p:spPr>
              <a:xfrm>
                <a:off x="-2" y="7213"/>
                <a:ext cx="64636" cy="62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995" y="7841"/>
                    </a:lnTo>
                    <a:lnTo>
                      <a:pt x="13824" y="0"/>
                    </a:lnTo>
                    <a:lnTo>
                      <a:pt x="6137" y="904"/>
                    </a:lnTo>
                    <a:lnTo>
                      <a:pt x="0" y="13384"/>
                    </a:lnTo>
                    <a:lnTo>
                      <a:pt x="2305" y="14008"/>
                    </a:lnTo>
                    <a:lnTo>
                      <a:pt x="3909" y="16223"/>
                    </a:lnTo>
                    <a:lnTo>
                      <a:pt x="4737" y="19075"/>
                    </a:lnTo>
                    <a:lnTo>
                      <a:pt x="469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9" name="Shape"/>
              <p:cNvSpPr/>
              <p:nvPr/>
            </p:nvSpPr>
            <p:spPr>
              <a:xfrm>
                <a:off x="331546" y="0"/>
                <a:ext cx="64621" cy="70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33" y="11413"/>
                    </a:lnTo>
                    <a:lnTo>
                      <a:pt x="16433" y="2868"/>
                    </a:lnTo>
                    <a:lnTo>
                      <a:pt x="8720" y="0"/>
                    </a:lnTo>
                    <a:lnTo>
                      <a:pt x="0" y="6864"/>
                    </a:lnTo>
                    <a:lnTo>
                      <a:pt x="3226" y="9654"/>
                    </a:lnTo>
                    <a:lnTo>
                      <a:pt x="6028" y="13400"/>
                    </a:lnTo>
                    <a:lnTo>
                      <a:pt x="7930" y="17556"/>
                    </a:lnTo>
                    <a:lnTo>
                      <a:pt x="845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0" name="Shape"/>
              <p:cNvSpPr/>
              <p:nvPr/>
            </p:nvSpPr>
            <p:spPr>
              <a:xfrm>
                <a:off x="1000256" y="2628"/>
                <a:ext cx="53382" cy="673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43"/>
                    </a:moveTo>
                    <a:lnTo>
                      <a:pt x="21204" y="10861"/>
                    </a:lnTo>
                    <a:lnTo>
                      <a:pt x="21358" y="6635"/>
                    </a:lnTo>
                    <a:lnTo>
                      <a:pt x="20855" y="2687"/>
                    </a:lnTo>
                    <a:lnTo>
                      <a:pt x="18475" y="436"/>
                    </a:lnTo>
                    <a:lnTo>
                      <a:pt x="11681" y="0"/>
                    </a:lnTo>
                    <a:lnTo>
                      <a:pt x="6377" y="2007"/>
                    </a:lnTo>
                    <a:lnTo>
                      <a:pt x="149" y="13462"/>
                    </a:lnTo>
                    <a:lnTo>
                      <a:pt x="0" y="21600"/>
                    </a:lnTo>
                    <a:lnTo>
                      <a:pt x="17052" y="21600"/>
                    </a:lnTo>
                    <a:lnTo>
                      <a:pt x="17021" y="19410"/>
                    </a:lnTo>
                    <a:lnTo>
                      <a:pt x="17807" y="17224"/>
                    </a:lnTo>
                    <a:lnTo>
                      <a:pt x="19359" y="15310"/>
                    </a:lnTo>
                    <a:lnTo>
                      <a:pt x="21600" y="13943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35" name="object 226"/>
            <p:cNvGrpSpPr/>
            <p:nvPr/>
          </p:nvGrpSpPr>
          <p:grpSpPr>
            <a:xfrm>
              <a:off x="3234873" y="18733"/>
              <a:ext cx="1618383" cy="269731"/>
              <a:chOff x="-1" y="0"/>
              <a:chExt cx="1618381" cy="269730"/>
            </a:xfrm>
          </p:grpSpPr>
          <p:sp>
            <p:nvSpPr>
              <p:cNvPr id="832" name="Shape"/>
              <p:cNvSpPr/>
              <p:nvPr/>
            </p:nvSpPr>
            <p:spPr>
              <a:xfrm>
                <a:off x="-2" y="-1"/>
                <a:ext cx="75825" cy="56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48"/>
                    </a:moveTo>
                    <a:lnTo>
                      <a:pt x="19657" y="14742"/>
                    </a:lnTo>
                    <a:lnTo>
                      <a:pt x="15210" y="13229"/>
                    </a:lnTo>
                    <a:lnTo>
                      <a:pt x="13998" y="9221"/>
                    </a:lnTo>
                    <a:lnTo>
                      <a:pt x="12757" y="6302"/>
                    </a:lnTo>
                    <a:lnTo>
                      <a:pt x="11006" y="4320"/>
                    </a:lnTo>
                    <a:lnTo>
                      <a:pt x="7880" y="3593"/>
                    </a:lnTo>
                    <a:lnTo>
                      <a:pt x="5441" y="4491"/>
                    </a:lnTo>
                    <a:lnTo>
                      <a:pt x="3003" y="6477"/>
                    </a:lnTo>
                    <a:lnTo>
                      <a:pt x="2728" y="6385"/>
                    </a:lnTo>
                    <a:lnTo>
                      <a:pt x="1129" y="376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412" y="21600"/>
                    </a:lnTo>
                    <a:lnTo>
                      <a:pt x="21600" y="169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3" name="Shape"/>
              <p:cNvSpPr/>
              <p:nvPr/>
            </p:nvSpPr>
            <p:spPr>
              <a:xfrm>
                <a:off x="1534684" y="210733"/>
                <a:ext cx="83697" cy="58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840" y="1567"/>
                    </a:lnTo>
                    <a:lnTo>
                      <a:pt x="18129" y="1981"/>
                    </a:lnTo>
                    <a:lnTo>
                      <a:pt x="16474" y="2046"/>
                    </a:lnTo>
                    <a:lnTo>
                      <a:pt x="14891" y="2572"/>
                    </a:lnTo>
                    <a:lnTo>
                      <a:pt x="7775" y="15280"/>
                    </a:lnTo>
                    <a:lnTo>
                      <a:pt x="7276" y="16457"/>
                    </a:lnTo>
                    <a:lnTo>
                      <a:pt x="7090" y="16531"/>
                    </a:lnTo>
                    <a:lnTo>
                      <a:pt x="5287" y="14108"/>
                    </a:lnTo>
                    <a:lnTo>
                      <a:pt x="2331" y="14639"/>
                    </a:lnTo>
                    <a:lnTo>
                      <a:pt x="0" y="18066"/>
                    </a:lnTo>
                    <a:lnTo>
                      <a:pt x="570" y="2031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4" name="Shape"/>
              <p:cNvSpPr/>
              <p:nvPr/>
            </p:nvSpPr>
            <p:spPr>
              <a:xfrm>
                <a:off x="1542507" y="55131"/>
                <a:ext cx="75874" cy="37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97"/>
                    </a:moveTo>
                    <a:lnTo>
                      <a:pt x="19597" y="10034"/>
                    </a:lnTo>
                    <a:lnTo>
                      <a:pt x="18133" y="7436"/>
                    </a:lnTo>
                    <a:lnTo>
                      <a:pt x="16853" y="4050"/>
                    </a:lnTo>
                    <a:lnTo>
                      <a:pt x="15399" y="1416"/>
                    </a:lnTo>
                    <a:lnTo>
                      <a:pt x="10945" y="0"/>
                    </a:lnTo>
                    <a:lnTo>
                      <a:pt x="8276" y="4430"/>
                    </a:lnTo>
                    <a:lnTo>
                      <a:pt x="6870" y="10384"/>
                    </a:lnTo>
                    <a:lnTo>
                      <a:pt x="6201" y="13529"/>
                    </a:lnTo>
                    <a:lnTo>
                      <a:pt x="5044" y="12836"/>
                    </a:lnTo>
                    <a:lnTo>
                      <a:pt x="2929" y="12055"/>
                    </a:lnTo>
                    <a:lnTo>
                      <a:pt x="900" y="13726"/>
                    </a:lnTo>
                    <a:lnTo>
                      <a:pt x="0" y="20389"/>
                    </a:lnTo>
                    <a:lnTo>
                      <a:pt x="21600" y="21600"/>
                    </a:lnTo>
                    <a:lnTo>
                      <a:pt x="21600" y="102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36" name="object 227"/>
            <p:cNvSpPr/>
            <p:nvPr/>
          </p:nvSpPr>
          <p:spPr>
            <a:xfrm>
              <a:off x="3545328" y="1118654"/>
              <a:ext cx="60443" cy="4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25" y="0"/>
                  </a:moveTo>
                  <a:lnTo>
                    <a:pt x="13489" y="782"/>
                  </a:lnTo>
                  <a:lnTo>
                    <a:pt x="9429" y="1822"/>
                  </a:lnTo>
                  <a:lnTo>
                    <a:pt x="5283" y="1930"/>
                  </a:lnTo>
                  <a:lnTo>
                    <a:pt x="2812" y="6388"/>
                  </a:lnTo>
                  <a:lnTo>
                    <a:pt x="992" y="11072"/>
                  </a:lnTo>
                  <a:lnTo>
                    <a:pt x="0" y="16103"/>
                  </a:lnTo>
                  <a:lnTo>
                    <a:pt x="13" y="21600"/>
                  </a:lnTo>
                  <a:lnTo>
                    <a:pt x="14070" y="21600"/>
                  </a:lnTo>
                  <a:lnTo>
                    <a:pt x="14559" y="15930"/>
                  </a:lnTo>
                  <a:lnTo>
                    <a:pt x="16109" y="10118"/>
                  </a:lnTo>
                  <a:lnTo>
                    <a:pt x="18523" y="4812"/>
                  </a:lnTo>
                  <a:lnTo>
                    <a:pt x="21600" y="663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39" name="object 228"/>
            <p:cNvGrpSpPr/>
            <p:nvPr/>
          </p:nvGrpSpPr>
          <p:grpSpPr>
            <a:xfrm>
              <a:off x="3234873" y="1104675"/>
              <a:ext cx="1463864" cy="61819"/>
              <a:chOff x="-1" y="0"/>
              <a:chExt cx="1463862" cy="61818"/>
            </a:xfrm>
          </p:grpSpPr>
          <p:sp>
            <p:nvSpPr>
              <p:cNvPr id="837" name="Shape"/>
              <p:cNvSpPr/>
              <p:nvPr/>
            </p:nvSpPr>
            <p:spPr>
              <a:xfrm>
                <a:off x="-2" y="-1"/>
                <a:ext cx="33725" cy="61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258" y="15449"/>
                    </a:lnTo>
                    <a:lnTo>
                      <a:pt x="15303" y="9511"/>
                    </a:lnTo>
                    <a:lnTo>
                      <a:pt x="8103" y="4216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8" name="Shape"/>
              <p:cNvSpPr/>
              <p:nvPr/>
            </p:nvSpPr>
            <p:spPr>
              <a:xfrm>
                <a:off x="1431550" y="21843"/>
                <a:ext cx="32312" cy="39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274" y="5100"/>
                    </a:lnTo>
                    <a:lnTo>
                      <a:pt x="11190" y="0"/>
                    </a:lnTo>
                    <a:lnTo>
                      <a:pt x="2904" y="5703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40" name="object 229"/>
            <p:cNvSpPr/>
            <p:nvPr/>
          </p:nvSpPr>
          <p:spPr>
            <a:xfrm>
              <a:off x="3817895" y="1138349"/>
              <a:ext cx="47769" cy="2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90" y="0"/>
                  </a:moveTo>
                  <a:lnTo>
                    <a:pt x="3945" y="571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790" y="5085"/>
                  </a:lnTo>
                  <a:lnTo>
                    <a:pt x="1089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43" name="object 230"/>
            <p:cNvGrpSpPr/>
            <p:nvPr/>
          </p:nvGrpSpPr>
          <p:grpSpPr>
            <a:xfrm>
              <a:off x="4263221" y="1136245"/>
              <a:ext cx="155939" cy="30248"/>
              <a:chOff x="-1" y="-1"/>
              <a:chExt cx="155938" cy="30247"/>
            </a:xfrm>
          </p:grpSpPr>
          <p:sp>
            <p:nvSpPr>
              <p:cNvPr id="841" name="Shape"/>
              <p:cNvSpPr/>
              <p:nvPr/>
            </p:nvSpPr>
            <p:spPr>
              <a:xfrm>
                <a:off x="-2" y="-2"/>
                <a:ext cx="37928" cy="30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76" y="5071"/>
                    </a:lnTo>
                    <a:lnTo>
                      <a:pt x="10098" y="0"/>
                    </a:lnTo>
                    <a:lnTo>
                      <a:pt x="2568" y="5724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2" name="Shape"/>
              <p:cNvSpPr/>
              <p:nvPr/>
            </p:nvSpPr>
            <p:spPr>
              <a:xfrm>
                <a:off x="119329" y="3785"/>
                <a:ext cx="36609" cy="26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761" y="11925"/>
                    </a:lnTo>
                    <a:lnTo>
                      <a:pt x="18310" y="4003"/>
                    </a:lnTo>
                    <a:lnTo>
                      <a:pt x="13775" y="0"/>
                    </a:lnTo>
                    <a:lnTo>
                      <a:pt x="6678" y="2095"/>
                    </a:lnTo>
                    <a:lnTo>
                      <a:pt x="3410" y="5579"/>
                    </a:lnTo>
                    <a:lnTo>
                      <a:pt x="1147" y="10453"/>
                    </a:lnTo>
                    <a:lnTo>
                      <a:pt x="0" y="16022"/>
                    </a:lnTo>
                    <a:lnTo>
                      <a:pt x="4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44" name="object 231"/>
            <p:cNvSpPr/>
            <p:nvPr/>
          </p:nvSpPr>
          <p:spPr>
            <a:xfrm>
              <a:off x="3935903" y="1136204"/>
              <a:ext cx="26700" cy="30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0" y="0"/>
                  </a:moveTo>
                  <a:lnTo>
                    <a:pt x="4515" y="4758"/>
                  </a:lnTo>
                  <a:lnTo>
                    <a:pt x="402" y="1279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47"/>
                  </a:lnTo>
                  <a:lnTo>
                    <a:pt x="1177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47" name="object 232"/>
            <p:cNvGrpSpPr/>
            <p:nvPr/>
          </p:nvGrpSpPr>
          <p:grpSpPr>
            <a:xfrm>
              <a:off x="3439981" y="1144005"/>
              <a:ext cx="623756" cy="22489"/>
              <a:chOff x="0" y="-1"/>
              <a:chExt cx="623754" cy="22488"/>
            </a:xfrm>
          </p:grpSpPr>
          <p:sp>
            <p:nvSpPr>
              <p:cNvPr id="845" name="Shape"/>
              <p:cNvSpPr/>
              <p:nvPr/>
            </p:nvSpPr>
            <p:spPr>
              <a:xfrm>
                <a:off x="-1" y="-2"/>
                <a:ext cx="37939" cy="22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362" y="5137"/>
                    </a:lnTo>
                    <a:lnTo>
                      <a:pt x="8583" y="0"/>
                    </a:lnTo>
                    <a:lnTo>
                      <a:pt x="911" y="565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6" name="Shape"/>
              <p:cNvSpPr/>
              <p:nvPr/>
            </p:nvSpPr>
            <p:spPr>
              <a:xfrm>
                <a:off x="588635" y="1308"/>
                <a:ext cx="35120" cy="21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624" y="5403"/>
                    </a:lnTo>
                    <a:lnTo>
                      <a:pt x="10492" y="0"/>
                    </a:lnTo>
                    <a:lnTo>
                      <a:pt x="3515" y="539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48" name="object 233"/>
            <p:cNvSpPr/>
            <p:nvPr/>
          </p:nvSpPr>
          <p:spPr>
            <a:xfrm>
              <a:off x="3329006" y="1142588"/>
              <a:ext cx="25409" cy="2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56" y="0"/>
                  </a:moveTo>
                  <a:lnTo>
                    <a:pt x="5718" y="3031"/>
                  </a:lnTo>
                  <a:lnTo>
                    <a:pt x="2300" y="9151"/>
                  </a:lnTo>
                  <a:lnTo>
                    <a:pt x="120" y="16095"/>
                  </a:lnTo>
                  <a:lnTo>
                    <a:pt x="0" y="21600"/>
                  </a:lnTo>
                  <a:lnTo>
                    <a:pt x="21509" y="21600"/>
                  </a:lnTo>
                  <a:lnTo>
                    <a:pt x="21600" y="14965"/>
                  </a:lnTo>
                  <a:lnTo>
                    <a:pt x="19501" y="7471"/>
                  </a:lnTo>
                  <a:lnTo>
                    <a:pt x="15417" y="1642"/>
                  </a:lnTo>
                  <a:lnTo>
                    <a:pt x="9556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9" name="object 234"/>
            <p:cNvSpPr/>
            <p:nvPr/>
          </p:nvSpPr>
          <p:spPr>
            <a:xfrm>
              <a:off x="4159271" y="1146488"/>
              <a:ext cx="26700" cy="1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21" y="0"/>
                  </a:moveTo>
                  <a:lnTo>
                    <a:pt x="2009" y="36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5574" y="7142"/>
                  </a:lnTo>
                  <a:lnTo>
                    <a:pt x="8121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54" name="object 235"/>
            <p:cNvGrpSpPr/>
            <p:nvPr/>
          </p:nvGrpSpPr>
          <p:grpSpPr>
            <a:xfrm>
              <a:off x="3241897" y="-3"/>
              <a:ext cx="1506700" cy="315188"/>
              <a:chOff x="-1" y="-1"/>
              <a:chExt cx="1506698" cy="315186"/>
            </a:xfrm>
          </p:grpSpPr>
          <p:sp>
            <p:nvSpPr>
              <p:cNvPr id="850" name="Shape"/>
              <p:cNvSpPr/>
              <p:nvPr/>
            </p:nvSpPr>
            <p:spPr>
              <a:xfrm>
                <a:off x="-2" y="87567"/>
                <a:ext cx="364153" cy="106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17"/>
                    </a:moveTo>
                    <a:lnTo>
                      <a:pt x="21433" y="17808"/>
                    </a:lnTo>
                    <a:lnTo>
                      <a:pt x="21028" y="16061"/>
                    </a:lnTo>
                    <a:lnTo>
                      <a:pt x="20541" y="15064"/>
                    </a:lnTo>
                    <a:lnTo>
                      <a:pt x="20108" y="14648"/>
                    </a:lnTo>
                    <a:lnTo>
                      <a:pt x="20096" y="15842"/>
                    </a:lnTo>
                    <a:lnTo>
                      <a:pt x="19833" y="15205"/>
                    </a:lnTo>
                    <a:lnTo>
                      <a:pt x="19501" y="9717"/>
                    </a:lnTo>
                    <a:lnTo>
                      <a:pt x="18322" y="6408"/>
                    </a:lnTo>
                    <a:lnTo>
                      <a:pt x="16908" y="6325"/>
                    </a:lnTo>
                    <a:lnTo>
                      <a:pt x="15875" y="10516"/>
                    </a:lnTo>
                    <a:lnTo>
                      <a:pt x="15796" y="6901"/>
                    </a:lnTo>
                    <a:lnTo>
                      <a:pt x="15242" y="3584"/>
                    </a:lnTo>
                    <a:lnTo>
                      <a:pt x="14379" y="1102"/>
                    </a:lnTo>
                    <a:lnTo>
                      <a:pt x="13374" y="0"/>
                    </a:lnTo>
                    <a:lnTo>
                      <a:pt x="12192" y="750"/>
                    </a:lnTo>
                    <a:lnTo>
                      <a:pt x="11253" y="3196"/>
                    </a:lnTo>
                    <a:lnTo>
                      <a:pt x="10645" y="6742"/>
                    </a:lnTo>
                    <a:lnTo>
                      <a:pt x="10458" y="10801"/>
                    </a:lnTo>
                    <a:lnTo>
                      <a:pt x="9933" y="7410"/>
                    </a:lnTo>
                    <a:lnTo>
                      <a:pt x="9142" y="5486"/>
                    </a:lnTo>
                    <a:lnTo>
                      <a:pt x="8300" y="5722"/>
                    </a:lnTo>
                    <a:lnTo>
                      <a:pt x="7625" y="8810"/>
                    </a:lnTo>
                    <a:lnTo>
                      <a:pt x="7044" y="7114"/>
                    </a:lnTo>
                    <a:lnTo>
                      <a:pt x="4768" y="12988"/>
                    </a:lnTo>
                    <a:lnTo>
                      <a:pt x="4708" y="13075"/>
                    </a:lnTo>
                    <a:lnTo>
                      <a:pt x="4131" y="11819"/>
                    </a:lnTo>
                    <a:lnTo>
                      <a:pt x="3547" y="11464"/>
                    </a:lnTo>
                    <a:lnTo>
                      <a:pt x="2792" y="12505"/>
                    </a:lnTo>
                    <a:lnTo>
                      <a:pt x="2419" y="13419"/>
                    </a:lnTo>
                    <a:lnTo>
                      <a:pt x="2197" y="16135"/>
                    </a:lnTo>
                    <a:lnTo>
                      <a:pt x="2102" y="16223"/>
                    </a:lnTo>
                    <a:lnTo>
                      <a:pt x="1744" y="15352"/>
                    </a:lnTo>
                    <a:lnTo>
                      <a:pt x="1708" y="15349"/>
                    </a:lnTo>
                    <a:lnTo>
                      <a:pt x="1044" y="15824"/>
                    </a:lnTo>
                    <a:lnTo>
                      <a:pt x="488" y="17201"/>
                    </a:lnTo>
                    <a:lnTo>
                      <a:pt x="115" y="19180"/>
                    </a:lnTo>
                    <a:lnTo>
                      <a:pt x="0" y="21459"/>
                    </a:lnTo>
                    <a:lnTo>
                      <a:pt x="21374" y="21600"/>
                    </a:lnTo>
                    <a:lnTo>
                      <a:pt x="21600" y="19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1" name="Shape"/>
              <p:cNvSpPr/>
              <p:nvPr/>
            </p:nvSpPr>
            <p:spPr>
              <a:xfrm>
                <a:off x="432689" y="233670"/>
                <a:ext cx="203967" cy="81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47"/>
                    </a:moveTo>
                    <a:lnTo>
                      <a:pt x="21448" y="17588"/>
                    </a:lnTo>
                    <a:lnTo>
                      <a:pt x="21023" y="15865"/>
                    </a:lnTo>
                    <a:lnTo>
                      <a:pt x="20457" y="14892"/>
                    </a:lnTo>
                    <a:lnTo>
                      <a:pt x="20122" y="14654"/>
                    </a:lnTo>
                    <a:lnTo>
                      <a:pt x="18954" y="15431"/>
                    </a:lnTo>
                    <a:lnTo>
                      <a:pt x="18895" y="14707"/>
                    </a:lnTo>
                    <a:lnTo>
                      <a:pt x="18971" y="11157"/>
                    </a:lnTo>
                    <a:lnTo>
                      <a:pt x="18422" y="8347"/>
                    </a:lnTo>
                    <a:lnTo>
                      <a:pt x="17385" y="6623"/>
                    </a:lnTo>
                    <a:lnTo>
                      <a:pt x="15994" y="6331"/>
                    </a:lnTo>
                    <a:lnTo>
                      <a:pt x="15763" y="6411"/>
                    </a:lnTo>
                    <a:lnTo>
                      <a:pt x="15154" y="7848"/>
                    </a:lnTo>
                    <a:lnTo>
                      <a:pt x="15101" y="7818"/>
                    </a:lnTo>
                    <a:lnTo>
                      <a:pt x="14922" y="7037"/>
                    </a:lnTo>
                    <a:lnTo>
                      <a:pt x="14603" y="5301"/>
                    </a:lnTo>
                    <a:lnTo>
                      <a:pt x="14161" y="3335"/>
                    </a:lnTo>
                    <a:lnTo>
                      <a:pt x="13614" y="1865"/>
                    </a:lnTo>
                    <a:lnTo>
                      <a:pt x="13513" y="1696"/>
                    </a:lnTo>
                    <a:lnTo>
                      <a:pt x="11924" y="30"/>
                    </a:lnTo>
                    <a:lnTo>
                      <a:pt x="11827" y="0"/>
                    </a:lnTo>
                    <a:lnTo>
                      <a:pt x="10372" y="431"/>
                    </a:lnTo>
                    <a:lnTo>
                      <a:pt x="9490" y="2154"/>
                    </a:lnTo>
                    <a:lnTo>
                      <a:pt x="8959" y="4103"/>
                    </a:lnTo>
                    <a:lnTo>
                      <a:pt x="8555" y="5213"/>
                    </a:lnTo>
                    <a:lnTo>
                      <a:pt x="8164" y="5530"/>
                    </a:lnTo>
                    <a:lnTo>
                      <a:pt x="7746" y="4668"/>
                    </a:lnTo>
                    <a:lnTo>
                      <a:pt x="7513" y="4840"/>
                    </a:lnTo>
                    <a:lnTo>
                      <a:pt x="6146" y="6862"/>
                    </a:lnTo>
                    <a:lnTo>
                      <a:pt x="5694" y="9427"/>
                    </a:lnTo>
                    <a:lnTo>
                      <a:pt x="5670" y="11742"/>
                    </a:lnTo>
                    <a:lnTo>
                      <a:pt x="5579" y="13031"/>
                    </a:lnTo>
                    <a:lnTo>
                      <a:pt x="4949" y="13230"/>
                    </a:lnTo>
                    <a:lnTo>
                      <a:pt x="4012" y="13391"/>
                    </a:lnTo>
                    <a:lnTo>
                      <a:pt x="3227" y="14583"/>
                    </a:lnTo>
                    <a:lnTo>
                      <a:pt x="3050" y="17871"/>
                    </a:lnTo>
                    <a:lnTo>
                      <a:pt x="2116" y="16495"/>
                    </a:lnTo>
                    <a:lnTo>
                      <a:pt x="936" y="16629"/>
                    </a:lnTo>
                    <a:lnTo>
                      <a:pt x="51" y="18083"/>
                    </a:lnTo>
                    <a:lnTo>
                      <a:pt x="0" y="20665"/>
                    </a:lnTo>
                    <a:lnTo>
                      <a:pt x="3186" y="21600"/>
                    </a:lnTo>
                    <a:lnTo>
                      <a:pt x="9951" y="21381"/>
                    </a:lnTo>
                    <a:lnTo>
                      <a:pt x="17077" y="20940"/>
                    </a:lnTo>
                    <a:lnTo>
                      <a:pt x="21350" y="21223"/>
                    </a:lnTo>
                    <a:lnTo>
                      <a:pt x="21600" y="195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2" name="Shape"/>
              <p:cNvSpPr/>
              <p:nvPr/>
            </p:nvSpPr>
            <p:spPr>
              <a:xfrm>
                <a:off x="720687" y="-2"/>
                <a:ext cx="313974" cy="110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06" y="18317"/>
                    </a:lnTo>
                    <a:lnTo>
                      <a:pt x="20699" y="15744"/>
                    </a:lnTo>
                    <a:lnTo>
                      <a:pt x="19671" y="14446"/>
                    </a:lnTo>
                    <a:lnTo>
                      <a:pt x="18508" y="14982"/>
                    </a:lnTo>
                    <a:lnTo>
                      <a:pt x="18363" y="14568"/>
                    </a:lnTo>
                    <a:lnTo>
                      <a:pt x="17969" y="10265"/>
                    </a:lnTo>
                    <a:lnTo>
                      <a:pt x="16982" y="7364"/>
                    </a:lnTo>
                    <a:lnTo>
                      <a:pt x="15634" y="6376"/>
                    </a:lnTo>
                    <a:lnTo>
                      <a:pt x="14159" y="7812"/>
                    </a:lnTo>
                    <a:lnTo>
                      <a:pt x="13962" y="5232"/>
                    </a:lnTo>
                    <a:lnTo>
                      <a:pt x="13484" y="2862"/>
                    </a:lnTo>
                    <a:lnTo>
                      <a:pt x="12789" y="1037"/>
                    </a:lnTo>
                    <a:lnTo>
                      <a:pt x="11936" y="92"/>
                    </a:lnTo>
                    <a:lnTo>
                      <a:pt x="11134" y="0"/>
                    </a:lnTo>
                    <a:lnTo>
                      <a:pt x="10413" y="456"/>
                    </a:lnTo>
                    <a:lnTo>
                      <a:pt x="9766" y="1456"/>
                    </a:lnTo>
                    <a:lnTo>
                      <a:pt x="9181" y="2989"/>
                    </a:lnTo>
                    <a:lnTo>
                      <a:pt x="9025" y="3490"/>
                    </a:lnTo>
                    <a:lnTo>
                      <a:pt x="8699" y="6045"/>
                    </a:lnTo>
                    <a:lnTo>
                      <a:pt x="8364" y="6309"/>
                    </a:lnTo>
                    <a:lnTo>
                      <a:pt x="7924" y="5130"/>
                    </a:lnTo>
                    <a:lnTo>
                      <a:pt x="7683" y="5055"/>
                    </a:lnTo>
                    <a:lnTo>
                      <a:pt x="5986" y="5472"/>
                    </a:lnTo>
                    <a:lnTo>
                      <a:pt x="4744" y="7700"/>
                    </a:lnTo>
                    <a:lnTo>
                      <a:pt x="3994" y="11397"/>
                    </a:lnTo>
                    <a:lnTo>
                      <a:pt x="3769" y="16223"/>
                    </a:lnTo>
                    <a:lnTo>
                      <a:pt x="3575" y="16500"/>
                    </a:lnTo>
                    <a:lnTo>
                      <a:pt x="2357" y="14867"/>
                    </a:lnTo>
                    <a:lnTo>
                      <a:pt x="1148" y="15378"/>
                    </a:lnTo>
                    <a:lnTo>
                      <a:pt x="259" y="17694"/>
                    </a:lnTo>
                    <a:lnTo>
                      <a:pt x="0" y="2146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3" name="Shape"/>
              <p:cNvSpPr/>
              <p:nvPr/>
            </p:nvSpPr>
            <p:spPr>
              <a:xfrm>
                <a:off x="1192710" y="27166"/>
                <a:ext cx="313988" cy="1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81" y="18285"/>
                    </a:lnTo>
                    <a:lnTo>
                      <a:pt x="20898" y="15709"/>
                    </a:lnTo>
                    <a:lnTo>
                      <a:pt x="19964" y="14745"/>
                    </a:lnTo>
                    <a:lnTo>
                      <a:pt x="18797" y="16263"/>
                    </a:lnTo>
                    <a:lnTo>
                      <a:pt x="18372" y="12245"/>
                    </a:lnTo>
                    <a:lnTo>
                      <a:pt x="17502" y="9300"/>
                    </a:lnTo>
                    <a:lnTo>
                      <a:pt x="16240" y="7864"/>
                    </a:lnTo>
                    <a:lnTo>
                      <a:pt x="14641" y="8385"/>
                    </a:lnTo>
                    <a:lnTo>
                      <a:pt x="14402" y="5544"/>
                    </a:lnTo>
                    <a:lnTo>
                      <a:pt x="13871" y="2929"/>
                    </a:lnTo>
                    <a:lnTo>
                      <a:pt x="13075" y="949"/>
                    </a:lnTo>
                    <a:lnTo>
                      <a:pt x="12032" y="0"/>
                    </a:lnTo>
                    <a:lnTo>
                      <a:pt x="10964" y="239"/>
                    </a:lnTo>
                    <a:lnTo>
                      <a:pt x="10029" y="1411"/>
                    </a:lnTo>
                    <a:lnTo>
                      <a:pt x="9299" y="3338"/>
                    </a:lnTo>
                    <a:lnTo>
                      <a:pt x="8843" y="5845"/>
                    </a:lnTo>
                    <a:lnTo>
                      <a:pt x="7137" y="4893"/>
                    </a:lnTo>
                    <a:lnTo>
                      <a:pt x="5639" y="6391"/>
                    </a:lnTo>
                    <a:lnTo>
                      <a:pt x="4643" y="9743"/>
                    </a:lnTo>
                    <a:lnTo>
                      <a:pt x="4445" y="14359"/>
                    </a:lnTo>
                    <a:lnTo>
                      <a:pt x="3809" y="14092"/>
                    </a:lnTo>
                    <a:lnTo>
                      <a:pt x="3294" y="14880"/>
                    </a:lnTo>
                    <a:lnTo>
                      <a:pt x="2754" y="16518"/>
                    </a:lnTo>
                    <a:lnTo>
                      <a:pt x="2681" y="16580"/>
                    </a:lnTo>
                    <a:lnTo>
                      <a:pt x="2296" y="15774"/>
                    </a:lnTo>
                    <a:lnTo>
                      <a:pt x="2175" y="15755"/>
                    </a:lnTo>
                    <a:lnTo>
                      <a:pt x="1197" y="16022"/>
                    </a:lnTo>
                    <a:lnTo>
                      <a:pt x="535" y="17109"/>
                    </a:lnTo>
                    <a:lnTo>
                      <a:pt x="149" y="18947"/>
                    </a:lnTo>
                    <a:lnTo>
                      <a:pt x="0" y="2147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855" name="object 236" descr="object 2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50725" y="15918"/>
              <a:ext cx="192951" cy="772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59" name="object 237"/>
            <p:cNvGrpSpPr/>
            <p:nvPr/>
          </p:nvGrpSpPr>
          <p:grpSpPr>
            <a:xfrm>
              <a:off x="3442787" y="219622"/>
              <a:ext cx="1185681" cy="131187"/>
              <a:chOff x="0" y="0"/>
              <a:chExt cx="1185680" cy="131186"/>
            </a:xfrm>
          </p:grpSpPr>
          <p:sp>
            <p:nvSpPr>
              <p:cNvPr id="856" name="Shape"/>
              <p:cNvSpPr/>
              <p:nvPr/>
            </p:nvSpPr>
            <p:spPr>
              <a:xfrm>
                <a:off x="-1" y="96940"/>
                <a:ext cx="101427" cy="34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15"/>
                    </a:moveTo>
                    <a:lnTo>
                      <a:pt x="21511" y="13828"/>
                    </a:lnTo>
                    <a:lnTo>
                      <a:pt x="20840" y="9918"/>
                    </a:lnTo>
                    <a:lnTo>
                      <a:pt x="19598" y="7972"/>
                    </a:lnTo>
                    <a:lnTo>
                      <a:pt x="18484" y="7699"/>
                    </a:lnTo>
                    <a:lnTo>
                      <a:pt x="16767" y="11545"/>
                    </a:lnTo>
                    <a:lnTo>
                      <a:pt x="16455" y="11497"/>
                    </a:lnTo>
                    <a:lnTo>
                      <a:pt x="14781" y="6434"/>
                    </a:lnTo>
                    <a:lnTo>
                      <a:pt x="12947" y="5688"/>
                    </a:lnTo>
                    <a:lnTo>
                      <a:pt x="12231" y="8909"/>
                    </a:lnTo>
                    <a:lnTo>
                      <a:pt x="12117" y="8861"/>
                    </a:lnTo>
                    <a:lnTo>
                      <a:pt x="10532" y="3605"/>
                    </a:lnTo>
                    <a:lnTo>
                      <a:pt x="8761" y="496"/>
                    </a:lnTo>
                    <a:lnTo>
                      <a:pt x="6134" y="0"/>
                    </a:lnTo>
                    <a:lnTo>
                      <a:pt x="4409" y="2475"/>
                    </a:lnTo>
                    <a:lnTo>
                      <a:pt x="3616" y="6497"/>
                    </a:lnTo>
                    <a:lnTo>
                      <a:pt x="3335" y="10367"/>
                    </a:lnTo>
                    <a:lnTo>
                      <a:pt x="3143" y="12402"/>
                    </a:lnTo>
                    <a:lnTo>
                      <a:pt x="2991" y="12699"/>
                    </a:lnTo>
                    <a:lnTo>
                      <a:pt x="546" y="9598"/>
                    </a:lnTo>
                    <a:lnTo>
                      <a:pt x="0" y="15062"/>
                    </a:lnTo>
                    <a:lnTo>
                      <a:pt x="898" y="21271"/>
                    </a:lnTo>
                    <a:lnTo>
                      <a:pt x="5215" y="20710"/>
                    </a:lnTo>
                    <a:lnTo>
                      <a:pt x="11411" y="21263"/>
                    </a:lnTo>
                    <a:lnTo>
                      <a:pt x="17397" y="21600"/>
                    </a:lnTo>
                    <a:lnTo>
                      <a:pt x="21094" y="20382"/>
                    </a:lnTo>
                    <a:lnTo>
                      <a:pt x="21600" y="179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7" name="Shape"/>
              <p:cNvSpPr/>
              <p:nvPr/>
            </p:nvSpPr>
            <p:spPr>
              <a:xfrm>
                <a:off x="869594" y="64631"/>
                <a:ext cx="118714" cy="43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29" y="16624"/>
                    </a:lnTo>
                    <a:lnTo>
                      <a:pt x="20054" y="14463"/>
                    </a:lnTo>
                    <a:lnTo>
                      <a:pt x="17639" y="13588"/>
                    </a:lnTo>
                    <a:lnTo>
                      <a:pt x="17524" y="10746"/>
                    </a:lnTo>
                    <a:lnTo>
                      <a:pt x="17461" y="6463"/>
                    </a:lnTo>
                    <a:lnTo>
                      <a:pt x="16943" y="2337"/>
                    </a:lnTo>
                    <a:lnTo>
                      <a:pt x="15467" y="0"/>
                    </a:lnTo>
                    <a:lnTo>
                      <a:pt x="13768" y="378"/>
                    </a:lnTo>
                    <a:lnTo>
                      <a:pt x="12539" y="2305"/>
                    </a:lnTo>
                    <a:lnTo>
                      <a:pt x="11377" y="5575"/>
                    </a:lnTo>
                    <a:lnTo>
                      <a:pt x="11169" y="5707"/>
                    </a:lnTo>
                    <a:lnTo>
                      <a:pt x="8973" y="2400"/>
                    </a:lnTo>
                    <a:lnTo>
                      <a:pt x="5128" y="4863"/>
                    </a:lnTo>
                    <a:lnTo>
                      <a:pt x="4989" y="13411"/>
                    </a:lnTo>
                    <a:lnTo>
                      <a:pt x="4730" y="13934"/>
                    </a:lnTo>
                    <a:lnTo>
                      <a:pt x="3806" y="13172"/>
                    </a:lnTo>
                    <a:lnTo>
                      <a:pt x="2082" y="11962"/>
                    </a:lnTo>
                    <a:lnTo>
                      <a:pt x="499" y="13222"/>
                    </a:lnTo>
                    <a:lnTo>
                      <a:pt x="0" y="1985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8" name="Shape"/>
              <p:cNvSpPr/>
              <p:nvPr/>
            </p:nvSpPr>
            <p:spPr>
              <a:xfrm>
                <a:off x="1042393" y="-1"/>
                <a:ext cx="143287" cy="54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81"/>
                    </a:moveTo>
                    <a:lnTo>
                      <a:pt x="20419" y="10675"/>
                    </a:lnTo>
                    <a:lnTo>
                      <a:pt x="18401" y="9578"/>
                    </a:lnTo>
                    <a:lnTo>
                      <a:pt x="15990" y="12187"/>
                    </a:lnTo>
                    <a:lnTo>
                      <a:pt x="15420" y="8277"/>
                    </a:lnTo>
                    <a:lnTo>
                      <a:pt x="14614" y="4506"/>
                    </a:lnTo>
                    <a:lnTo>
                      <a:pt x="13492" y="1527"/>
                    </a:lnTo>
                    <a:lnTo>
                      <a:pt x="11966" y="0"/>
                    </a:lnTo>
                    <a:lnTo>
                      <a:pt x="10825" y="90"/>
                    </a:lnTo>
                    <a:lnTo>
                      <a:pt x="6174" y="10920"/>
                    </a:lnTo>
                    <a:lnTo>
                      <a:pt x="5929" y="11200"/>
                    </a:lnTo>
                    <a:lnTo>
                      <a:pt x="4832" y="9969"/>
                    </a:lnTo>
                    <a:lnTo>
                      <a:pt x="2715" y="10384"/>
                    </a:lnTo>
                    <a:lnTo>
                      <a:pt x="1091" y="11982"/>
                    </a:lnTo>
                    <a:lnTo>
                      <a:pt x="111" y="15276"/>
                    </a:lnTo>
                    <a:lnTo>
                      <a:pt x="0" y="20769"/>
                    </a:lnTo>
                    <a:lnTo>
                      <a:pt x="21497" y="21600"/>
                    </a:lnTo>
                    <a:lnTo>
                      <a:pt x="21600" y="148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60" name="object 238"/>
            <p:cNvSpPr/>
            <p:nvPr/>
          </p:nvSpPr>
          <p:spPr>
            <a:xfrm>
              <a:off x="3896089" y="249115"/>
              <a:ext cx="46039" cy="4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7" y="0"/>
                  </a:moveTo>
                  <a:lnTo>
                    <a:pt x="6977" y="1705"/>
                  </a:lnTo>
                  <a:lnTo>
                    <a:pt x="2050" y="8604"/>
                  </a:lnTo>
                  <a:lnTo>
                    <a:pt x="0" y="16520"/>
                  </a:lnTo>
                  <a:lnTo>
                    <a:pt x="1215" y="21277"/>
                  </a:lnTo>
                  <a:lnTo>
                    <a:pt x="4319" y="21536"/>
                  </a:lnTo>
                  <a:lnTo>
                    <a:pt x="10423" y="21600"/>
                  </a:lnTo>
                  <a:lnTo>
                    <a:pt x="16536" y="21502"/>
                  </a:lnTo>
                  <a:lnTo>
                    <a:pt x="19670" y="21277"/>
                  </a:lnTo>
                  <a:lnTo>
                    <a:pt x="21600" y="17366"/>
                  </a:lnTo>
                  <a:lnTo>
                    <a:pt x="21011" y="10526"/>
                  </a:lnTo>
                  <a:lnTo>
                    <a:pt x="18433" y="3743"/>
                  </a:lnTo>
                  <a:lnTo>
                    <a:pt x="14397" y="0"/>
                  </a:lnTo>
                  <a:close/>
                </a:path>
              </a:pathLst>
            </a:custGeom>
            <a:solidFill>
              <a:srgbClr val="F9EFC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1" name="object 239"/>
            <p:cNvSpPr/>
            <p:nvPr/>
          </p:nvSpPr>
          <p:spPr>
            <a:xfrm>
              <a:off x="3988710" y="302506"/>
              <a:ext cx="31163" cy="30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17" y="0"/>
                  </a:moveTo>
                  <a:lnTo>
                    <a:pt x="6421" y="661"/>
                  </a:lnTo>
                  <a:lnTo>
                    <a:pt x="1551" y="5906"/>
                  </a:lnTo>
                  <a:lnTo>
                    <a:pt x="0" y="13598"/>
                  </a:lnTo>
                  <a:lnTo>
                    <a:pt x="1857" y="21600"/>
                  </a:lnTo>
                  <a:lnTo>
                    <a:pt x="19386" y="20623"/>
                  </a:lnTo>
                  <a:lnTo>
                    <a:pt x="21600" y="15697"/>
                  </a:lnTo>
                  <a:lnTo>
                    <a:pt x="21576" y="9276"/>
                  </a:lnTo>
                  <a:lnTo>
                    <a:pt x="19241" y="3373"/>
                  </a:lnTo>
                  <a:lnTo>
                    <a:pt x="14517" y="0"/>
                  </a:lnTo>
                  <a:close/>
                </a:path>
              </a:pathLst>
            </a:custGeom>
            <a:solidFill>
              <a:srgbClr val="CAD9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2" name="object 240"/>
            <p:cNvSpPr/>
            <p:nvPr/>
          </p:nvSpPr>
          <p:spPr>
            <a:xfrm>
              <a:off x="3236296" y="312336"/>
              <a:ext cx="33776" cy="18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28" y="0"/>
                  </a:moveTo>
                  <a:lnTo>
                    <a:pt x="8102" y="192"/>
                  </a:lnTo>
                  <a:lnTo>
                    <a:pt x="4038" y="3739"/>
                  </a:lnTo>
                  <a:lnTo>
                    <a:pt x="1212" y="10081"/>
                  </a:lnTo>
                  <a:lnTo>
                    <a:pt x="0" y="18655"/>
                  </a:lnTo>
                  <a:lnTo>
                    <a:pt x="3245" y="20504"/>
                  </a:lnTo>
                  <a:lnTo>
                    <a:pt x="9813" y="21445"/>
                  </a:lnTo>
                  <a:lnTo>
                    <a:pt x="16529" y="21600"/>
                  </a:lnTo>
                  <a:lnTo>
                    <a:pt x="20217" y="21090"/>
                  </a:lnTo>
                  <a:lnTo>
                    <a:pt x="21600" y="16588"/>
                  </a:lnTo>
                  <a:lnTo>
                    <a:pt x="19888" y="9802"/>
                  </a:lnTo>
                  <a:lnTo>
                    <a:pt x="16543" y="3387"/>
                  </a:lnTo>
                  <a:lnTo>
                    <a:pt x="13028" y="0"/>
                  </a:lnTo>
                  <a:close/>
                </a:path>
              </a:pathLst>
            </a:custGeom>
            <a:solidFill>
              <a:srgbClr val="E2E4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3" name="object 241"/>
            <p:cNvSpPr/>
            <p:nvPr/>
          </p:nvSpPr>
          <p:spPr>
            <a:xfrm>
              <a:off x="3238900" y="865841"/>
              <a:ext cx="31118" cy="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852" y="10913"/>
                  </a:lnTo>
                  <a:lnTo>
                    <a:pt x="1913" y="10228"/>
                  </a:lnTo>
                  <a:lnTo>
                    <a:pt x="537" y="11807"/>
                  </a:lnTo>
                  <a:lnTo>
                    <a:pt x="0" y="19046"/>
                  </a:lnTo>
                  <a:lnTo>
                    <a:pt x="141" y="20504"/>
                  </a:lnTo>
                  <a:lnTo>
                    <a:pt x="5818" y="21600"/>
                  </a:lnTo>
                  <a:lnTo>
                    <a:pt x="8472" y="20617"/>
                  </a:lnTo>
                  <a:lnTo>
                    <a:pt x="13798" y="20504"/>
                  </a:lnTo>
                  <a:lnTo>
                    <a:pt x="12767" y="14028"/>
                  </a:lnTo>
                  <a:lnTo>
                    <a:pt x="14002" y="9010"/>
                  </a:lnTo>
                  <a:lnTo>
                    <a:pt x="17085" y="46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4" name="object 242"/>
            <p:cNvSpPr/>
            <p:nvPr/>
          </p:nvSpPr>
          <p:spPr>
            <a:xfrm>
              <a:off x="4738059" y="240695"/>
              <a:ext cx="33418" cy="1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0" y="0"/>
                  </a:moveTo>
                  <a:lnTo>
                    <a:pt x="9493" y="207"/>
                  </a:lnTo>
                  <a:lnTo>
                    <a:pt x="5257" y="4556"/>
                  </a:lnTo>
                  <a:lnTo>
                    <a:pt x="1912" y="11404"/>
                  </a:lnTo>
                  <a:lnTo>
                    <a:pt x="0" y="19107"/>
                  </a:lnTo>
                  <a:lnTo>
                    <a:pt x="19523" y="21600"/>
                  </a:lnTo>
                  <a:lnTo>
                    <a:pt x="21600" y="19227"/>
                  </a:lnTo>
                  <a:lnTo>
                    <a:pt x="17052" y="1547"/>
                  </a:lnTo>
                  <a:lnTo>
                    <a:pt x="14080" y="0"/>
                  </a:lnTo>
                  <a:close/>
                </a:path>
              </a:pathLst>
            </a:custGeom>
            <a:solidFill>
              <a:srgbClr val="CAD9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5" name="object 243"/>
            <p:cNvSpPr/>
            <p:nvPr/>
          </p:nvSpPr>
          <p:spPr>
            <a:xfrm>
              <a:off x="4500646" y="871455"/>
              <a:ext cx="21073" cy="2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212" y="4922"/>
                  </a:lnTo>
                  <a:lnTo>
                    <a:pt x="7787" y="10136"/>
                  </a:lnTo>
                  <a:lnTo>
                    <a:pt x="10349" y="15675"/>
                  </a:lnTo>
                  <a:lnTo>
                    <a:pt x="11522" y="21580"/>
                  </a:lnTo>
                  <a:lnTo>
                    <a:pt x="14894" y="21560"/>
                  </a:lnTo>
                  <a:lnTo>
                    <a:pt x="18267" y="21600"/>
                  </a:lnTo>
                  <a:lnTo>
                    <a:pt x="21600" y="21580"/>
                  </a:lnTo>
                  <a:lnTo>
                    <a:pt x="17952" y="15271"/>
                  </a:lnTo>
                  <a:lnTo>
                    <a:pt x="12904" y="9520"/>
                  </a:lnTo>
                  <a:lnTo>
                    <a:pt x="6804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6" name="object 244"/>
            <p:cNvSpPr/>
            <p:nvPr/>
          </p:nvSpPr>
          <p:spPr>
            <a:xfrm>
              <a:off x="3347281" y="1038637"/>
              <a:ext cx="359631" cy="6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616" y="0"/>
                  </a:lnTo>
                  <a:lnTo>
                    <a:pt x="2593" y="4392"/>
                  </a:lnTo>
                  <a:lnTo>
                    <a:pt x="2215" y="5954"/>
                  </a:lnTo>
                  <a:lnTo>
                    <a:pt x="0" y="17672"/>
                  </a:lnTo>
                  <a:lnTo>
                    <a:pt x="458" y="16460"/>
                  </a:lnTo>
                  <a:lnTo>
                    <a:pt x="884" y="15611"/>
                  </a:lnTo>
                  <a:lnTo>
                    <a:pt x="1321" y="15424"/>
                  </a:lnTo>
                  <a:lnTo>
                    <a:pt x="1814" y="16199"/>
                  </a:lnTo>
                  <a:lnTo>
                    <a:pt x="2113" y="17510"/>
                  </a:lnTo>
                  <a:lnTo>
                    <a:pt x="2435" y="19449"/>
                  </a:lnTo>
                  <a:lnTo>
                    <a:pt x="2742" y="21113"/>
                  </a:lnTo>
                  <a:lnTo>
                    <a:pt x="2995" y="21600"/>
                  </a:lnTo>
                  <a:lnTo>
                    <a:pt x="3597" y="15329"/>
                  </a:lnTo>
                  <a:lnTo>
                    <a:pt x="4469" y="9720"/>
                  </a:lnTo>
                  <a:lnTo>
                    <a:pt x="5365" y="8332"/>
                  </a:lnTo>
                  <a:lnTo>
                    <a:pt x="6033" y="14725"/>
                  </a:lnTo>
                  <a:lnTo>
                    <a:pt x="6526" y="14029"/>
                  </a:lnTo>
                  <a:lnTo>
                    <a:pt x="6319" y="10123"/>
                  </a:lnTo>
                  <a:lnTo>
                    <a:pt x="6708" y="10798"/>
                  </a:lnTo>
                  <a:lnTo>
                    <a:pt x="7566" y="13514"/>
                  </a:lnTo>
                  <a:lnTo>
                    <a:pt x="8324" y="17514"/>
                  </a:lnTo>
                  <a:lnTo>
                    <a:pt x="8907" y="17542"/>
                  </a:lnTo>
                  <a:lnTo>
                    <a:pt x="9239" y="8344"/>
                  </a:lnTo>
                  <a:lnTo>
                    <a:pt x="9686" y="8449"/>
                  </a:lnTo>
                  <a:lnTo>
                    <a:pt x="10674" y="8146"/>
                  </a:lnTo>
                  <a:lnTo>
                    <a:pt x="11096" y="8344"/>
                  </a:lnTo>
                  <a:lnTo>
                    <a:pt x="11274" y="8570"/>
                  </a:lnTo>
                  <a:lnTo>
                    <a:pt x="11643" y="10740"/>
                  </a:lnTo>
                  <a:lnTo>
                    <a:pt x="11686" y="10798"/>
                  </a:lnTo>
                  <a:lnTo>
                    <a:pt x="12543" y="10584"/>
                  </a:lnTo>
                  <a:lnTo>
                    <a:pt x="13315" y="8935"/>
                  </a:lnTo>
                  <a:lnTo>
                    <a:pt x="14022" y="8157"/>
                  </a:lnTo>
                  <a:lnTo>
                    <a:pt x="14681" y="10554"/>
                  </a:lnTo>
                  <a:lnTo>
                    <a:pt x="14775" y="11250"/>
                  </a:lnTo>
                  <a:lnTo>
                    <a:pt x="14834" y="14735"/>
                  </a:lnTo>
                  <a:lnTo>
                    <a:pt x="15116" y="14725"/>
                  </a:lnTo>
                  <a:lnTo>
                    <a:pt x="15742" y="11535"/>
                  </a:lnTo>
                  <a:lnTo>
                    <a:pt x="16408" y="10878"/>
                  </a:lnTo>
                  <a:lnTo>
                    <a:pt x="16871" y="12294"/>
                  </a:lnTo>
                  <a:lnTo>
                    <a:pt x="16917" y="12271"/>
                  </a:lnTo>
                  <a:lnTo>
                    <a:pt x="17790" y="10701"/>
                  </a:lnTo>
                  <a:lnTo>
                    <a:pt x="18403" y="8284"/>
                  </a:lnTo>
                  <a:lnTo>
                    <a:pt x="19032" y="6878"/>
                  </a:lnTo>
                  <a:lnTo>
                    <a:pt x="19955" y="8344"/>
                  </a:lnTo>
                  <a:lnTo>
                    <a:pt x="20116" y="8832"/>
                  </a:lnTo>
                  <a:lnTo>
                    <a:pt x="20410" y="11477"/>
                  </a:lnTo>
                  <a:lnTo>
                    <a:pt x="20709" y="12147"/>
                  </a:lnTo>
                  <a:lnTo>
                    <a:pt x="21397" y="11907"/>
                  </a:lnTo>
                  <a:lnTo>
                    <a:pt x="21600" y="1227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67" name="object 245" descr="object 24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80861" y="1056900"/>
              <a:ext cx="217745" cy="646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8" name="object 246" descr="object 24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750470" y="1057474"/>
              <a:ext cx="181220" cy="93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69" name="object 247"/>
            <p:cNvSpPr/>
            <p:nvPr/>
          </p:nvSpPr>
          <p:spPr>
            <a:xfrm>
              <a:off x="4382638" y="1063472"/>
              <a:ext cx="32312" cy="1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96" y="0"/>
                  </a:moveTo>
                  <a:lnTo>
                    <a:pt x="2763" y="5745"/>
                  </a:lnTo>
                  <a:lnTo>
                    <a:pt x="0" y="20333"/>
                  </a:lnTo>
                  <a:lnTo>
                    <a:pt x="4453" y="21600"/>
                  </a:lnTo>
                  <a:lnTo>
                    <a:pt x="5687" y="20573"/>
                  </a:lnTo>
                  <a:lnTo>
                    <a:pt x="6544" y="17898"/>
                  </a:lnTo>
                  <a:lnTo>
                    <a:pt x="9866" y="14220"/>
                  </a:lnTo>
                  <a:lnTo>
                    <a:pt x="12014" y="12674"/>
                  </a:lnTo>
                  <a:lnTo>
                    <a:pt x="18255" y="12440"/>
                  </a:lnTo>
                  <a:lnTo>
                    <a:pt x="21600" y="11170"/>
                  </a:lnTo>
                  <a:lnTo>
                    <a:pt x="14480" y="2131"/>
                  </a:lnTo>
                  <a:lnTo>
                    <a:pt x="7896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70" name="object 248" descr="object 24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71362" y="621341"/>
              <a:ext cx="120165" cy="276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71" name="object 249"/>
            <p:cNvSpPr/>
            <p:nvPr/>
          </p:nvSpPr>
          <p:spPr>
            <a:xfrm>
              <a:off x="3234886" y="895110"/>
              <a:ext cx="1618379" cy="14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10" y="0"/>
                  </a:moveTo>
                  <a:lnTo>
                    <a:pt x="17361" y="35"/>
                  </a:lnTo>
                  <a:lnTo>
                    <a:pt x="17368" y="458"/>
                  </a:lnTo>
                  <a:lnTo>
                    <a:pt x="17301" y="459"/>
                  </a:lnTo>
                  <a:lnTo>
                    <a:pt x="17238" y="245"/>
                  </a:lnTo>
                  <a:lnTo>
                    <a:pt x="17210" y="247"/>
                  </a:lnTo>
                  <a:lnTo>
                    <a:pt x="17222" y="456"/>
                  </a:lnTo>
                  <a:lnTo>
                    <a:pt x="16620" y="518"/>
                  </a:lnTo>
                  <a:lnTo>
                    <a:pt x="15771" y="666"/>
                  </a:lnTo>
                  <a:lnTo>
                    <a:pt x="15309" y="666"/>
                  </a:lnTo>
                  <a:lnTo>
                    <a:pt x="15250" y="35"/>
                  </a:lnTo>
                  <a:lnTo>
                    <a:pt x="15242" y="35"/>
                  </a:lnTo>
                  <a:lnTo>
                    <a:pt x="15250" y="458"/>
                  </a:lnTo>
                  <a:lnTo>
                    <a:pt x="14795" y="458"/>
                  </a:lnTo>
                  <a:lnTo>
                    <a:pt x="14778" y="37"/>
                  </a:lnTo>
                  <a:lnTo>
                    <a:pt x="14754" y="35"/>
                  </a:lnTo>
                  <a:lnTo>
                    <a:pt x="14762" y="459"/>
                  </a:lnTo>
                  <a:lnTo>
                    <a:pt x="11967" y="241"/>
                  </a:lnTo>
                  <a:lnTo>
                    <a:pt x="9019" y="247"/>
                  </a:lnTo>
                  <a:lnTo>
                    <a:pt x="8920" y="213"/>
                  </a:lnTo>
                  <a:lnTo>
                    <a:pt x="8722" y="68"/>
                  </a:lnTo>
                  <a:lnTo>
                    <a:pt x="8625" y="35"/>
                  </a:lnTo>
                  <a:lnTo>
                    <a:pt x="7725" y="35"/>
                  </a:lnTo>
                  <a:lnTo>
                    <a:pt x="7059" y="99"/>
                  </a:lnTo>
                  <a:lnTo>
                    <a:pt x="5682" y="385"/>
                  </a:lnTo>
                  <a:lnTo>
                    <a:pt x="4982" y="458"/>
                  </a:lnTo>
                  <a:lnTo>
                    <a:pt x="4990" y="35"/>
                  </a:lnTo>
                  <a:lnTo>
                    <a:pt x="2925" y="35"/>
                  </a:lnTo>
                  <a:lnTo>
                    <a:pt x="2290" y="82"/>
                  </a:lnTo>
                  <a:lnTo>
                    <a:pt x="971" y="301"/>
                  </a:lnTo>
                  <a:lnTo>
                    <a:pt x="216" y="484"/>
                  </a:lnTo>
                  <a:lnTo>
                    <a:pt x="165" y="717"/>
                  </a:lnTo>
                  <a:lnTo>
                    <a:pt x="39" y="417"/>
                  </a:lnTo>
                  <a:lnTo>
                    <a:pt x="18" y="482"/>
                  </a:lnTo>
                  <a:lnTo>
                    <a:pt x="0" y="458"/>
                  </a:lnTo>
                  <a:lnTo>
                    <a:pt x="0" y="10817"/>
                  </a:lnTo>
                  <a:lnTo>
                    <a:pt x="57" y="10744"/>
                  </a:lnTo>
                  <a:lnTo>
                    <a:pt x="47" y="11266"/>
                  </a:lnTo>
                  <a:lnTo>
                    <a:pt x="0" y="11451"/>
                  </a:lnTo>
                  <a:lnTo>
                    <a:pt x="0" y="15257"/>
                  </a:lnTo>
                  <a:lnTo>
                    <a:pt x="69" y="14782"/>
                  </a:lnTo>
                  <a:lnTo>
                    <a:pt x="69" y="15945"/>
                  </a:lnTo>
                  <a:lnTo>
                    <a:pt x="0" y="1546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670"/>
                  </a:lnTo>
                  <a:lnTo>
                    <a:pt x="21063" y="647"/>
                  </a:lnTo>
                  <a:lnTo>
                    <a:pt x="19989" y="702"/>
                  </a:lnTo>
                  <a:lnTo>
                    <a:pt x="19433" y="666"/>
                  </a:lnTo>
                  <a:lnTo>
                    <a:pt x="19358" y="35"/>
                  </a:lnTo>
                  <a:lnTo>
                    <a:pt x="19256" y="35"/>
                  </a:lnTo>
                  <a:lnTo>
                    <a:pt x="1831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2" name="object 250"/>
            <p:cNvSpPr/>
            <p:nvPr/>
          </p:nvSpPr>
          <p:spPr>
            <a:xfrm>
              <a:off x="3231108" y="990846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8810"/>
                  </a:lnTo>
                  <a:lnTo>
                    <a:pt x="0" y="12754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39C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77" name="object 251"/>
            <p:cNvGrpSpPr/>
            <p:nvPr/>
          </p:nvGrpSpPr>
          <p:grpSpPr>
            <a:xfrm>
              <a:off x="3230678" y="962510"/>
              <a:ext cx="199163" cy="41237"/>
              <a:chOff x="0" y="0"/>
              <a:chExt cx="199161" cy="41236"/>
            </a:xfrm>
          </p:grpSpPr>
          <p:sp>
            <p:nvSpPr>
              <p:cNvPr id="873" name="Shape"/>
              <p:cNvSpPr/>
              <p:nvPr/>
            </p:nvSpPr>
            <p:spPr>
              <a:xfrm>
                <a:off x="0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216"/>
                    </a:lnTo>
                    <a:lnTo>
                      <a:pt x="0" y="21600"/>
                    </a:lnTo>
                    <a:lnTo>
                      <a:pt x="17521" y="1593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4" name="Shape"/>
              <p:cNvSpPr/>
              <p:nvPr/>
            </p:nvSpPr>
            <p:spPr>
              <a:xfrm>
                <a:off x="50685" y="2853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667" y="0"/>
                    </a:lnTo>
                    <a:lnTo>
                      <a:pt x="10498" y="438"/>
                    </a:lnTo>
                    <a:lnTo>
                      <a:pt x="7935" y="643"/>
                    </a:lnTo>
                    <a:lnTo>
                      <a:pt x="0" y="1524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5" name="Shape"/>
              <p:cNvSpPr/>
              <p:nvPr/>
            </p:nvSpPr>
            <p:spPr>
              <a:xfrm>
                <a:off x="158115" y="1391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"/>
                    </a:moveTo>
                    <a:lnTo>
                      <a:pt x="14355" y="464"/>
                    </a:lnTo>
                    <a:lnTo>
                      <a:pt x="11403" y="0"/>
                    </a:lnTo>
                    <a:lnTo>
                      <a:pt x="0" y="12505"/>
                    </a:lnTo>
                    <a:lnTo>
                      <a:pt x="21600" y="21600"/>
                    </a:lnTo>
                    <a:lnTo>
                      <a:pt x="21600" y="161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6" name="Shape"/>
              <p:cNvSpPr/>
              <p:nvPr/>
            </p:nvSpPr>
            <p:spPr>
              <a:xfrm>
                <a:off x="186455" y="13455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336" y="4399"/>
                    </a:lnTo>
                    <a:lnTo>
                      <a:pt x="14157" y="1910"/>
                    </a:lnTo>
                    <a:lnTo>
                      <a:pt x="9318" y="0"/>
                    </a:lnTo>
                    <a:lnTo>
                      <a:pt x="0" y="1421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80" name="object 252"/>
            <p:cNvGrpSpPr/>
            <p:nvPr/>
          </p:nvGrpSpPr>
          <p:grpSpPr>
            <a:xfrm>
              <a:off x="3473749" y="920294"/>
              <a:ext cx="1376646" cy="82171"/>
              <a:chOff x="-1" y="-1"/>
              <a:chExt cx="1376645" cy="82170"/>
            </a:xfrm>
          </p:grpSpPr>
          <p:sp>
            <p:nvSpPr>
              <p:cNvPr id="878" name="Shape"/>
              <p:cNvSpPr/>
              <p:nvPr/>
            </p:nvSpPr>
            <p:spPr>
              <a:xfrm>
                <a:off x="-2" y="69463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11"/>
                    </a:moveTo>
                    <a:lnTo>
                      <a:pt x="13827" y="5320"/>
                    </a:lnTo>
                    <a:lnTo>
                      <a:pt x="0" y="0"/>
                    </a:lnTo>
                    <a:lnTo>
                      <a:pt x="1891" y="20880"/>
                    </a:lnTo>
                    <a:lnTo>
                      <a:pt x="20057" y="21600"/>
                    </a:lnTo>
                    <a:lnTo>
                      <a:pt x="21600" y="831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9" name="Shape"/>
              <p:cNvSpPr/>
              <p:nvPr/>
            </p:nvSpPr>
            <p:spPr>
              <a:xfrm>
                <a:off x="1363941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682" y="689"/>
                    </a:lnTo>
                    <a:lnTo>
                      <a:pt x="10988" y="374"/>
                    </a:lnTo>
                    <a:lnTo>
                      <a:pt x="1541" y="0"/>
                    </a:lnTo>
                    <a:lnTo>
                      <a:pt x="0" y="1330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98" name="object 253"/>
            <p:cNvGrpSpPr/>
            <p:nvPr/>
          </p:nvGrpSpPr>
          <p:grpSpPr>
            <a:xfrm>
              <a:off x="3256051" y="907264"/>
              <a:ext cx="1377376" cy="97347"/>
              <a:chOff x="-1" y="0"/>
              <a:chExt cx="1377374" cy="97346"/>
            </a:xfrm>
          </p:grpSpPr>
          <p:sp>
            <p:nvSpPr>
              <p:cNvPr id="881" name="Shape"/>
              <p:cNvSpPr/>
              <p:nvPr/>
            </p:nvSpPr>
            <p:spPr>
              <a:xfrm>
                <a:off x="-2" y="84614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135" y="271"/>
                    </a:lnTo>
                    <a:lnTo>
                      <a:pt x="10506" y="120"/>
                    </a:lnTo>
                    <a:lnTo>
                      <a:pt x="3912" y="0"/>
                    </a:lnTo>
                    <a:lnTo>
                      <a:pt x="0" y="1404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2" name="Shape"/>
              <p:cNvSpPr/>
              <p:nvPr/>
            </p:nvSpPr>
            <p:spPr>
              <a:xfrm>
                <a:off x="50445" y="14046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3"/>
                    </a:moveTo>
                    <a:lnTo>
                      <a:pt x="13679" y="3566"/>
                    </a:lnTo>
                    <a:lnTo>
                      <a:pt x="4534" y="0"/>
                    </a:lnTo>
                    <a:lnTo>
                      <a:pt x="0" y="14957"/>
                    </a:lnTo>
                    <a:lnTo>
                      <a:pt x="17040" y="21600"/>
                    </a:lnTo>
                    <a:lnTo>
                      <a:pt x="21600" y="664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3" name="Shape"/>
              <p:cNvSpPr/>
              <p:nvPr/>
            </p:nvSpPr>
            <p:spPr>
              <a:xfrm>
                <a:off x="93993" y="84290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6"/>
                    </a:moveTo>
                    <a:lnTo>
                      <a:pt x="13678" y="3569"/>
                    </a:lnTo>
                    <a:lnTo>
                      <a:pt x="4532" y="0"/>
                    </a:lnTo>
                    <a:lnTo>
                      <a:pt x="0" y="14957"/>
                    </a:lnTo>
                    <a:lnTo>
                      <a:pt x="17066" y="21600"/>
                    </a:lnTo>
                    <a:lnTo>
                      <a:pt x="21600" y="664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4" name="Shape"/>
              <p:cNvSpPr/>
              <p:nvPr/>
            </p:nvSpPr>
            <p:spPr>
              <a:xfrm>
                <a:off x="175845" y="5567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074"/>
                    </a:moveTo>
                    <a:lnTo>
                      <a:pt x="10742" y="35"/>
                    </a:lnTo>
                    <a:lnTo>
                      <a:pt x="9677" y="0"/>
                    </a:lnTo>
                    <a:lnTo>
                      <a:pt x="0" y="5094"/>
                    </a:lnTo>
                    <a:lnTo>
                      <a:pt x="3048" y="15391"/>
                    </a:lnTo>
                    <a:lnTo>
                      <a:pt x="12037" y="21600"/>
                    </a:lnTo>
                    <a:lnTo>
                      <a:pt x="20229" y="14389"/>
                    </a:lnTo>
                    <a:lnTo>
                      <a:pt x="21600" y="1007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5" name="Shape"/>
              <p:cNvSpPr/>
              <p:nvPr/>
            </p:nvSpPr>
            <p:spPr>
              <a:xfrm>
                <a:off x="188157" y="6924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8"/>
                    </a:moveTo>
                    <a:lnTo>
                      <a:pt x="13984" y="508"/>
                    </a:lnTo>
                    <a:lnTo>
                      <a:pt x="9966" y="0"/>
                    </a:lnTo>
                    <a:lnTo>
                      <a:pt x="0" y="16822"/>
                    </a:lnTo>
                    <a:lnTo>
                      <a:pt x="20707" y="21600"/>
                    </a:lnTo>
                    <a:lnTo>
                      <a:pt x="21600" y="149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6" name="Shape"/>
              <p:cNvSpPr/>
              <p:nvPr/>
            </p:nvSpPr>
            <p:spPr>
              <a:xfrm>
                <a:off x="232366" y="6813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15"/>
                    </a:moveTo>
                    <a:lnTo>
                      <a:pt x="12404" y="1393"/>
                    </a:lnTo>
                    <a:lnTo>
                      <a:pt x="1689" y="0"/>
                    </a:lnTo>
                    <a:lnTo>
                      <a:pt x="0" y="18985"/>
                    </a:lnTo>
                    <a:lnTo>
                      <a:pt x="19938" y="21600"/>
                    </a:lnTo>
                    <a:lnTo>
                      <a:pt x="21600" y="261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7" name="Shape"/>
              <p:cNvSpPr/>
              <p:nvPr/>
            </p:nvSpPr>
            <p:spPr>
              <a:xfrm>
                <a:off x="259252" y="6733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551" y="2293"/>
                    </a:lnTo>
                    <a:lnTo>
                      <a:pt x="14637" y="887"/>
                    </a:lnTo>
                    <a:lnTo>
                      <a:pt x="12172" y="0"/>
                    </a:lnTo>
                    <a:lnTo>
                      <a:pt x="0" y="1508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8" name="Shape"/>
              <p:cNvSpPr/>
              <p:nvPr/>
            </p:nvSpPr>
            <p:spPr>
              <a:xfrm>
                <a:off x="337706" y="1471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246"/>
                    </a:moveTo>
                    <a:lnTo>
                      <a:pt x="12145" y="2740"/>
                    </a:lnTo>
                    <a:lnTo>
                      <a:pt x="4703" y="0"/>
                    </a:lnTo>
                    <a:lnTo>
                      <a:pt x="0" y="12052"/>
                    </a:lnTo>
                    <a:lnTo>
                      <a:pt x="11209" y="21600"/>
                    </a:lnTo>
                    <a:lnTo>
                      <a:pt x="21600" y="624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9" name="Shape"/>
              <p:cNvSpPr/>
              <p:nvPr/>
            </p:nvSpPr>
            <p:spPr>
              <a:xfrm>
                <a:off x="404515" y="83027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46"/>
                    </a:moveTo>
                    <a:lnTo>
                      <a:pt x="13996" y="3248"/>
                    </a:lnTo>
                    <a:lnTo>
                      <a:pt x="4525" y="0"/>
                    </a:lnTo>
                    <a:lnTo>
                      <a:pt x="0" y="20820"/>
                    </a:lnTo>
                    <a:lnTo>
                      <a:pt x="20935" y="21600"/>
                    </a:lnTo>
                    <a:lnTo>
                      <a:pt x="21600" y="584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0" name="Shape"/>
              <p:cNvSpPr/>
              <p:nvPr/>
            </p:nvSpPr>
            <p:spPr>
              <a:xfrm>
                <a:off x="589948" y="8021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69"/>
                    </a:moveTo>
                    <a:lnTo>
                      <a:pt x="14029" y="3274"/>
                    </a:lnTo>
                    <a:lnTo>
                      <a:pt x="4525" y="0"/>
                    </a:lnTo>
                    <a:lnTo>
                      <a:pt x="0" y="20821"/>
                    </a:lnTo>
                    <a:lnTo>
                      <a:pt x="20937" y="21600"/>
                    </a:lnTo>
                    <a:lnTo>
                      <a:pt x="21600" y="586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1" name="Shape"/>
              <p:cNvSpPr/>
              <p:nvPr/>
            </p:nvSpPr>
            <p:spPr>
              <a:xfrm>
                <a:off x="658331" y="6835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44" y="3629"/>
                    </a:lnTo>
                    <a:lnTo>
                      <a:pt x="11760" y="2124"/>
                    </a:lnTo>
                    <a:lnTo>
                      <a:pt x="2893" y="0"/>
                    </a:lnTo>
                    <a:lnTo>
                      <a:pt x="0" y="1643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2" name="Shape"/>
              <p:cNvSpPr/>
              <p:nvPr/>
            </p:nvSpPr>
            <p:spPr>
              <a:xfrm>
                <a:off x="755429" y="2872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80"/>
                    </a:moveTo>
                    <a:lnTo>
                      <a:pt x="11360" y="1511"/>
                    </a:lnTo>
                    <a:lnTo>
                      <a:pt x="3836" y="0"/>
                    </a:lnTo>
                    <a:lnTo>
                      <a:pt x="0" y="12030"/>
                    </a:lnTo>
                    <a:lnTo>
                      <a:pt x="15640" y="21600"/>
                    </a:lnTo>
                    <a:lnTo>
                      <a:pt x="21600" y="358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3" name="Shape"/>
              <p:cNvSpPr/>
              <p:nvPr/>
            </p:nvSpPr>
            <p:spPr>
              <a:xfrm>
                <a:off x="824504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3"/>
                    </a:moveTo>
                    <a:lnTo>
                      <a:pt x="13696" y="3566"/>
                    </a:lnTo>
                    <a:lnTo>
                      <a:pt x="4539" y="0"/>
                    </a:lnTo>
                    <a:lnTo>
                      <a:pt x="0" y="14954"/>
                    </a:lnTo>
                    <a:lnTo>
                      <a:pt x="17061" y="21600"/>
                    </a:lnTo>
                    <a:lnTo>
                      <a:pt x="21600" y="664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4" name="Shape"/>
              <p:cNvSpPr/>
              <p:nvPr/>
            </p:nvSpPr>
            <p:spPr>
              <a:xfrm>
                <a:off x="1035752" y="8268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85" y="3563"/>
                    </a:lnTo>
                    <a:lnTo>
                      <a:pt x="15503" y="2042"/>
                    </a:lnTo>
                    <a:lnTo>
                      <a:pt x="11023" y="0"/>
                    </a:lnTo>
                    <a:lnTo>
                      <a:pt x="0" y="1383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5" name="Shape"/>
              <p:cNvSpPr/>
              <p:nvPr/>
            </p:nvSpPr>
            <p:spPr>
              <a:xfrm>
                <a:off x="1117781" y="84640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173" y="0"/>
                    </a:lnTo>
                    <a:lnTo>
                      <a:pt x="11467" y="59"/>
                    </a:lnTo>
                    <a:lnTo>
                      <a:pt x="8897" y="89"/>
                    </a:lnTo>
                    <a:lnTo>
                      <a:pt x="0" y="1323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6" name="Shape"/>
              <p:cNvSpPr/>
              <p:nvPr/>
            </p:nvSpPr>
            <p:spPr>
              <a:xfrm>
                <a:off x="1283892" y="1264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20"/>
                    </a:moveTo>
                    <a:lnTo>
                      <a:pt x="13695" y="3538"/>
                    </a:lnTo>
                    <a:lnTo>
                      <a:pt x="4540" y="0"/>
                    </a:lnTo>
                    <a:lnTo>
                      <a:pt x="0" y="14980"/>
                    </a:lnTo>
                    <a:lnTo>
                      <a:pt x="17062" y="21600"/>
                    </a:lnTo>
                    <a:lnTo>
                      <a:pt x="21600" y="662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7" name="Shape"/>
              <p:cNvSpPr/>
              <p:nvPr/>
            </p:nvSpPr>
            <p:spPr>
              <a:xfrm>
                <a:off x="1364670" y="6743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78"/>
                    </a:moveTo>
                    <a:lnTo>
                      <a:pt x="13619" y="0"/>
                    </a:lnTo>
                    <a:lnTo>
                      <a:pt x="9289" y="644"/>
                    </a:lnTo>
                    <a:lnTo>
                      <a:pt x="0" y="2024"/>
                    </a:lnTo>
                    <a:lnTo>
                      <a:pt x="7981" y="21600"/>
                    </a:lnTo>
                    <a:lnTo>
                      <a:pt x="21600" y="1957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99" name="object 254"/>
            <p:cNvSpPr/>
            <p:nvPr/>
          </p:nvSpPr>
          <p:spPr>
            <a:xfrm>
              <a:off x="4825132" y="99013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38" y="0"/>
                  </a:moveTo>
                  <a:lnTo>
                    <a:pt x="0" y="14956"/>
                  </a:lnTo>
                  <a:lnTo>
                    <a:pt x="17060" y="21600"/>
                  </a:lnTo>
                  <a:lnTo>
                    <a:pt x="21600" y="6644"/>
                  </a:lnTo>
                  <a:lnTo>
                    <a:pt x="13695" y="3567"/>
                  </a:lnTo>
                  <a:lnTo>
                    <a:pt x="453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03" name="object 255"/>
            <p:cNvGrpSpPr/>
            <p:nvPr/>
          </p:nvGrpSpPr>
          <p:grpSpPr>
            <a:xfrm>
              <a:off x="4008197" y="988848"/>
              <a:ext cx="486248" cy="15248"/>
              <a:chOff x="0" y="0"/>
              <a:chExt cx="486247" cy="15247"/>
            </a:xfrm>
          </p:grpSpPr>
          <p:sp>
            <p:nvSpPr>
              <p:cNvPr id="900" name="Shape"/>
              <p:cNvSpPr/>
              <p:nvPr/>
            </p:nvSpPr>
            <p:spPr>
              <a:xfrm>
                <a:off x="-1" y="1155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096" y="1230"/>
                    </a:lnTo>
                    <a:lnTo>
                      <a:pt x="12323" y="420"/>
                    </a:lnTo>
                    <a:lnTo>
                      <a:pt x="9681" y="0"/>
                    </a:lnTo>
                    <a:lnTo>
                      <a:pt x="0" y="1581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1" name="Shape"/>
              <p:cNvSpPr/>
              <p:nvPr/>
            </p:nvSpPr>
            <p:spPr>
              <a:xfrm>
                <a:off x="449247" y="-2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797" y="0"/>
                    </a:lnTo>
                    <a:lnTo>
                      <a:pt x="10018" y="627"/>
                    </a:lnTo>
                    <a:lnTo>
                      <a:pt x="7391" y="898"/>
                    </a:lnTo>
                    <a:lnTo>
                      <a:pt x="0" y="1498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2" name="Shape"/>
              <p:cNvSpPr/>
              <p:nvPr/>
            </p:nvSpPr>
            <p:spPr>
              <a:xfrm>
                <a:off x="473543" y="2539"/>
                <a:ext cx="12704" cy="12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35"/>
                    </a:moveTo>
                    <a:lnTo>
                      <a:pt x="12916" y="1455"/>
                    </a:lnTo>
                    <a:lnTo>
                      <a:pt x="11954" y="1336"/>
                    </a:lnTo>
                    <a:lnTo>
                      <a:pt x="0" y="0"/>
                    </a:lnTo>
                    <a:lnTo>
                      <a:pt x="7432" y="21600"/>
                    </a:lnTo>
                    <a:lnTo>
                      <a:pt x="21600" y="1133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06" name="object 256"/>
            <p:cNvGrpSpPr/>
            <p:nvPr/>
          </p:nvGrpSpPr>
          <p:grpSpPr>
            <a:xfrm>
              <a:off x="3792101" y="920289"/>
              <a:ext cx="1059112" cy="68339"/>
              <a:chOff x="-1" y="0"/>
              <a:chExt cx="1059111" cy="68338"/>
            </a:xfrm>
          </p:grpSpPr>
          <p:sp>
            <p:nvSpPr>
              <p:cNvPr id="904" name="Shape"/>
              <p:cNvSpPr/>
              <p:nvPr/>
            </p:nvSpPr>
            <p:spPr>
              <a:xfrm>
                <a:off x="-2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61"/>
                    </a:moveTo>
                    <a:lnTo>
                      <a:pt x="14360" y="1993"/>
                    </a:lnTo>
                    <a:lnTo>
                      <a:pt x="9105" y="0"/>
                    </a:lnTo>
                    <a:lnTo>
                      <a:pt x="0" y="13164"/>
                    </a:lnTo>
                    <a:lnTo>
                      <a:pt x="17556" y="21600"/>
                    </a:lnTo>
                    <a:lnTo>
                      <a:pt x="21600" y="476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5" name="Shape"/>
              <p:cNvSpPr/>
              <p:nvPr/>
            </p:nvSpPr>
            <p:spPr>
              <a:xfrm>
                <a:off x="1046407" y="5563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99"/>
                    </a:moveTo>
                    <a:lnTo>
                      <a:pt x="12816" y="203"/>
                    </a:lnTo>
                    <a:lnTo>
                      <a:pt x="9151" y="135"/>
                    </a:lnTo>
                    <a:lnTo>
                      <a:pt x="0" y="0"/>
                    </a:lnTo>
                    <a:lnTo>
                      <a:pt x="2245" y="21600"/>
                    </a:lnTo>
                    <a:lnTo>
                      <a:pt x="21600" y="1599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07" name="object 257"/>
            <p:cNvSpPr/>
            <p:nvPr/>
          </p:nvSpPr>
          <p:spPr>
            <a:xfrm>
              <a:off x="3239764" y="97454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92" y="0"/>
                  </a:moveTo>
                  <a:lnTo>
                    <a:pt x="0" y="15845"/>
                  </a:lnTo>
                  <a:lnTo>
                    <a:pt x="21600" y="21600"/>
                  </a:lnTo>
                  <a:lnTo>
                    <a:pt x="17116" y="1227"/>
                  </a:lnTo>
                  <a:lnTo>
                    <a:pt x="12312" y="451"/>
                  </a:lnTo>
                  <a:lnTo>
                    <a:pt x="9692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8" name="object 258"/>
            <p:cNvSpPr/>
            <p:nvPr/>
          </p:nvSpPr>
          <p:spPr>
            <a:xfrm>
              <a:off x="4025546" y="97375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65" y="0"/>
                  </a:moveTo>
                  <a:lnTo>
                    <a:pt x="0" y="18643"/>
                  </a:lnTo>
                  <a:lnTo>
                    <a:pt x="13835" y="21600"/>
                  </a:lnTo>
                  <a:lnTo>
                    <a:pt x="21600" y="5098"/>
                  </a:lnTo>
                  <a:lnTo>
                    <a:pt x="11359" y="2402"/>
                  </a:lnTo>
                  <a:lnTo>
                    <a:pt x="226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13" name="object 259"/>
            <p:cNvGrpSpPr/>
            <p:nvPr/>
          </p:nvGrpSpPr>
          <p:grpSpPr>
            <a:xfrm>
              <a:off x="3956358" y="935268"/>
              <a:ext cx="497237" cy="51989"/>
              <a:chOff x="0" y="-1"/>
              <a:chExt cx="497236" cy="51988"/>
            </a:xfrm>
          </p:grpSpPr>
          <p:sp>
            <p:nvSpPr>
              <p:cNvPr id="909" name="Shape"/>
              <p:cNvSpPr/>
              <p:nvPr/>
            </p:nvSpPr>
            <p:spPr>
              <a:xfrm>
                <a:off x="-1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334"/>
                    </a:moveTo>
                    <a:lnTo>
                      <a:pt x="12155" y="4119"/>
                    </a:lnTo>
                    <a:lnTo>
                      <a:pt x="0" y="0"/>
                    </a:lnTo>
                    <a:lnTo>
                      <a:pt x="298" y="15949"/>
                    </a:lnTo>
                    <a:lnTo>
                      <a:pt x="15284" y="21600"/>
                    </a:lnTo>
                    <a:lnTo>
                      <a:pt x="21600" y="733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0" name="Shape"/>
              <p:cNvSpPr/>
              <p:nvPr/>
            </p:nvSpPr>
            <p:spPr>
              <a:xfrm>
                <a:off x="26441" y="2688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02" y="5618"/>
                    </a:lnTo>
                    <a:lnTo>
                      <a:pt x="16030" y="3652"/>
                    </a:lnTo>
                    <a:lnTo>
                      <a:pt x="6316" y="0"/>
                    </a:lnTo>
                    <a:lnTo>
                      <a:pt x="0" y="1423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1" name="Shape"/>
              <p:cNvSpPr/>
              <p:nvPr/>
            </p:nvSpPr>
            <p:spPr>
              <a:xfrm>
                <a:off x="309842" y="2766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"/>
                    </a:moveTo>
                    <a:lnTo>
                      <a:pt x="10347" y="35"/>
                    </a:lnTo>
                    <a:lnTo>
                      <a:pt x="1166" y="0"/>
                    </a:lnTo>
                    <a:lnTo>
                      <a:pt x="0" y="13473"/>
                    </a:lnTo>
                    <a:lnTo>
                      <a:pt x="19325" y="21600"/>
                    </a:lnTo>
                    <a:lnTo>
                      <a:pt x="21600" y="3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2" name="Shape"/>
              <p:cNvSpPr/>
              <p:nvPr/>
            </p:nvSpPr>
            <p:spPr>
              <a:xfrm>
                <a:off x="484533" y="39281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097" y="1230"/>
                    </a:lnTo>
                    <a:lnTo>
                      <a:pt x="12323" y="453"/>
                    </a:lnTo>
                    <a:lnTo>
                      <a:pt x="9682" y="0"/>
                    </a:lnTo>
                    <a:lnTo>
                      <a:pt x="0" y="1584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16" name="object 260"/>
            <p:cNvGrpSpPr/>
            <p:nvPr/>
          </p:nvGrpSpPr>
          <p:grpSpPr>
            <a:xfrm>
              <a:off x="4107183" y="935832"/>
              <a:ext cx="170053" cy="12709"/>
              <a:chOff x="0" y="-1"/>
              <a:chExt cx="170052" cy="12708"/>
            </a:xfrm>
          </p:grpSpPr>
          <p:sp>
            <p:nvSpPr>
              <p:cNvPr id="914" name="Shape"/>
              <p:cNvSpPr/>
              <p:nvPr/>
            </p:nvSpPr>
            <p:spPr>
              <a:xfrm>
                <a:off x="-1" y="-2"/>
                <a:ext cx="12705" cy="12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051" y="4444"/>
                    </a:lnTo>
                    <a:lnTo>
                      <a:pt x="13807" y="1894"/>
                    </a:lnTo>
                    <a:lnTo>
                      <a:pt x="9135" y="0"/>
                    </a:lnTo>
                    <a:lnTo>
                      <a:pt x="0" y="1447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5" name="Shape"/>
              <p:cNvSpPr/>
              <p:nvPr/>
            </p:nvSpPr>
            <p:spPr>
              <a:xfrm>
                <a:off x="157346" y="-2"/>
                <a:ext cx="12707" cy="12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029" y="4444"/>
                    </a:lnTo>
                    <a:lnTo>
                      <a:pt x="13790" y="1894"/>
                    </a:lnTo>
                    <a:lnTo>
                      <a:pt x="9126" y="0"/>
                    </a:lnTo>
                    <a:lnTo>
                      <a:pt x="0" y="1447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29" name="object 261"/>
            <p:cNvGrpSpPr/>
            <p:nvPr/>
          </p:nvGrpSpPr>
          <p:grpSpPr>
            <a:xfrm>
              <a:off x="3267493" y="919565"/>
              <a:ext cx="1528285" cy="82513"/>
              <a:chOff x="-1" y="0"/>
              <a:chExt cx="1528283" cy="82512"/>
            </a:xfrm>
          </p:grpSpPr>
          <p:sp>
            <p:nvSpPr>
              <p:cNvPr id="917" name="Shape"/>
              <p:cNvSpPr/>
              <p:nvPr/>
            </p:nvSpPr>
            <p:spPr>
              <a:xfrm>
                <a:off x="-2" y="603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05"/>
                    </a:moveTo>
                    <a:lnTo>
                      <a:pt x="16563" y="6902"/>
                    </a:lnTo>
                    <a:lnTo>
                      <a:pt x="6103" y="0"/>
                    </a:lnTo>
                    <a:lnTo>
                      <a:pt x="0" y="17643"/>
                    </a:lnTo>
                    <a:lnTo>
                      <a:pt x="16413" y="21600"/>
                    </a:lnTo>
                    <a:lnTo>
                      <a:pt x="21600" y="1020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8" name="Shape"/>
              <p:cNvSpPr/>
              <p:nvPr/>
            </p:nvSpPr>
            <p:spPr>
              <a:xfrm>
                <a:off x="94146" y="5661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8"/>
                    </a:moveTo>
                    <a:lnTo>
                      <a:pt x="11458" y="0"/>
                    </a:lnTo>
                    <a:lnTo>
                      <a:pt x="10064" y="279"/>
                    </a:lnTo>
                    <a:lnTo>
                      <a:pt x="0" y="2304"/>
                    </a:lnTo>
                    <a:lnTo>
                      <a:pt x="9806" y="21600"/>
                    </a:lnTo>
                    <a:lnTo>
                      <a:pt x="21600" y="1350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9" name="Shape"/>
              <p:cNvSpPr/>
              <p:nvPr/>
            </p:nvSpPr>
            <p:spPr>
              <a:xfrm>
                <a:off x="148813" y="1531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57"/>
                    </a:moveTo>
                    <a:lnTo>
                      <a:pt x="13574" y="1235"/>
                    </a:lnTo>
                    <a:lnTo>
                      <a:pt x="7784" y="0"/>
                    </a:lnTo>
                    <a:lnTo>
                      <a:pt x="0" y="16502"/>
                    </a:lnTo>
                    <a:lnTo>
                      <a:pt x="10228" y="19229"/>
                    </a:lnTo>
                    <a:lnTo>
                      <a:pt x="19306" y="21600"/>
                    </a:lnTo>
                    <a:lnTo>
                      <a:pt x="21600" y="295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0" name="Shape"/>
              <p:cNvSpPr/>
              <p:nvPr/>
            </p:nvSpPr>
            <p:spPr>
              <a:xfrm>
                <a:off x="162548" y="121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643" y="1163"/>
                    </a:lnTo>
                    <a:lnTo>
                      <a:pt x="10995" y="598"/>
                    </a:lnTo>
                    <a:lnTo>
                      <a:pt x="2240" y="0"/>
                    </a:lnTo>
                    <a:lnTo>
                      <a:pt x="0" y="1319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1" name="Shape"/>
              <p:cNvSpPr/>
              <p:nvPr/>
            </p:nvSpPr>
            <p:spPr>
              <a:xfrm>
                <a:off x="499352" y="216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59"/>
                    </a:moveTo>
                    <a:lnTo>
                      <a:pt x="16838" y="1286"/>
                    </a:lnTo>
                    <a:lnTo>
                      <a:pt x="11638" y="896"/>
                    </a:lnTo>
                    <a:lnTo>
                      <a:pt x="0" y="0"/>
                    </a:lnTo>
                    <a:lnTo>
                      <a:pt x="7046" y="21600"/>
                    </a:lnTo>
                    <a:lnTo>
                      <a:pt x="21600" y="1465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2" name="Shape"/>
              <p:cNvSpPr/>
              <p:nvPr/>
            </p:nvSpPr>
            <p:spPr>
              <a:xfrm>
                <a:off x="660796" y="41567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85"/>
                    </a:moveTo>
                    <a:lnTo>
                      <a:pt x="14408" y="5337"/>
                    </a:lnTo>
                    <a:lnTo>
                      <a:pt x="0" y="0"/>
                    </a:lnTo>
                    <a:lnTo>
                      <a:pt x="5101" y="21600"/>
                    </a:lnTo>
                    <a:lnTo>
                      <a:pt x="13538" y="21600"/>
                    </a:lnTo>
                    <a:lnTo>
                      <a:pt x="21600" y="798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3" name="Shape"/>
              <p:cNvSpPr/>
              <p:nvPr/>
            </p:nvSpPr>
            <p:spPr>
              <a:xfrm>
                <a:off x="703500" y="102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60"/>
                    </a:moveTo>
                    <a:lnTo>
                      <a:pt x="10769" y="2313"/>
                    </a:lnTo>
                    <a:lnTo>
                      <a:pt x="0" y="0"/>
                    </a:lnTo>
                    <a:lnTo>
                      <a:pt x="59" y="12744"/>
                    </a:lnTo>
                    <a:lnTo>
                      <a:pt x="11132" y="21600"/>
                    </a:lnTo>
                    <a:lnTo>
                      <a:pt x="21600" y="466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4" name="Shape"/>
              <p:cNvSpPr/>
              <p:nvPr/>
            </p:nvSpPr>
            <p:spPr>
              <a:xfrm>
                <a:off x="728576" y="5548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66"/>
                    </a:moveTo>
                    <a:lnTo>
                      <a:pt x="14211" y="1652"/>
                    </a:lnTo>
                    <a:lnTo>
                      <a:pt x="8846" y="0"/>
                    </a:lnTo>
                    <a:lnTo>
                      <a:pt x="0" y="15097"/>
                    </a:lnTo>
                    <a:lnTo>
                      <a:pt x="18876" y="21600"/>
                    </a:lnTo>
                    <a:lnTo>
                      <a:pt x="21600" y="396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5" name="Shape"/>
              <p:cNvSpPr/>
              <p:nvPr/>
            </p:nvSpPr>
            <p:spPr>
              <a:xfrm>
                <a:off x="852033" y="69806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6"/>
                    </a:moveTo>
                    <a:lnTo>
                      <a:pt x="11704" y="56"/>
                    </a:lnTo>
                    <a:lnTo>
                      <a:pt x="9768" y="0"/>
                    </a:lnTo>
                    <a:lnTo>
                      <a:pt x="0" y="13111"/>
                    </a:lnTo>
                    <a:lnTo>
                      <a:pt x="15828" y="21600"/>
                    </a:lnTo>
                    <a:lnTo>
                      <a:pt x="21600" y="36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6" name="Shape"/>
              <p:cNvSpPr/>
              <p:nvPr/>
            </p:nvSpPr>
            <p:spPr>
              <a:xfrm>
                <a:off x="971736" y="1666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617" y="1159"/>
                    </a:lnTo>
                    <a:lnTo>
                      <a:pt x="10980" y="631"/>
                    </a:lnTo>
                    <a:lnTo>
                      <a:pt x="2239" y="0"/>
                    </a:lnTo>
                    <a:lnTo>
                      <a:pt x="0" y="1320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7" name="Shape"/>
              <p:cNvSpPr/>
              <p:nvPr/>
            </p:nvSpPr>
            <p:spPr>
              <a:xfrm>
                <a:off x="1339684" y="69526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66"/>
                    </a:moveTo>
                    <a:lnTo>
                      <a:pt x="14202" y="1652"/>
                    </a:lnTo>
                    <a:lnTo>
                      <a:pt x="8829" y="0"/>
                    </a:lnTo>
                    <a:lnTo>
                      <a:pt x="0" y="15100"/>
                    </a:lnTo>
                    <a:lnTo>
                      <a:pt x="18874" y="21600"/>
                    </a:lnTo>
                    <a:lnTo>
                      <a:pt x="21600" y="396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8" name="Shape"/>
              <p:cNvSpPr/>
              <p:nvPr/>
            </p:nvSpPr>
            <p:spPr>
              <a:xfrm>
                <a:off x="1515579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1"/>
                    </a:moveTo>
                    <a:lnTo>
                      <a:pt x="13959" y="473"/>
                    </a:lnTo>
                    <a:lnTo>
                      <a:pt x="10922" y="0"/>
                    </a:lnTo>
                    <a:lnTo>
                      <a:pt x="0" y="16649"/>
                    </a:lnTo>
                    <a:lnTo>
                      <a:pt x="20373" y="21600"/>
                    </a:lnTo>
                    <a:lnTo>
                      <a:pt x="21600" y="159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30" name="object 262"/>
            <p:cNvSpPr/>
            <p:nvPr/>
          </p:nvSpPr>
          <p:spPr>
            <a:xfrm>
              <a:off x="4266021" y="98941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" y="12731"/>
                  </a:lnTo>
                  <a:lnTo>
                    <a:pt x="11144" y="21600"/>
                  </a:lnTo>
                  <a:lnTo>
                    <a:pt x="21600" y="4635"/>
                  </a:lnTo>
                  <a:lnTo>
                    <a:pt x="10785" y="2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36" name="object 263"/>
            <p:cNvGrpSpPr/>
            <p:nvPr/>
          </p:nvGrpSpPr>
          <p:grpSpPr>
            <a:xfrm>
              <a:off x="3445410" y="907468"/>
              <a:ext cx="1257818" cy="96070"/>
              <a:chOff x="-1" y="0"/>
              <a:chExt cx="1257816" cy="96069"/>
            </a:xfrm>
          </p:grpSpPr>
          <p:sp>
            <p:nvSpPr>
              <p:cNvPr id="931" name="Shape"/>
              <p:cNvSpPr/>
              <p:nvPr/>
            </p:nvSpPr>
            <p:spPr>
              <a:xfrm>
                <a:off x="-2" y="61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239" y="13553"/>
                    </a:lnTo>
                    <a:lnTo>
                      <a:pt x="2134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2" name="Shape"/>
              <p:cNvSpPr/>
              <p:nvPr/>
            </p:nvSpPr>
            <p:spPr>
              <a:xfrm>
                <a:off x="764483" y="82335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2"/>
                    </a:moveTo>
                    <a:lnTo>
                      <a:pt x="13992" y="441"/>
                    </a:lnTo>
                    <a:lnTo>
                      <a:pt x="10923" y="0"/>
                    </a:lnTo>
                    <a:lnTo>
                      <a:pt x="0" y="16674"/>
                    </a:lnTo>
                    <a:lnTo>
                      <a:pt x="20373" y="21600"/>
                    </a:lnTo>
                    <a:lnTo>
                      <a:pt x="21600" y="156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3" name="Shape"/>
              <p:cNvSpPr/>
              <p:nvPr/>
            </p:nvSpPr>
            <p:spPr>
              <a:xfrm>
                <a:off x="805402" y="6689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72"/>
                    </a:moveTo>
                    <a:lnTo>
                      <a:pt x="19323" y="4543"/>
                    </a:lnTo>
                    <a:lnTo>
                      <a:pt x="13726" y="3228"/>
                    </a:lnTo>
                    <a:lnTo>
                      <a:pt x="0" y="0"/>
                    </a:lnTo>
                    <a:lnTo>
                      <a:pt x="8978" y="21600"/>
                    </a:lnTo>
                    <a:lnTo>
                      <a:pt x="21600" y="1457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4" name="Shape"/>
              <p:cNvSpPr/>
              <p:nvPr/>
            </p:nvSpPr>
            <p:spPr>
              <a:xfrm>
                <a:off x="902075" y="83364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29"/>
                    </a:moveTo>
                    <a:lnTo>
                      <a:pt x="10770" y="2313"/>
                    </a:lnTo>
                    <a:lnTo>
                      <a:pt x="0" y="0"/>
                    </a:lnTo>
                    <a:lnTo>
                      <a:pt x="92" y="12712"/>
                    </a:lnTo>
                    <a:lnTo>
                      <a:pt x="4122" y="15985"/>
                    </a:lnTo>
                    <a:lnTo>
                      <a:pt x="11161" y="21600"/>
                    </a:lnTo>
                    <a:lnTo>
                      <a:pt x="21600" y="462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5" name="Shape"/>
              <p:cNvSpPr/>
              <p:nvPr/>
            </p:nvSpPr>
            <p:spPr>
              <a:xfrm>
                <a:off x="1245112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226"/>
                    </a:moveTo>
                    <a:lnTo>
                      <a:pt x="13791" y="3337"/>
                    </a:lnTo>
                    <a:lnTo>
                      <a:pt x="0" y="0"/>
                    </a:lnTo>
                    <a:lnTo>
                      <a:pt x="7111" y="21600"/>
                    </a:lnTo>
                    <a:lnTo>
                      <a:pt x="20243" y="19899"/>
                    </a:lnTo>
                    <a:lnTo>
                      <a:pt x="21600" y="522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37" name="object 264"/>
            <p:cNvSpPr/>
            <p:nvPr/>
          </p:nvSpPr>
          <p:spPr>
            <a:xfrm>
              <a:off x="3253212" y="90691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23" y="0"/>
                  </a:moveTo>
                  <a:lnTo>
                    <a:pt x="0" y="16674"/>
                  </a:lnTo>
                  <a:lnTo>
                    <a:pt x="20373" y="21600"/>
                  </a:lnTo>
                  <a:lnTo>
                    <a:pt x="21600" y="1562"/>
                  </a:lnTo>
                  <a:lnTo>
                    <a:pt x="13992" y="441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44" name="object 265"/>
            <p:cNvGrpSpPr/>
            <p:nvPr/>
          </p:nvGrpSpPr>
          <p:grpSpPr>
            <a:xfrm>
              <a:off x="3566137" y="922135"/>
              <a:ext cx="1176897" cy="80532"/>
              <a:chOff x="0" y="-1"/>
              <a:chExt cx="1176896" cy="80531"/>
            </a:xfrm>
          </p:grpSpPr>
          <p:sp>
            <p:nvSpPr>
              <p:cNvPr id="938" name="Shape"/>
              <p:cNvSpPr/>
              <p:nvPr/>
            </p:nvSpPr>
            <p:spPr>
              <a:xfrm>
                <a:off x="-1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71"/>
                    </a:moveTo>
                    <a:lnTo>
                      <a:pt x="11371" y="1496"/>
                    </a:lnTo>
                    <a:lnTo>
                      <a:pt x="4923" y="0"/>
                    </a:lnTo>
                    <a:lnTo>
                      <a:pt x="0" y="12135"/>
                    </a:lnTo>
                    <a:lnTo>
                      <a:pt x="12338" y="21600"/>
                    </a:lnTo>
                    <a:lnTo>
                      <a:pt x="21600" y="387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9" name="Shape"/>
              <p:cNvSpPr/>
              <p:nvPr/>
            </p:nvSpPr>
            <p:spPr>
              <a:xfrm>
                <a:off x="149415" y="6718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484"/>
                    </a:moveTo>
                    <a:lnTo>
                      <a:pt x="16705" y="5717"/>
                    </a:lnTo>
                    <a:lnTo>
                      <a:pt x="9261" y="0"/>
                    </a:lnTo>
                    <a:lnTo>
                      <a:pt x="0" y="17735"/>
                    </a:lnTo>
                    <a:lnTo>
                      <a:pt x="16705" y="21600"/>
                    </a:lnTo>
                    <a:lnTo>
                      <a:pt x="21600" y="948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0" name="Shape"/>
              <p:cNvSpPr/>
              <p:nvPr/>
            </p:nvSpPr>
            <p:spPr>
              <a:xfrm>
                <a:off x="374192" y="5313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00"/>
                    </a:moveTo>
                    <a:lnTo>
                      <a:pt x="16705" y="5727"/>
                    </a:lnTo>
                    <a:lnTo>
                      <a:pt x="9263" y="0"/>
                    </a:lnTo>
                    <a:lnTo>
                      <a:pt x="0" y="17763"/>
                    </a:lnTo>
                    <a:lnTo>
                      <a:pt x="16678" y="21600"/>
                    </a:lnTo>
                    <a:lnTo>
                      <a:pt x="21600" y="95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1" name="Shape"/>
              <p:cNvSpPr/>
              <p:nvPr/>
            </p:nvSpPr>
            <p:spPr>
              <a:xfrm>
                <a:off x="903176" y="5274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891" y="4105"/>
                    </a:lnTo>
                    <a:lnTo>
                      <a:pt x="11759" y="2356"/>
                    </a:lnTo>
                    <a:lnTo>
                      <a:pt x="3458" y="0"/>
                    </a:lnTo>
                    <a:lnTo>
                      <a:pt x="0" y="1603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2" name="Shape"/>
              <p:cNvSpPr/>
              <p:nvPr/>
            </p:nvSpPr>
            <p:spPr>
              <a:xfrm>
                <a:off x="1097822" y="6782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569"/>
                    </a:moveTo>
                    <a:lnTo>
                      <a:pt x="13312" y="3427"/>
                    </a:lnTo>
                    <a:lnTo>
                      <a:pt x="0" y="0"/>
                    </a:lnTo>
                    <a:lnTo>
                      <a:pt x="3705" y="17495"/>
                    </a:lnTo>
                    <a:lnTo>
                      <a:pt x="18115" y="21600"/>
                    </a:lnTo>
                    <a:lnTo>
                      <a:pt x="21600" y="556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3" name="Shape"/>
              <p:cNvSpPr/>
              <p:nvPr/>
            </p:nvSpPr>
            <p:spPr>
              <a:xfrm>
                <a:off x="1164192" y="5360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875"/>
                    </a:moveTo>
                    <a:lnTo>
                      <a:pt x="20037" y="1865"/>
                    </a:lnTo>
                    <a:lnTo>
                      <a:pt x="12776" y="1030"/>
                    </a:lnTo>
                    <a:lnTo>
                      <a:pt x="3651" y="0"/>
                    </a:lnTo>
                    <a:lnTo>
                      <a:pt x="0" y="21600"/>
                    </a:lnTo>
                    <a:lnTo>
                      <a:pt x="21600" y="1687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45" name="object 266"/>
            <p:cNvSpPr/>
            <p:nvPr/>
          </p:nvSpPr>
          <p:spPr>
            <a:xfrm>
              <a:off x="4825525" y="93516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703" y="17459"/>
                  </a:lnTo>
                  <a:lnTo>
                    <a:pt x="9827" y="19244"/>
                  </a:lnTo>
                  <a:lnTo>
                    <a:pt x="18114" y="21600"/>
                  </a:lnTo>
                  <a:lnTo>
                    <a:pt x="21600" y="5569"/>
                  </a:lnTo>
                  <a:lnTo>
                    <a:pt x="13311" y="3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6" name="object 267"/>
            <p:cNvSpPr/>
            <p:nvPr/>
          </p:nvSpPr>
          <p:spPr>
            <a:xfrm>
              <a:off x="4636492" y="99033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89" y="0"/>
                  </a:moveTo>
                  <a:lnTo>
                    <a:pt x="0" y="15994"/>
                  </a:lnTo>
                  <a:lnTo>
                    <a:pt x="21600" y="21600"/>
                  </a:lnTo>
                  <a:lnTo>
                    <a:pt x="17923" y="4105"/>
                  </a:lnTo>
                  <a:lnTo>
                    <a:pt x="11758" y="235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49" name="object 268"/>
            <p:cNvGrpSpPr/>
            <p:nvPr/>
          </p:nvGrpSpPr>
          <p:grpSpPr>
            <a:xfrm>
              <a:off x="4690938" y="989400"/>
              <a:ext cx="40248" cy="12848"/>
              <a:chOff x="-1" y="-1"/>
              <a:chExt cx="40247" cy="12847"/>
            </a:xfrm>
          </p:grpSpPr>
          <p:sp>
            <p:nvSpPr>
              <p:cNvPr id="947" name="Shape"/>
              <p:cNvSpPr/>
              <p:nvPr/>
            </p:nvSpPr>
            <p:spPr>
              <a:xfrm>
                <a:off x="-2" y="139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31"/>
                    </a:moveTo>
                    <a:lnTo>
                      <a:pt x="12669" y="0"/>
                    </a:lnTo>
                    <a:lnTo>
                      <a:pt x="9030" y="185"/>
                    </a:lnTo>
                    <a:lnTo>
                      <a:pt x="2480" y="523"/>
                    </a:lnTo>
                    <a:lnTo>
                      <a:pt x="0" y="21600"/>
                    </a:lnTo>
                    <a:lnTo>
                      <a:pt x="21600" y="2033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8" name="Shape"/>
              <p:cNvSpPr/>
              <p:nvPr/>
            </p:nvSpPr>
            <p:spPr>
              <a:xfrm>
                <a:off x="27540" y="-2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43" y="6955"/>
                    </a:lnTo>
                    <a:lnTo>
                      <a:pt x="14156" y="5391"/>
                    </a:lnTo>
                    <a:lnTo>
                      <a:pt x="0" y="0"/>
                    </a:lnTo>
                    <a:lnTo>
                      <a:pt x="597" y="1880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56" name="object 269"/>
            <p:cNvGrpSpPr/>
            <p:nvPr/>
          </p:nvGrpSpPr>
          <p:grpSpPr>
            <a:xfrm>
              <a:off x="3702407" y="919768"/>
              <a:ext cx="1120283" cy="83281"/>
              <a:chOff x="-1" y="0"/>
              <a:chExt cx="1120282" cy="83280"/>
            </a:xfrm>
          </p:grpSpPr>
          <p:sp>
            <p:nvSpPr>
              <p:cNvPr id="950" name="Shape"/>
              <p:cNvSpPr/>
              <p:nvPr/>
            </p:nvSpPr>
            <p:spPr>
              <a:xfrm>
                <a:off x="-2" y="29064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37"/>
                    </a:moveTo>
                    <a:lnTo>
                      <a:pt x="11371" y="1496"/>
                    </a:lnTo>
                    <a:lnTo>
                      <a:pt x="4923" y="0"/>
                    </a:lnTo>
                    <a:lnTo>
                      <a:pt x="0" y="12100"/>
                    </a:lnTo>
                    <a:lnTo>
                      <a:pt x="12338" y="21600"/>
                    </a:lnTo>
                    <a:lnTo>
                      <a:pt x="21600" y="383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1" name="Shape"/>
              <p:cNvSpPr/>
              <p:nvPr/>
            </p:nvSpPr>
            <p:spPr>
              <a:xfrm>
                <a:off x="116599" y="6980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65"/>
                    </a:moveTo>
                    <a:lnTo>
                      <a:pt x="11402" y="1494"/>
                    </a:lnTo>
                    <a:lnTo>
                      <a:pt x="4925" y="0"/>
                    </a:lnTo>
                    <a:lnTo>
                      <a:pt x="0" y="12116"/>
                    </a:lnTo>
                    <a:lnTo>
                      <a:pt x="12339" y="21600"/>
                    </a:lnTo>
                    <a:lnTo>
                      <a:pt x="21600" y="386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2" name="Shape"/>
              <p:cNvSpPr/>
              <p:nvPr/>
            </p:nvSpPr>
            <p:spPr>
              <a:xfrm>
                <a:off x="171165" y="69577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69"/>
                    </a:moveTo>
                    <a:lnTo>
                      <a:pt x="15327" y="1917"/>
                    </a:lnTo>
                    <a:lnTo>
                      <a:pt x="12942" y="0"/>
                    </a:lnTo>
                    <a:lnTo>
                      <a:pt x="0" y="10238"/>
                    </a:lnTo>
                    <a:lnTo>
                      <a:pt x="5170" y="16547"/>
                    </a:lnTo>
                    <a:lnTo>
                      <a:pt x="16490" y="21600"/>
                    </a:lnTo>
                    <a:lnTo>
                      <a:pt x="21600" y="696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3" name="Shape"/>
              <p:cNvSpPr/>
              <p:nvPr/>
            </p:nvSpPr>
            <p:spPr>
              <a:xfrm>
                <a:off x="252870" y="6980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65"/>
                    </a:moveTo>
                    <a:lnTo>
                      <a:pt x="11372" y="1494"/>
                    </a:lnTo>
                    <a:lnTo>
                      <a:pt x="4925" y="0"/>
                    </a:lnTo>
                    <a:lnTo>
                      <a:pt x="0" y="12116"/>
                    </a:lnTo>
                    <a:lnTo>
                      <a:pt x="12339" y="21600"/>
                    </a:lnTo>
                    <a:lnTo>
                      <a:pt x="21600" y="386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4" name="Shape"/>
              <p:cNvSpPr/>
              <p:nvPr/>
            </p:nvSpPr>
            <p:spPr>
              <a:xfrm>
                <a:off x="1068945" y="7057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897" y="4107"/>
                    </a:lnTo>
                    <a:lnTo>
                      <a:pt x="11773" y="2358"/>
                    </a:lnTo>
                    <a:lnTo>
                      <a:pt x="3483" y="0"/>
                    </a:lnTo>
                    <a:lnTo>
                      <a:pt x="0" y="15995"/>
                    </a:lnTo>
                    <a:lnTo>
                      <a:pt x="8287" y="1817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5" name="Shape"/>
              <p:cNvSpPr/>
              <p:nvPr/>
            </p:nvSpPr>
            <p:spPr>
              <a:xfrm>
                <a:off x="1107578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71"/>
                    </a:moveTo>
                    <a:lnTo>
                      <a:pt x="13806" y="1750"/>
                    </a:lnTo>
                    <a:lnTo>
                      <a:pt x="6674" y="0"/>
                    </a:lnTo>
                    <a:lnTo>
                      <a:pt x="0" y="11012"/>
                    </a:lnTo>
                    <a:lnTo>
                      <a:pt x="19957" y="21600"/>
                    </a:lnTo>
                    <a:lnTo>
                      <a:pt x="21600" y="367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57" name="object 270"/>
            <p:cNvSpPr/>
            <p:nvPr/>
          </p:nvSpPr>
          <p:spPr>
            <a:xfrm>
              <a:off x="4770598" y="934528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49" y="0"/>
                  </a:moveTo>
                  <a:lnTo>
                    <a:pt x="0" y="17735"/>
                  </a:lnTo>
                  <a:lnTo>
                    <a:pt x="16684" y="21600"/>
                  </a:lnTo>
                  <a:lnTo>
                    <a:pt x="21600" y="9484"/>
                  </a:lnTo>
                  <a:lnTo>
                    <a:pt x="16684" y="5717"/>
                  </a:lnTo>
                  <a:lnTo>
                    <a:pt x="924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60" name="object 271"/>
            <p:cNvGrpSpPr/>
            <p:nvPr/>
          </p:nvGrpSpPr>
          <p:grpSpPr>
            <a:xfrm>
              <a:off x="4237578" y="961530"/>
              <a:ext cx="600465" cy="40624"/>
              <a:chOff x="-1" y="0"/>
              <a:chExt cx="600464" cy="40623"/>
            </a:xfrm>
          </p:grpSpPr>
          <p:sp>
            <p:nvSpPr>
              <p:cNvPr id="958" name="Shape"/>
              <p:cNvSpPr/>
              <p:nvPr/>
            </p:nvSpPr>
            <p:spPr>
              <a:xfrm>
                <a:off x="-2" y="27916"/>
                <a:ext cx="12706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87"/>
                    </a:moveTo>
                    <a:lnTo>
                      <a:pt x="11928" y="1181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9445"/>
                    </a:lnTo>
                    <a:lnTo>
                      <a:pt x="21600" y="218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9" name="Shape"/>
              <p:cNvSpPr/>
              <p:nvPr/>
            </p:nvSpPr>
            <p:spPr>
              <a:xfrm>
                <a:off x="587760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95"/>
                    </a:moveTo>
                    <a:lnTo>
                      <a:pt x="13822" y="3880"/>
                    </a:lnTo>
                    <a:lnTo>
                      <a:pt x="2346" y="0"/>
                    </a:lnTo>
                    <a:lnTo>
                      <a:pt x="0" y="20138"/>
                    </a:lnTo>
                    <a:lnTo>
                      <a:pt x="20155" y="21600"/>
                    </a:lnTo>
                    <a:lnTo>
                      <a:pt x="21600" y="649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61" name="object 272"/>
            <p:cNvSpPr/>
            <p:nvPr/>
          </p:nvSpPr>
          <p:spPr>
            <a:xfrm>
              <a:off x="4159944" y="98873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9" y="0"/>
                  </a:moveTo>
                  <a:lnTo>
                    <a:pt x="0" y="17072"/>
                  </a:lnTo>
                  <a:lnTo>
                    <a:pt x="18263" y="21600"/>
                  </a:lnTo>
                  <a:lnTo>
                    <a:pt x="21600" y="4525"/>
                  </a:lnTo>
                  <a:lnTo>
                    <a:pt x="12692" y="2302"/>
                  </a:lnTo>
                  <a:lnTo>
                    <a:pt x="336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64" name="object 273"/>
            <p:cNvGrpSpPr/>
            <p:nvPr/>
          </p:nvGrpSpPr>
          <p:grpSpPr>
            <a:xfrm>
              <a:off x="4092500" y="935362"/>
              <a:ext cx="415896" cy="66087"/>
              <a:chOff x="0" y="0"/>
              <a:chExt cx="415895" cy="66086"/>
            </a:xfrm>
          </p:grpSpPr>
          <p:sp>
            <p:nvSpPr>
              <p:cNvPr id="962" name="Shape"/>
              <p:cNvSpPr/>
              <p:nvPr/>
            </p:nvSpPr>
            <p:spPr>
              <a:xfrm>
                <a:off x="-1" y="5337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5"/>
                    </a:moveTo>
                    <a:lnTo>
                      <a:pt x="12706" y="2302"/>
                    </a:lnTo>
                    <a:lnTo>
                      <a:pt x="3364" y="0"/>
                    </a:lnTo>
                    <a:lnTo>
                      <a:pt x="0" y="17072"/>
                    </a:lnTo>
                    <a:lnTo>
                      <a:pt x="18233" y="21600"/>
                    </a:lnTo>
                    <a:lnTo>
                      <a:pt x="21600" y="452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3" name="Shape"/>
              <p:cNvSpPr/>
              <p:nvPr/>
            </p:nvSpPr>
            <p:spPr>
              <a:xfrm>
                <a:off x="403191" y="-1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5"/>
                    </a:moveTo>
                    <a:lnTo>
                      <a:pt x="12705" y="2302"/>
                    </a:lnTo>
                    <a:lnTo>
                      <a:pt x="3366" y="0"/>
                    </a:lnTo>
                    <a:lnTo>
                      <a:pt x="0" y="17072"/>
                    </a:lnTo>
                    <a:lnTo>
                      <a:pt x="18234" y="21600"/>
                    </a:lnTo>
                    <a:lnTo>
                      <a:pt x="21600" y="452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65" name="object 274"/>
            <p:cNvSpPr/>
            <p:nvPr/>
          </p:nvSpPr>
          <p:spPr>
            <a:xfrm>
              <a:off x="3767374" y="98756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56" y="0"/>
                  </a:moveTo>
                  <a:lnTo>
                    <a:pt x="0" y="17257"/>
                  </a:lnTo>
                  <a:lnTo>
                    <a:pt x="21600" y="21600"/>
                  </a:lnTo>
                  <a:lnTo>
                    <a:pt x="15864" y="2635"/>
                  </a:lnTo>
                  <a:lnTo>
                    <a:pt x="10607" y="1512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68" name="object 275"/>
            <p:cNvGrpSpPr/>
            <p:nvPr/>
          </p:nvGrpSpPr>
          <p:grpSpPr>
            <a:xfrm>
              <a:off x="4224314" y="919412"/>
              <a:ext cx="26997" cy="55347"/>
              <a:chOff x="-1" y="-1"/>
              <a:chExt cx="26996" cy="55346"/>
            </a:xfrm>
          </p:grpSpPr>
          <p:sp>
            <p:nvSpPr>
              <p:cNvPr id="966" name="Shape"/>
              <p:cNvSpPr/>
              <p:nvPr/>
            </p:nvSpPr>
            <p:spPr>
              <a:xfrm>
                <a:off x="-2" y="-2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63"/>
                    </a:moveTo>
                    <a:lnTo>
                      <a:pt x="13317" y="1812"/>
                    </a:lnTo>
                    <a:lnTo>
                      <a:pt x="6388" y="0"/>
                    </a:lnTo>
                    <a:lnTo>
                      <a:pt x="0" y="11736"/>
                    </a:lnTo>
                    <a:lnTo>
                      <a:pt x="15683" y="21600"/>
                    </a:lnTo>
                    <a:lnTo>
                      <a:pt x="21600" y="396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7" name="Shape"/>
              <p:cNvSpPr/>
              <p:nvPr/>
            </p:nvSpPr>
            <p:spPr>
              <a:xfrm>
                <a:off x="14289" y="42639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0"/>
                    </a:moveTo>
                    <a:lnTo>
                      <a:pt x="12706" y="2337"/>
                    </a:lnTo>
                    <a:lnTo>
                      <a:pt x="3364" y="0"/>
                    </a:lnTo>
                    <a:lnTo>
                      <a:pt x="0" y="17083"/>
                    </a:lnTo>
                    <a:lnTo>
                      <a:pt x="18233" y="21600"/>
                    </a:lnTo>
                    <a:lnTo>
                      <a:pt x="21600" y="452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69" name="object 276"/>
            <p:cNvSpPr/>
            <p:nvPr/>
          </p:nvSpPr>
          <p:spPr>
            <a:xfrm>
              <a:off x="4511169" y="99156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05" y="0"/>
                  </a:moveTo>
                  <a:lnTo>
                    <a:pt x="9069" y="126"/>
                  </a:lnTo>
                  <a:lnTo>
                    <a:pt x="0" y="1600"/>
                  </a:lnTo>
                  <a:lnTo>
                    <a:pt x="3276" y="21600"/>
                  </a:lnTo>
                  <a:lnTo>
                    <a:pt x="21600" y="10944"/>
                  </a:lnTo>
                  <a:lnTo>
                    <a:pt x="980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72" name="object 277"/>
            <p:cNvGrpSpPr/>
            <p:nvPr/>
          </p:nvGrpSpPr>
          <p:grpSpPr>
            <a:xfrm>
              <a:off x="4009939" y="921081"/>
              <a:ext cx="762159" cy="52205"/>
              <a:chOff x="0" y="-1"/>
              <a:chExt cx="762158" cy="52204"/>
            </a:xfrm>
          </p:grpSpPr>
          <p:sp>
            <p:nvSpPr>
              <p:cNvPr id="970" name="Shape"/>
              <p:cNvSpPr/>
              <p:nvPr/>
            </p:nvSpPr>
            <p:spPr>
              <a:xfrm>
                <a:off x="0" y="39497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85"/>
                    </a:moveTo>
                    <a:lnTo>
                      <a:pt x="19693" y="9915"/>
                    </a:lnTo>
                    <a:lnTo>
                      <a:pt x="16061" y="7800"/>
                    </a:lnTo>
                    <a:lnTo>
                      <a:pt x="2768" y="0"/>
                    </a:lnTo>
                    <a:lnTo>
                      <a:pt x="0" y="21600"/>
                    </a:lnTo>
                    <a:lnTo>
                      <a:pt x="21600" y="1948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1" name="Shape"/>
              <p:cNvSpPr/>
              <p:nvPr/>
            </p:nvSpPr>
            <p:spPr>
              <a:xfrm>
                <a:off x="749455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20"/>
                    </a:moveTo>
                    <a:lnTo>
                      <a:pt x="10220" y="615"/>
                    </a:lnTo>
                    <a:lnTo>
                      <a:pt x="8102" y="0"/>
                    </a:lnTo>
                    <a:lnTo>
                      <a:pt x="0" y="4571"/>
                    </a:lnTo>
                    <a:lnTo>
                      <a:pt x="2316" y="21600"/>
                    </a:lnTo>
                    <a:lnTo>
                      <a:pt x="21600" y="402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73" name="object 278"/>
            <p:cNvSpPr/>
            <p:nvPr/>
          </p:nvSpPr>
          <p:spPr>
            <a:xfrm>
              <a:off x="3983636" y="99013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75" y="0"/>
                  </a:moveTo>
                  <a:lnTo>
                    <a:pt x="0" y="14039"/>
                  </a:lnTo>
                  <a:lnTo>
                    <a:pt x="17025" y="21600"/>
                  </a:lnTo>
                  <a:lnTo>
                    <a:pt x="21600" y="7587"/>
                  </a:lnTo>
                  <a:lnTo>
                    <a:pt x="15086" y="4680"/>
                  </a:lnTo>
                  <a:lnTo>
                    <a:pt x="457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80" name="object 279"/>
            <p:cNvGrpSpPr/>
            <p:nvPr/>
          </p:nvGrpSpPr>
          <p:grpSpPr>
            <a:xfrm>
              <a:off x="3377438" y="921100"/>
              <a:ext cx="806466" cy="85461"/>
              <a:chOff x="-1" y="0"/>
              <a:chExt cx="806464" cy="85460"/>
            </a:xfrm>
          </p:grpSpPr>
          <p:sp>
            <p:nvSpPr>
              <p:cNvPr id="974" name="Shape"/>
              <p:cNvSpPr/>
              <p:nvPr/>
            </p:nvSpPr>
            <p:spPr>
              <a:xfrm>
                <a:off x="-2" y="70454"/>
                <a:ext cx="12706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0"/>
                    </a:moveTo>
                    <a:lnTo>
                      <a:pt x="12706" y="2337"/>
                    </a:lnTo>
                    <a:lnTo>
                      <a:pt x="3364" y="0"/>
                    </a:lnTo>
                    <a:lnTo>
                      <a:pt x="0" y="17080"/>
                    </a:lnTo>
                    <a:lnTo>
                      <a:pt x="18233" y="21600"/>
                    </a:lnTo>
                    <a:lnTo>
                      <a:pt x="21600" y="452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5" name="Shape"/>
              <p:cNvSpPr/>
              <p:nvPr/>
            </p:nvSpPr>
            <p:spPr>
              <a:xfrm>
                <a:off x="24276" y="7275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33"/>
                    </a:moveTo>
                    <a:lnTo>
                      <a:pt x="14799" y="0"/>
                    </a:lnTo>
                    <a:lnTo>
                      <a:pt x="14304" y="80"/>
                    </a:lnTo>
                    <a:lnTo>
                      <a:pt x="0" y="1946"/>
                    </a:lnTo>
                    <a:lnTo>
                      <a:pt x="18380" y="21600"/>
                    </a:lnTo>
                    <a:lnTo>
                      <a:pt x="21600" y="693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6" name="Shape"/>
              <p:cNvSpPr/>
              <p:nvPr/>
            </p:nvSpPr>
            <p:spPr>
              <a:xfrm>
                <a:off x="354266" y="53049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4"/>
                    </a:moveTo>
                    <a:lnTo>
                      <a:pt x="11772" y="3645"/>
                    </a:lnTo>
                    <a:lnTo>
                      <a:pt x="1643" y="0"/>
                    </a:lnTo>
                    <a:lnTo>
                      <a:pt x="0" y="20959"/>
                    </a:lnTo>
                    <a:lnTo>
                      <a:pt x="8789" y="21600"/>
                    </a:lnTo>
                    <a:lnTo>
                      <a:pt x="21600" y="721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7" name="Shape"/>
              <p:cNvSpPr/>
              <p:nvPr/>
            </p:nvSpPr>
            <p:spPr>
              <a:xfrm>
                <a:off x="509836" y="5430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1"/>
                    </a:moveTo>
                    <a:lnTo>
                      <a:pt x="13056" y="190"/>
                    </a:lnTo>
                    <a:lnTo>
                      <a:pt x="9064" y="0"/>
                    </a:lnTo>
                    <a:lnTo>
                      <a:pt x="0" y="21142"/>
                    </a:lnTo>
                    <a:lnTo>
                      <a:pt x="19968" y="21600"/>
                    </a:lnTo>
                    <a:lnTo>
                      <a:pt x="21600" y="61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8" name="Shape"/>
              <p:cNvSpPr/>
              <p:nvPr/>
            </p:nvSpPr>
            <p:spPr>
              <a:xfrm>
                <a:off x="768436" y="23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2"/>
                    </a:moveTo>
                    <a:lnTo>
                      <a:pt x="12513" y="96"/>
                    </a:lnTo>
                    <a:lnTo>
                      <a:pt x="11781" y="0"/>
                    </a:lnTo>
                    <a:lnTo>
                      <a:pt x="0" y="10929"/>
                    </a:lnTo>
                    <a:lnTo>
                      <a:pt x="18297" y="21600"/>
                    </a:lnTo>
                    <a:lnTo>
                      <a:pt x="21600" y="157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9" name="Shape"/>
              <p:cNvSpPr/>
              <p:nvPr/>
            </p:nvSpPr>
            <p:spPr>
              <a:xfrm>
                <a:off x="793760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9"/>
                    </a:moveTo>
                    <a:lnTo>
                      <a:pt x="11576" y="0"/>
                    </a:lnTo>
                    <a:lnTo>
                      <a:pt x="9221" y="232"/>
                    </a:lnTo>
                    <a:lnTo>
                      <a:pt x="0" y="1205"/>
                    </a:lnTo>
                    <a:lnTo>
                      <a:pt x="7808" y="21600"/>
                    </a:lnTo>
                    <a:lnTo>
                      <a:pt x="21600" y="960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81" name="object 280"/>
            <p:cNvSpPr/>
            <p:nvPr/>
          </p:nvSpPr>
          <p:spPr>
            <a:xfrm>
              <a:off x="4106560" y="90725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4" y="0"/>
                  </a:moveTo>
                  <a:lnTo>
                    <a:pt x="0" y="17082"/>
                  </a:lnTo>
                  <a:lnTo>
                    <a:pt x="18233" y="21600"/>
                  </a:lnTo>
                  <a:lnTo>
                    <a:pt x="21600" y="4518"/>
                  </a:lnTo>
                  <a:lnTo>
                    <a:pt x="12706" y="2334"/>
                  </a:lnTo>
                  <a:lnTo>
                    <a:pt x="336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82" name="object 281"/>
            <p:cNvSpPr/>
            <p:nvPr/>
          </p:nvSpPr>
          <p:spPr>
            <a:xfrm>
              <a:off x="4118606" y="92044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975" y="21600"/>
                  </a:lnTo>
                  <a:lnTo>
                    <a:pt x="12439" y="21486"/>
                  </a:lnTo>
                  <a:lnTo>
                    <a:pt x="21600" y="8148"/>
                  </a:lnTo>
                  <a:lnTo>
                    <a:pt x="13498" y="5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83" name="object 282"/>
            <p:cNvSpPr/>
            <p:nvPr/>
          </p:nvSpPr>
          <p:spPr>
            <a:xfrm>
              <a:off x="4038417" y="93520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8" y="0"/>
                  </a:moveTo>
                  <a:lnTo>
                    <a:pt x="0" y="5007"/>
                  </a:lnTo>
                  <a:lnTo>
                    <a:pt x="7458" y="21600"/>
                  </a:lnTo>
                  <a:lnTo>
                    <a:pt x="21600" y="10329"/>
                  </a:lnTo>
                  <a:lnTo>
                    <a:pt x="13675" y="3511"/>
                  </a:lnTo>
                  <a:lnTo>
                    <a:pt x="960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90" name="object 283"/>
            <p:cNvGrpSpPr/>
            <p:nvPr/>
          </p:nvGrpSpPr>
          <p:grpSpPr>
            <a:xfrm>
              <a:off x="3390083" y="919502"/>
              <a:ext cx="701976" cy="55766"/>
              <a:chOff x="0" y="0"/>
              <a:chExt cx="701975" cy="55765"/>
            </a:xfrm>
          </p:grpSpPr>
          <p:sp>
            <p:nvSpPr>
              <p:cNvPr id="984" name="Shape"/>
              <p:cNvSpPr/>
              <p:nvPr/>
            </p:nvSpPr>
            <p:spPr>
              <a:xfrm>
                <a:off x="0" y="1586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8"/>
                    </a:moveTo>
                    <a:lnTo>
                      <a:pt x="12692" y="2302"/>
                    </a:lnTo>
                    <a:lnTo>
                      <a:pt x="3369" y="0"/>
                    </a:lnTo>
                    <a:lnTo>
                      <a:pt x="0" y="17075"/>
                    </a:lnTo>
                    <a:lnTo>
                      <a:pt x="18263" y="21600"/>
                    </a:lnTo>
                    <a:lnTo>
                      <a:pt x="21600" y="452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5" name="Shape"/>
              <p:cNvSpPr/>
              <p:nvPr/>
            </p:nvSpPr>
            <p:spPr>
              <a:xfrm>
                <a:off x="12503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225"/>
                    </a:moveTo>
                    <a:lnTo>
                      <a:pt x="12673" y="3061"/>
                    </a:lnTo>
                    <a:lnTo>
                      <a:pt x="0" y="0"/>
                    </a:lnTo>
                    <a:lnTo>
                      <a:pt x="4759" y="19764"/>
                    </a:lnTo>
                    <a:lnTo>
                      <a:pt x="11151" y="21600"/>
                    </a:lnTo>
                    <a:lnTo>
                      <a:pt x="21600" y="522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6" name="Shape"/>
              <p:cNvSpPr/>
              <p:nvPr/>
            </p:nvSpPr>
            <p:spPr>
              <a:xfrm>
                <a:off x="81933" y="71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01"/>
                    </a:moveTo>
                    <a:lnTo>
                      <a:pt x="15687" y="3207"/>
                    </a:lnTo>
                    <a:lnTo>
                      <a:pt x="10072" y="0"/>
                    </a:lnTo>
                    <a:lnTo>
                      <a:pt x="0" y="13669"/>
                    </a:lnTo>
                    <a:lnTo>
                      <a:pt x="18308" y="21600"/>
                    </a:lnTo>
                    <a:lnTo>
                      <a:pt x="21600" y="660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7" name="Shape"/>
              <p:cNvSpPr/>
              <p:nvPr/>
            </p:nvSpPr>
            <p:spPr>
              <a:xfrm>
                <a:off x="297199" y="4305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466" y="0"/>
                    </a:lnTo>
                    <a:lnTo>
                      <a:pt x="10591" y="171"/>
                    </a:lnTo>
                    <a:lnTo>
                      <a:pt x="9480" y="200"/>
                    </a:lnTo>
                    <a:lnTo>
                      <a:pt x="0" y="1362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8" name="Shape"/>
              <p:cNvSpPr/>
              <p:nvPr/>
            </p:nvSpPr>
            <p:spPr>
              <a:xfrm>
                <a:off x="483713" y="71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3475" y="3370"/>
                    </a:lnTo>
                    <a:lnTo>
                      <a:pt x="11406" y="2602"/>
                    </a:lnTo>
                    <a:lnTo>
                      <a:pt x="4165" y="0"/>
                    </a:lnTo>
                    <a:lnTo>
                      <a:pt x="0" y="1485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9" name="Shape"/>
              <p:cNvSpPr/>
              <p:nvPr/>
            </p:nvSpPr>
            <p:spPr>
              <a:xfrm>
                <a:off x="689272" y="1716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23" y="0"/>
                    </a:lnTo>
                    <a:lnTo>
                      <a:pt x="10207" y="1518"/>
                    </a:lnTo>
                    <a:lnTo>
                      <a:pt x="5342" y="2177"/>
                    </a:lnTo>
                    <a:lnTo>
                      <a:pt x="0" y="1145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91" name="object 284"/>
            <p:cNvSpPr/>
            <p:nvPr/>
          </p:nvSpPr>
          <p:spPr>
            <a:xfrm>
              <a:off x="3929192" y="93524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92" y="0"/>
                  </a:moveTo>
                  <a:lnTo>
                    <a:pt x="0" y="5674"/>
                  </a:lnTo>
                  <a:lnTo>
                    <a:pt x="1059" y="13157"/>
                  </a:lnTo>
                  <a:lnTo>
                    <a:pt x="10109" y="21600"/>
                  </a:lnTo>
                  <a:lnTo>
                    <a:pt x="21600" y="9250"/>
                  </a:lnTo>
                  <a:lnTo>
                    <a:pt x="13478" y="2946"/>
                  </a:lnTo>
                  <a:lnTo>
                    <a:pt x="9692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99" name="object 285"/>
            <p:cNvGrpSpPr/>
            <p:nvPr/>
          </p:nvGrpSpPr>
          <p:grpSpPr>
            <a:xfrm>
              <a:off x="3376112" y="935257"/>
              <a:ext cx="1093993" cy="82817"/>
              <a:chOff x="0" y="0"/>
              <a:chExt cx="1093991" cy="82816"/>
            </a:xfrm>
          </p:grpSpPr>
          <p:sp>
            <p:nvSpPr>
              <p:cNvPr id="992" name="Shape"/>
              <p:cNvSpPr/>
              <p:nvPr/>
            </p:nvSpPr>
            <p:spPr>
              <a:xfrm>
                <a:off x="-1" y="2675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79" y="2793"/>
                    </a:lnTo>
                    <a:lnTo>
                      <a:pt x="12772" y="1461"/>
                    </a:lnTo>
                    <a:lnTo>
                      <a:pt x="3262" y="0"/>
                    </a:lnTo>
                    <a:lnTo>
                      <a:pt x="0" y="1971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3" name="Shape"/>
              <p:cNvSpPr/>
              <p:nvPr/>
            </p:nvSpPr>
            <p:spPr>
              <a:xfrm>
                <a:off x="68783" y="7011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30"/>
                    </a:moveTo>
                    <a:lnTo>
                      <a:pt x="15388" y="2305"/>
                    </a:lnTo>
                    <a:lnTo>
                      <a:pt x="0" y="0"/>
                    </a:lnTo>
                    <a:lnTo>
                      <a:pt x="10409" y="21600"/>
                    </a:lnTo>
                    <a:lnTo>
                      <a:pt x="17317" y="20593"/>
                    </a:lnTo>
                    <a:lnTo>
                      <a:pt x="21600" y="323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4" name="Shape"/>
              <p:cNvSpPr/>
              <p:nvPr/>
            </p:nvSpPr>
            <p:spPr>
              <a:xfrm>
                <a:off x="729482" y="3975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01"/>
                    </a:moveTo>
                    <a:lnTo>
                      <a:pt x="15684" y="3207"/>
                    </a:lnTo>
                    <a:lnTo>
                      <a:pt x="10069" y="0"/>
                    </a:lnTo>
                    <a:lnTo>
                      <a:pt x="0" y="13669"/>
                    </a:lnTo>
                    <a:lnTo>
                      <a:pt x="18343" y="21600"/>
                    </a:lnTo>
                    <a:lnTo>
                      <a:pt x="21600" y="660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5" name="Shape"/>
              <p:cNvSpPr/>
              <p:nvPr/>
            </p:nvSpPr>
            <p:spPr>
              <a:xfrm>
                <a:off x="795205" y="3984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813" y="1836"/>
                    </a:lnTo>
                    <a:lnTo>
                      <a:pt x="12025" y="447"/>
                    </a:lnTo>
                    <a:lnTo>
                      <a:pt x="10449" y="0"/>
                    </a:lnTo>
                    <a:lnTo>
                      <a:pt x="0" y="1637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6" name="Shape"/>
              <p:cNvSpPr/>
              <p:nvPr/>
            </p:nvSpPr>
            <p:spPr>
              <a:xfrm>
                <a:off x="848585" y="3984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841" y="1836"/>
                    </a:lnTo>
                    <a:lnTo>
                      <a:pt x="12054" y="447"/>
                    </a:lnTo>
                    <a:lnTo>
                      <a:pt x="10475" y="0"/>
                    </a:lnTo>
                    <a:lnTo>
                      <a:pt x="0" y="1637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7" name="Shape"/>
              <p:cNvSpPr/>
              <p:nvPr/>
            </p:nvSpPr>
            <p:spPr>
              <a:xfrm>
                <a:off x="984279" y="4100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075" y="1513"/>
                    </a:lnTo>
                    <a:lnTo>
                      <a:pt x="13848" y="153"/>
                    </a:lnTo>
                    <a:lnTo>
                      <a:pt x="13035" y="0"/>
                    </a:lnTo>
                    <a:lnTo>
                      <a:pt x="0" y="105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8" name="Shape"/>
              <p:cNvSpPr/>
              <p:nvPr/>
            </p:nvSpPr>
            <p:spPr>
              <a:xfrm>
                <a:off x="1081288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50"/>
                    </a:moveTo>
                    <a:lnTo>
                      <a:pt x="13480" y="2949"/>
                    </a:lnTo>
                    <a:lnTo>
                      <a:pt x="9692" y="0"/>
                    </a:lnTo>
                    <a:lnTo>
                      <a:pt x="0" y="5674"/>
                    </a:lnTo>
                    <a:lnTo>
                      <a:pt x="1059" y="13157"/>
                    </a:lnTo>
                    <a:lnTo>
                      <a:pt x="10109" y="21600"/>
                    </a:lnTo>
                    <a:lnTo>
                      <a:pt x="21600" y="925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00" name="object 286"/>
            <p:cNvSpPr/>
            <p:nvPr/>
          </p:nvSpPr>
          <p:spPr>
            <a:xfrm>
              <a:off x="3308197" y="99096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50" y="0"/>
                  </a:moveTo>
                  <a:lnTo>
                    <a:pt x="0" y="21046"/>
                  </a:lnTo>
                  <a:lnTo>
                    <a:pt x="18045" y="21600"/>
                  </a:lnTo>
                  <a:lnTo>
                    <a:pt x="21600" y="7791"/>
                  </a:lnTo>
                  <a:lnTo>
                    <a:pt x="16830" y="3875"/>
                  </a:lnTo>
                  <a:lnTo>
                    <a:pt x="1215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03" name="object 287"/>
            <p:cNvGrpSpPr/>
            <p:nvPr/>
          </p:nvGrpSpPr>
          <p:grpSpPr>
            <a:xfrm>
              <a:off x="4132849" y="908833"/>
              <a:ext cx="295079" cy="40799"/>
              <a:chOff x="0" y="0"/>
              <a:chExt cx="295078" cy="40798"/>
            </a:xfrm>
          </p:grpSpPr>
          <p:sp>
            <p:nvSpPr>
              <p:cNvPr id="1001" name="Shape"/>
              <p:cNvSpPr/>
              <p:nvPr/>
            </p:nvSpPr>
            <p:spPr>
              <a:xfrm>
                <a:off x="-1" y="2809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0" y="3251"/>
                    </a:lnTo>
                    <a:lnTo>
                      <a:pt x="14027" y="2178"/>
                    </a:lnTo>
                    <a:lnTo>
                      <a:pt x="4104" y="0"/>
                    </a:lnTo>
                    <a:lnTo>
                      <a:pt x="0" y="158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2" name="Shape"/>
              <p:cNvSpPr/>
              <p:nvPr/>
            </p:nvSpPr>
            <p:spPr>
              <a:xfrm>
                <a:off x="282374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1" y="3210"/>
                    </a:lnTo>
                    <a:lnTo>
                      <a:pt x="14028" y="2140"/>
                    </a:lnTo>
                    <a:lnTo>
                      <a:pt x="4103" y="0"/>
                    </a:lnTo>
                    <a:lnTo>
                      <a:pt x="0" y="158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04" name="object 288"/>
            <p:cNvSpPr/>
            <p:nvPr/>
          </p:nvSpPr>
          <p:spPr>
            <a:xfrm>
              <a:off x="3442730" y="93668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13" y="0"/>
                  </a:moveTo>
                  <a:lnTo>
                    <a:pt x="0" y="21600"/>
                  </a:lnTo>
                  <a:lnTo>
                    <a:pt x="21600" y="13859"/>
                  </a:lnTo>
                  <a:lnTo>
                    <a:pt x="20763" y="2622"/>
                  </a:lnTo>
                  <a:lnTo>
                    <a:pt x="16677" y="1829"/>
                  </a:lnTo>
                  <a:lnTo>
                    <a:pt x="751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09" name="object 289"/>
            <p:cNvGrpSpPr/>
            <p:nvPr/>
          </p:nvGrpSpPr>
          <p:grpSpPr>
            <a:xfrm>
              <a:off x="3714206" y="921006"/>
              <a:ext cx="877946" cy="82012"/>
              <a:chOff x="-1" y="-1"/>
              <a:chExt cx="877945" cy="82011"/>
            </a:xfrm>
          </p:grpSpPr>
          <p:sp>
            <p:nvSpPr>
              <p:cNvPr id="1005" name="Shape"/>
              <p:cNvSpPr/>
              <p:nvPr/>
            </p:nvSpPr>
            <p:spPr>
              <a:xfrm>
                <a:off x="-2" y="41205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0" y="3251"/>
                    </a:lnTo>
                    <a:lnTo>
                      <a:pt x="14027" y="2178"/>
                    </a:lnTo>
                    <a:lnTo>
                      <a:pt x="4104" y="0"/>
                    </a:lnTo>
                    <a:lnTo>
                      <a:pt x="0" y="158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6" name="Shape"/>
              <p:cNvSpPr/>
              <p:nvPr/>
            </p:nvSpPr>
            <p:spPr>
              <a:xfrm>
                <a:off x="618432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09"/>
                    </a:moveTo>
                    <a:lnTo>
                      <a:pt x="10080" y="0"/>
                    </a:lnTo>
                    <a:lnTo>
                      <a:pt x="9359" y="69"/>
                    </a:lnTo>
                    <a:lnTo>
                      <a:pt x="0" y="1149"/>
                    </a:lnTo>
                    <a:lnTo>
                      <a:pt x="6690" y="21600"/>
                    </a:lnTo>
                    <a:lnTo>
                      <a:pt x="21600" y="1180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7" name="Shape"/>
              <p:cNvSpPr/>
              <p:nvPr/>
            </p:nvSpPr>
            <p:spPr>
              <a:xfrm>
                <a:off x="713653" y="69304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0" y="3218"/>
                    </a:lnTo>
                    <a:lnTo>
                      <a:pt x="14027" y="2146"/>
                    </a:lnTo>
                    <a:lnTo>
                      <a:pt x="4139" y="0"/>
                    </a:lnTo>
                    <a:lnTo>
                      <a:pt x="0" y="1590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8" name="Shape"/>
              <p:cNvSpPr/>
              <p:nvPr/>
            </p:nvSpPr>
            <p:spPr>
              <a:xfrm>
                <a:off x="865241" y="6899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92"/>
                    </a:moveTo>
                    <a:lnTo>
                      <a:pt x="14340" y="2180"/>
                    </a:lnTo>
                    <a:lnTo>
                      <a:pt x="0" y="0"/>
                    </a:lnTo>
                    <a:lnTo>
                      <a:pt x="4793" y="21600"/>
                    </a:lnTo>
                    <a:lnTo>
                      <a:pt x="21346" y="19501"/>
                    </a:lnTo>
                    <a:lnTo>
                      <a:pt x="21600" y="329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10" name="object 290"/>
            <p:cNvSpPr/>
            <p:nvPr/>
          </p:nvSpPr>
          <p:spPr>
            <a:xfrm>
              <a:off x="4745370" y="99030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01" y="0"/>
                  </a:moveTo>
                  <a:lnTo>
                    <a:pt x="0" y="15903"/>
                  </a:lnTo>
                  <a:lnTo>
                    <a:pt x="21600" y="21600"/>
                  </a:lnTo>
                  <a:lnTo>
                    <a:pt x="18950" y="3216"/>
                  </a:lnTo>
                  <a:lnTo>
                    <a:pt x="14027" y="2144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18" name="object 291"/>
            <p:cNvGrpSpPr/>
            <p:nvPr/>
          </p:nvGrpSpPr>
          <p:grpSpPr>
            <a:xfrm>
              <a:off x="3714739" y="921208"/>
              <a:ext cx="1096374" cy="81549"/>
              <a:chOff x="0" y="-1"/>
              <a:chExt cx="1096373" cy="81548"/>
            </a:xfrm>
          </p:grpSpPr>
          <p:sp>
            <p:nvSpPr>
              <p:cNvPr id="1011" name="Shape"/>
              <p:cNvSpPr/>
              <p:nvPr/>
            </p:nvSpPr>
            <p:spPr>
              <a:xfrm>
                <a:off x="-1" y="1315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841" y="1839"/>
                    </a:lnTo>
                    <a:lnTo>
                      <a:pt x="12053" y="450"/>
                    </a:lnTo>
                    <a:lnTo>
                      <a:pt x="10476" y="0"/>
                    </a:lnTo>
                    <a:lnTo>
                      <a:pt x="0" y="1637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2" name="Shape"/>
              <p:cNvSpPr/>
              <p:nvPr/>
            </p:nvSpPr>
            <p:spPr>
              <a:xfrm>
                <a:off x="184899" y="67698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0" y="3250"/>
                    </a:lnTo>
                    <a:lnTo>
                      <a:pt x="14027" y="2143"/>
                    </a:lnTo>
                    <a:lnTo>
                      <a:pt x="4139" y="0"/>
                    </a:lnTo>
                    <a:lnTo>
                      <a:pt x="0" y="1587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3" name="Shape"/>
              <p:cNvSpPr/>
              <p:nvPr/>
            </p:nvSpPr>
            <p:spPr>
              <a:xfrm>
                <a:off x="212884" y="68841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23" y="0"/>
                    </a:lnTo>
                    <a:lnTo>
                      <a:pt x="10205" y="1493"/>
                    </a:lnTo>
                    <a:lnTo>
                      <a:pt x="5339" y="2182"/>
                    </a:lnTo>
                    <a:lnTo>
                      <a:pt x="0" y="1147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4" name="Shape"/>
              <p:cNvSpPr/>
              <p:nvPr/>
            </p:nvSpPr>
            <p:spPr>
              <a:xfrm>
                <a:off x="631959" y="3947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7"/>
                    </a:moveTo>
                    <a:lnTo>
                      <a:pt x="13258" y="1156"/>
                    </a:lnTo>
                    <a:lnTo>
                      <a:pt x="0" y="0"/>
                    </a:lnTo>
                    <a:lnTo>
                      <a:pt x="121" y="18851"/>
                    </a:lnTo>
                    <a:lnTo>
                      <a:pt x="18335" y="21600"/>
                    </a:lnTo>
                    <a:lnTo>
                      <a:pt x="21600" y="188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5" name="Shape"/>
              <p:cNvSpPr/>
              <p:nvPr/>
            </p:nvSpPr>
            <p:spPr>
              <a:xfrm>
                <a:off x="991315" y="-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50"/>
                    </a:moveTo>
                    <a:lnTo>
                      <a:pt x="13480" y="2949"/>
                    </a:lnTo>
                    <a:lnTo>
                      <a:pt x="9692" y="0"/>
                    </a:lnTo>
                    <a:lnTo>
                      <a:pt x="0" y="5674"/>
                    </a:lnTo>
                    <a:lnTo>
                      <a:pt x="1059" y="13122"/>
                    </a:lnTo>
                    <a:lnTo>
                      <a:pt x="10109" y="21600"/>
                    </a:lnTo>
                    <a:lnTo>
                      <a:pt x="21600" y="925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6" name="Shape"/>
              <p:cNvSpPr/>
              <p:nvPr/>
            </p:nvSpPr>
            <p:spPr>
              <a:xfrm>
                <a:off x="1070690" y="5578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876"/>
                    </a:moveTo>
                    <a:lnTo>
                      <a:pt x="11602" y="945"/>
                    </a:lnTo>
                    <a:lnTo>
                      <a:pt x="10222" y="0"/>
                    </a:lnTo>
                    <a:lnTo>
                      <a:pt x="0" y="4698"/>
                    </a:lnTo>
                    <a:lnTo>
                      <a:pt x="2084" y="21600"/>
                    </a:lnTo>
                    <a:lnTo>
                      <a:pt x="21600" y="787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7" name="Shape"/>
              <p:cNvSpPr/>
              <p:nvPr/>
            </p:nvSpPr>
            <p:spPr>
              <a:xfrm>
                <a:off x="1083669" y="6874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251" y="0"/>
                    </a:lnTo>
                    <a:lnTo>
                      <a:pt x="10862" y="35"/>
                    </a:lnTo>
                    <a:lnTo>
                      <a:pt x="6688" y="70"/>
                    </a:lnTo>
                    <a:lnTo>
                      <a:pt x="0" y="1238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19" name="object 292"/>
            <p:cNvSpPr/>
            <p:nvPr/>
          </p:nvSpPr>
          <p:spPr>
            <a:xfrm>
              <a:off x="3969394" y="97621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93" y="0"/>
                  </a:moveTo>
                  <a:lnTo>
                    <a:pt x="7592" y="405"/>
                  </a:lnTo>
                  <a:lnTo>
                    <a:pt x="539" y="1442"/>
                  </a:lnTo>
                  <a:lnTo>
                    <a:pt x="0" y="21600"/>
                  </a:lnTo>
                  <a:lnTo>
                    <a:pt x="21600" y="19210"/>
                  </a:lnTo>
                  <a:lnTo>
                    <a:pt x="1039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20" name="object 293"/>
            <p:cNvSpPr/>
            <p:nvPr/>
          </p:nvSpPr>
          <p:spPr>
            <a:xfrm>
              <a:off x="3956349" y="962488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16" y="0"/>
                  </a:moveTo>
                  <a:lnTo>
                    <a:pt x="0" y="18647"/>
                  </a:lnTo>
                  <a:lnTo>
                    <a:pt x="20544" y="21600"/>
                  </a:lnTo>
                  <a:lnTo>
                    <a:pt x="21600" y="1117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21" name="object 294"/>
            <p:cNvSpPr/>
            <p:nvPr/>
          </p:nvSpPr>
          <p:spPr>
            <a:xfrm>
              <a:off x="4718344" y="93655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48" y="0"/>
                  </a:moveTo>
                  <a:lnTo>
                    <a:pt x="10859" y="67"/>
                  </a:lnTo>
                  <a:lnTo>
                    <a:pt x="6685" y="102"/>
                  </a:lnTo>
                  <a:lnTo>
                    <a:pt x="0" y="12360"/>
                  </a:lnTo>
                  <a:lnTo>
                    <a:pt x="21600" y="21600"/>
                  </a:lnTo>
                  <a:lnTo>
                    <a:pt x="1924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22" name="object 295"/>
            <p:cNvSpPr/>
            <p:nvPr/>
          </p:nvSpPr>
          <p:spPr>
            <a:xfrm>
              <a:off x="4025285" y="921188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519" y="21600"/>
                  </a:lnTo>
                  <a:lnTo>
                    <a:pt x="18688" y="16069"/>
                  </a:lnTo>
                  <a:lnTo>
                    <a:pt x="21600" y="12511"/>
                  </a:lnTo>
                  <a:lnTo>
                    <a:pt x="12589" y="1580"/>
                  </a:lnTo>
                  <a:lnTo>
                    <a:pt x="11982" y="1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23" name="object 296"/>
            <p:cNvSpPr/>
            <p:nvPr/>
          </p:nvSpPr>
          <p:spPr>
            <a:xfrm>
              <a:off x="3321939" y="93655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48" y="0"/>
                  </a:moveTo>
                  <a:lnTo>
                    <a:pt x="10859" y="67"/>
                  </a:lnTo>
                  <a:lnTo>
                    <a:pt x="6685" y="102"/>
                  </a:lnTo>
                  <a:lnTo>
                    <a:pt x="0" y="12360"/>
                  </a:lnTo>
                  <a:lnTo>
                    <a:pt x="21600" y="21600"/>
                  </a:lnTo>
                  <a:lnTo>
                    <a:pt x="1924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33" name="object 297"/>
            <p:cNvGrpSpPr/>
            <p:nvPr/>
          </p:nvGrpSpPr>
          <p:grpSpPr>
            <a:xfrm>
              <a:off x="3501745" y="919794"/>
              <a:ext cx="1241301" cy="81452"/>
              <a:chOff x="-1" y="0"/>
              <a:chExt cx="1241299" cy="81451"/>
            </a:xfrm>
          </p:grpSpPr>
          <p:sp>
            <p:nvSpPr>
              <p:cNvPr id="1024" name="Shape"/>
              <p:cNvSpPr/>
              <p:nvPr/>
            </p:nvSpPr>
            <p:spPr>
              <a:xfrm>
                <a:off x="-2" y="68745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248" y="0"/>
                    </a:lnTo>
                    <a:lnTo>
                      <a:pt x="10859" y="67"/>
                    </a:lnTo>
                    <a:lnTo>
                      <a:pt x="6685" y="102"/>
                    </a:lnTo>
                    <a:lnTo>
                      <a:pt x="0" y="1238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5" name="Shape"/>
              <p:cNvSpPr/>
              <p:nvPr/>
            </p:nvSpPr>
            <p:spPr>
              <a:xfrm>
                <a:off x="356933" y="56083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12"/>
                    </a:moveTo>
                    <a:lnTo>
                      <a:pt x="12830" y="102"/>
                    </a:lnTo>
                    <a:lnTo>
                      <a:pt x="10567" y="67"/>
                    </a:lnTo>
                    <a:lnTo>
                      <a:pt x="0" y="0"/>
                    </a:lnTo>
                    <a:lnTo>
                      <a:pt x="6721" y="21600"/>
                    </a:lnTo>
                    <a:lnTo>
                      <a:pt x="21600" y="1351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6" name="Shape"/>
              <p:cNvSpPr/>
              <p:nvPr/>
            </p:nvSpPr>
            <p:spPr>
              <a:xfrm>
                <a:off x="631997" y="4237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11"/>
                    </a:moveTo>
                    <a:lnTo>
                      <a:pt x="10393" y="0"/>
                    </a:lnTo>
                    <a:lnTo>
                      <a:pt x="7592" y="408"/>
                    </a:lnTo>
                    <a:lnTo>
                      <a:pt x="571" y="1445"/>
                    </a:lnTo>
                    <a:lnTo>
                      <a:pt x="0" y="21600"/>
                    </a:lnTo>
                    <a:lnTo>
                      <a:pt x="21600" y="1921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7" name="Shape"/>
              <p:cNvSpPr/>
              <p:nvPr/>
            </p:nvSpPr>
            <p:spPr>
              <a:xfrm>
                <a:off x="685197" y="1470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709" y="824"/>
                    </a:lnTo>
                    <a:lnTo>
                      <a:pt x="11607" y="432"/>
                    </a:lnTo>
                    <a:lnTo>
                      <a:pt x="10372" y="0"/>
                    </a:lnTo>
                    <a:lnTo>
                      <a:pt x="0" y="1524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8" name="Shape"/>
              <p:cNvSpPr/>
              <p:nvPr/>
            </p:nvSpPr>
            <p:spPr>
              <a:xfrm>
                <a:off x="833996" y="2842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1"/>
                    </a:moveTo>
                    <a:lnTo>
                      <a:pt x="11993" y="878"/>
                    </a:lnTo>
                    <a:lnTo>
                      <a:pt x="2108" y="0"/>
                    </a:lnTo>
                    <a:lnTo>
                      <a:pt x="0" y="9777"/>
                    </a:lnTo>
                    <a:lnTo>
                      <a:pt x="12335" y="21600"/>
                    </a:lnTo>
                    <a:lnTo>
                      <a:pt x="21600" y="167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9" name="Shape"/>
              <p:cNvSpPr/>
              <p:nvPr/>
            </p:nvSpPr>
            <p:spPr>
              <a:xfrm>
                <a:off x="1008490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344"/>
                    </a:moveTo>
                    <a:lnTo>
                      <a:pt x="11339" y="1214"/>
                    </a:lnTo>
                    <a:lnTo>
                      <a:pt x="0" y="0"/>
                    </a:lnTo>
                    <a:lnTo>
                      <a:pt x="574" y="20155"/>
                    </a:lnTo>
                    <a:lnTo>
                      <a:pt x="10396" y="21600"/>
                    </a:lnTo>
                    <a:lnTo>
                      <a:pt x="21600" y="234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0" name="Shape"/>
              <p:cNvSpPr/>
              <p:nvPr/>
            </p:nvSpPr>
            <p:spPr>
              <a:xfrm>
                <a:off x="1175795" y="286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01"/>
                    </a:moveTo>
                    <a:lnTo>
                      <a:pt x="10955" y="2575"/>
                    </a:lnTo>
                    <a:lnTo>
                      <a:pt x="8097" y="0"/>
                    </a:lnTo>
                    <a:lnTo>
                      <a:pt x="0" y="5833"/>
                    </a:lnTo>
                    <a:lnTo>
                      <a:pt x="0" y="21600"/>
                    </a:lnTo>
                    <a:lnTo>
                      <a:pt x="21600" y="1220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1" name="Shape"/>
              <p:cNvSpPr/>
              <p:nvPr/>
            </p:nvSpPr>
            <p:spPr>
              <a:xfrm>
                <a:off x="1190673" y="1688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04"/>
                    </a:moveTo>
                    <a:lnTo>
                      <a:pt x="12494" y="1592"/>
                    </a:lnTo>
                    <a:lnTo>
                      <a:pt x="7811" y="0"/>
                    </a:lnTo>
                    <a:lnTo>
                      <a:pt x="0" y="9292"/>
                    </a:lnTo>
                    <a:lnTo>
                      <a:pt x="5152" y="15875"/>
                    </a:lnTo>
                    <a:lnTo>
                      <a:pt x="19541" y="21600"/>
                    </a:lnTo>
                    <a:lnTo>
                      <a:pt x="21600" y="460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2" name="Shape"/>
              <p:cNvSpPr/>
              <p:nvPr/>
            </p:nvSpPr>
            <p:spPr>
              <a:xfrm>
                <a:off x="1228595" y="142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04"/>
                    </a:moveTo>
                    <a:lnTo>
                      <a:pt x="12528" y="1592"/>
                    </a:lnTo>
                    <a:lnTo>
                      <a:pt x="7811" y="0"/>
                    </a:lnTo>
                    <a:lnTo>
                      <a:pt x="0" y="9292"/>
                    </a:lnTo>
                    <a:lnTo>
                      <a:pt x="5183" y="15878"/>
                    </a:lnTo>
                    <a:lnTo>
                      <a:pt x="19541" y="21600"/>
                    </a:lnTo>
                    <a:lnTo>
                      <a:pt x="21600" y="460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34" name="object 298"/>
            <p:cNvSpPr/>
            <p:nvPr/>
          </p:nvSpPr>
          <p:spPr>
            <a:xfrm>
              <a:off x="3689829" y="99142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71" y="20155"/>
                  </a:lnTo>
                  <a:lnTo>
                    <a:pt x="10393" y="21600"/>
                  </a:lnTo>
                  <a:lnTo>
                    <a:pt x="21600" y="2390"/>
                  </a:lnTo>
                  <a:lnTo>
                    <a:pt x="11339" y="1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35" name="object 299"/>
            <p:cNvSpPr/>
            <p:nvPr/>
          </p:nvSpPr>
          <p:spPr>
            <a:xfrm>
              <a:off x="4594634" y="93447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64" y="0"/>
                  </a:moveTo>
                  <a:lnTo>
                    <a:pt x="0" y="21600"/>
                  </a:lnTo>
                  <a:lnTo>
                    <a:pt x="21600" y="20882"/>
                  </a:lnTo>
                  <a:lnTo>
                    <a:pt x="19298" y="7643"/>
                  </a:lnTo>
                  <a:lnTo>
                    <a:pt x="15623" y="5346"/>
                  </a:lnTo>
                  <a:lnTo>
                    <a:pt x="7064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38" name="object 300"/>
            <p:cNvGrpSpPr/>
            <p:nvPr/>
          </p:nvGrpSpPr>
          <p:grpSpPr>
            <a:xfrm>
              <a:off x="3577924" y="974245"/>
              <a:ext cx="621907" cy="28728"/>
              <a:chOff x="0" y="0"/>
              <a:chExt cx="621906" cy="28727"/>
            </a:xfrm>
          </p:grpSpPr>
          <p:sp>
            <p:nvSpPr>
              <p:cNvPr id="1036" name="Shape"/>
              <p:cNvSpPr/>
              <p:nvPr/>
            </p:nvSpPr>
            <p:spPr>
              <a:xfrm>
                <a:off x="0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90"/>
                    </a:moveTo>
                    <a:lnTo>
                      <a:pt x="13825" y="3189"/>
                    </a:lnTo>
                    <a:lnTo>
                      <a:pt x="0" y="0"/>
                    </a:lnTo>
                    <a:lnTo>
                      <a:pt x="8053" y="21600"/>
                    </a:lnTo>
                    <a:lnTo>
                      <a:pt x="19594" y="20988"/>
                    </a:lnTo>
                    <a:lnTo>
                      <a:pt x="21600" y="499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7" name="Shape"/>
              <p:cNvSpPr/>
              <p:nvPr/>
            </p:nvSpPr>
            <p:spPr>
              <a:xfrm>
                <a:off x="609203" y="1602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56"/>
                    </a:moveTo>
                    <a:lnTo>
                      <a:pt x="10431" y="0"/>
                    </a:lnTo>
                    <a:lnTo>
                      <a:pt x="7595" y="405"/>
                    </a:lnTo>
                    <a:lnTo>
                      <a:pt x="574" y="1442"/>
                    </a:lnTo>
                    <a:lnTo>
                      <a:pt x="0" y="21600"/>
                    </a:lnTo>
                    <a:lnTo>
                      <a:pt x="21600" y="19256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41" name="object 301"/>
            <p:cNvGrpSpPr/>
            <p:nvPr/>
          </p:nvGrpSpPr>
          <p:grpSpPr>
            <a:xfrm>
              <a:off x="4064236" y="908820"/>
              <a:ext cx="612795" cy="94071"/>
              <a:chOff x="0" y="-1"/>
              <a:chExt cx="612794" cy="94070"/>
            </a:xfrm>
          </p:grpSpPr>
          <p:sp>
            <p:nvSpPr>
              <p:cNvPr id="1039" name="Shape"/>
              <p:cNvSpPr/>
              <p:nvPr/>
            </p:nvSpPr>
            <p:spPr>
              <a:xfrm>
                <a:off x="-1" y="81364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89" y="3571"/>
                    </a:lnTo>
                    <a:lnTo>
                      <a:pt x="13167" y="1704"/>
                    </a:lnTo>
                    <a:lnTo>
                      <a:pt x="8466" y="0"/>
                    </a:lnTo>
                    <a:lnTo>
                      <a:pt x="0" y="9054"/>
                    </a:lnTo>
                    <a:lnTo>
                      <a:pt x="5467" y="1518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0" name="Shape"/>
              <p:cNvSpPr/>
              <p:nvPr/>
            </p:nvSpPr>
            <p:spPr>
              <a:xfrm>
                <a:off x="600090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101"/>
                    </a:moveTo>
                    <a:lnTo>
                      <a:pt x="12374" y="2089"/>
                    </a:lnTo>
                    <a:lnTo>
                      <a:pt x="9597" y="0"/>
                    </a:lnTo>
                    <a:lnTo>
                      <a:pt x="0" y="11677"/>
                    </a:lnTo>
                    <a:lnTo>
                      <a:pt x="5494" y="21600"/>
                    </a:lnTo>
                    <a:lnTo>
                      <a:pt x="21600" y="910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46" name="object 302"/>
            <p:cNvGrpSpPr/>
            <p:nvPr/>
          </p:nvGrpSpPr>
          <p:grpSpPr>
            <a:xfrm>
              <a:off x="3240106" y="920218"/>
              <a:ext cx="1583344" cy="69357"/>
              <a:chOff x="-1" y="-1"/>
              <a:chExt cx="1583342" cy="69356"/>
            </a:xfrm>
          </p:grpSpPr>
          <p:sp>
            <p:nvSpPr>
              <p:cNvPr id="1042" name="Shape"/>
              <p:cNvSpPr/>
              <p:nvPr/>
            </p:nvSpPr>
            <p:spPr>
              <a:xfrm>
                <a:off x="-2" y="-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50"/>
                    </a:moveTo>
                    <a:lnTo>
                      <a:pt x="7256" y="0"/>
                    </a:lnTo>
                    <a:lnTo>
                      <a:pt x="0" y="11063"/>
                    </a:lnTo>
                    <a:lnTo>
                      <a:pt x="8507" y="21600"/>
                    </a:lnTo>
                    <a:lnTo>
                      <a:pt x="21600" y="1945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3" name="Shape"/>
              <p:cNvSpPr/>
              <p:nvPr/>
            </p:nvSpPr>
            <p:spPr>
              <a:xfrm>
                <a:off x="489699" y="2965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600"/>
                    </a:moveTo>
                    <a:lnTo>
                      <a:pt x="12925" y="482"/>
                    </a:lnTo>
                    <a:lnTo>
                      <a:pt x="12331" y="0"/>
                    </a:lnTo>
                    <a:lnTo>
                      <a:pt x="0" y="7121"/>
                    </a:lnTo>
                    <a:lnTo>
                      <a:pt x="1928" y="11562"/>
                    </a:lnTo>
                    <a:lnTo>
                      <a:pt x="6379" y="21600"/>
                    </a:lnTo>
                    <a:lnTo>
                      <a:pt x="21600" y="7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4" name="Shape"/>
              <p:cNvSpPr/>
              <p:nvPr/>
            </p:nvSpPr>
            <p:spPr>
              <a:xfrm>
                <a:off x="1517526" y="5664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006" y="440"/>
                    </a:lnTo>
                    <a:lnTo>
                      <a:pt x="6595" y="626"/>
                    </a:lnTo>
                    <a:lnTo>
                      <a:pt x="0" y="13539"/>
                    </a:lnTo>
                    <a:lnTo>
                      <a:pt x="162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5" name="Shape"/>
              <p:cNvSpPr/>
              <p:nvPr/>
            </p:nvSpPr>
            <p:spPr>
              <a:xfrm>
                <a:off x="1570638" y="5528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22" y="5171"/>
                    </a:lnTo>
                    <a:lnTo>
                      <a:pt x="11669" y="2836"/>
                    </a:lnTo>
                    <a:lnTo>
                      <a:pt x="4078" y="0"/>
                    </a:lnTo>
                    <a:lnTo>
                      <a:pt x="0" y="1592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51" name="object 303"/>
            <p:cNvGrpSpPr/>
            <p:nvPr/>
          </p:nvGrpSpPr>
          <p:grpSpPr>
            <a:xfrm>
              <a:off x="3255594" y="919812"/>
              <a:ext cx="1554738" cy="68549"/>
              <a:chOff x="0" y="-1"/>
              <a:chExt cx="1554736" cy="68548"/>
            </a:xfrm>
          </p:grpSpPr>
          <p:sp>
            <p:nvSpPr>
              <p:cNvPr id="1047" name="Shape"/>
              <p:cNvSpPr/>
              <p:nvPr/>
            </p:nvSpPr>
            <p:spPr>
              <a:xfrm>
                <a:off x="-1" y="16357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16" y="5170"/>
                    </a:lnTo>
                    <a:lnTo>
                      <a:pt x="11653" y="2839"/>
                    </a:lnTo>
                    <a:lnTo>
                      <a:pt x="4050" y="0"/>
                    </a:lnTo>
                    <a:lnTo>
                      <a:pt x="0" y="1592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8" name="Shape"/>
              <p:cNvSpPr/>
              <p:nvPr/>
            </p:nvSpPr>
            <p:spPr>
              <a:xfrm>
                <a:off x="418167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7"/>
                    </a:moveTo>
                    <a:lnTo>
                      <a:pt x="13377" y="706"/>
                    </a:lnTo>
                    <a:lnTo>
                      <a:pt x="0" y="0"/>
                    </a:lnTo>
                    <a:lnTo>
                      <a:pt x="8590" y="21600"/>
                    </a:lnTo>
                    <a:lnTo>
                      <a:pt x="20862" y="21552"/>
                    </a:lnTo>
                    <a:lnTo>
                      <a:pt x="21600" y="117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9" name="Shape"/>
              <p:cNvSpPr/>
              <p:nvPr/>
            </p:nvSpPr>
            <p:spPr>
              <a:xfrm>
                <a:off x="876943" y="55841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373"/>
                    </a:moveTo>
                    <a:lnTo>
                      <a:pt x="15126" y="2735"/>
                    </a:lnTo>
                    <a:lnTo>
                      <a:pt x="11267" y="0"/>
                    </a:lnTo>
                    <a:lnTo>
                      <a:pt x="0" y="10368"/>
                    </a:lnTo>
                    <a:lnTo>
                      <a:pt x="6471" y="17133"/>
                    </a:lnTo>
                    <a:lnTo>
                      <a:pt x="17192" y="21600"/>
                    </a:lnTo>
                    <a:lnTo>
                      <a:pt x="21600" y="737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0" name="Shape"/>
              <p:cNvSpPr/>
              <p:nvPr/>
            </p:nvSpPr>
            <p:spPr>
              <a:xfrm>
                <a:off x="1542032" y="1510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47"/>
                    </a:moveTo>
                    <a:lnTo>
                      <a:pt x="1056" y="0"/>
                    </a:lnTo>
                    <a:lnTo>
                      <a:pt x="0" y="10444"/>
                    </a:lnTo>
                    <a:lnTo>
                      <a:pt x="7883" y="21600"/>
                    </a:lnTo>
                    <a:lnTo>
                      <a:pt x="21600" y="294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55" name="object 304"/>
            <p:cNvGrpSpPr/>
            <p:nvPr/>
          </p:nvGrpSpPr>
          <p:grpSpPr>
            <a:xfrm>
              <a:off x="3332780" y="936315"/>
              <a:ext cx="1068148" cy="68270"/>
              <a:chOff x="0" y="-1"/>
              <a:chExt cx="1068146" cy="68269"/>
            </a:xfrm>
          </p:grpSpPr>
          <p:sp>
            <p:nvSpPr>
              <p:cNvPr id="1052" name="Shape"/>
              <p:cNvSpPr/>
              <p:nvPr/>
            </p:nvSpPr>
            <p:spPr>
              <a:xfrm>
                <a:off x="-1" y="55562"/>
                <a:ext cx="12703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35"/>
                    </a:moveTo>
                    <a:lnTo>
                      <a:pt x="15910" y="865"/>
                    </a:lnTo>
                    <a:lnTo>
                      <a:pt x="11960" y="658"/>
                    </a:lnTo>
                    <a:lnTo>
                      <a:pt x="0" y="0"/>
                    </a:lnTo>
                    <a:lnTo>
                      <a:pt x="11161" y="21600"/>
                    </a:lnTo>
                    <a:lnTo>
                      <a:pt x="21600" y="15635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3" name="Shape"/>
              <p:cNvSpPr/>
              <p:nvPr/>
            </p:nvSpPr>
            <p:spPr>
              <a:xfrm>
                <a:off x="458928" y="50704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751" y="2879"/>
                    </a:lnTo>
                    <a:lnTo>
                      <a:pt x="12753" y="721"/>
                    </a:lnTo>
                    <a:lnTo>
                      <a:pt x="11059" y="0"/>
                    </a:lnTo>
                    <a:lnTo>
                      <a:pt x="0" y="1470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4" name="Shape"/>
              <p:cNvSpPr/>
              <p:nvPr/>
            </p:nvSpPr>
            <p:spPr>
              <a:xfrm>
                <a:off x="1055443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00"/>
                    </a:moveTo>
                    <a:lnTo>
                      <a:pt x="15100" y="2768"/>
                    </a:lnTo>
                    <a:lnTo>
                      <a:pt x="11287" y="0"/>
                    </a:lnTo>
                    <a:lnTo>
                      <a:pt x="0" y="10389"/>
                    </a:lnTo>
                    <a:lnTo>
                      <a:pt x="6500" y="17142"/>
                    </a:lnTo>
                    <a:lnTo>
                      <a:pt x="17202" y="21600"/>
                    </a:lnTo>
                    <a:lnTo>
                      <a:pt x="21600" y="74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58" name="object 305"/>
            <p:cNvGrpSpPr/>
            <p:nvPr/>
          </p:nvGrpSpPr>
          <p:grpSpPr>
            <a:xfrm>
              <a:off x="4570236" y="907098"/>
              <a:ext cx="161509" cy="80856"/>
              <a:chOff x="-1" y="0"/>
              <a:chExt cx="161508" cy="80855"/>
            </a:xfrm>
          </p:grpSpPr>
          <p:sp>
            <p:nvSpPr>
              <p:cNvPr id="1056" name="Shape"/>
              <p:cNvSpPr/>
              <p:nvPr/>
            </p:nvSpPr>
            <p:spPr>
              <a:xfrm>
                <a:off x="-2" y="68148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73"/>
                    </a:moveTo>
                    <a:lnTo>
                      <a:pt x="16314" y="9294"/>
                    </a:lnTo>
                    <a:lnTo>
                      <a:pt x="0" y="0"/>
                    </a:lnTo>
                    <a:lnTo>
                      <a:pt x="4207" y="21600"/>
                    </a:lnTo>
                    <a:lnTo>
                      <a:pt x="14643" y="20725"/>
                    </a:lnTo>
                    <a:lnTo>
                      <a:pt x="21600" y="1227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7" name="Shape"/>
              <p:cNvSpPr/>
              <p:nvPr/>
            </p:nvSpPr>
            <p:spPr>
              <a:xfrm>
                <a:off x="148801" y="-1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06"/>
                    </a:moveTo>
                    <a:lnTo>
                      <a:pt x="14257" y="3930"/>
                    </a:lnTo>
                    <a:lnTo>
                      <a:pt x="2609" y="0"/>
                    </a:lnTo>
                    <a:lnTo>
                      <a:pt x="0" y="16679"/>
                    </a:lnTo>
                    <a:lnTo>
                      <a:pt x="19899" y="21600"/>
                    </a:lnTo>
                    <a:lnTo>
                      <a:pt x="21600" y="640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61" name="object 306"/>
            <p:cNvGrpSpPr/>
            <p:nvPr/>
          </p:nvGrpSpPr>
          <p:grpSpPr>
            <a:xfrm>
              <a:off x="3429039" y="962052"/>
              <a:ext cx="1220543" cy="42667"/>
              <a:chOff x="0" y="0"/>
              <a:chExt cx="1220541" cy="42666"/>
            </a:xfrm>
          </p:grpSpPr>
          <p:sp>
            <p:nvSpPr>
              <p:cNvPr id="1059" name="Shape"/>
              <p:cNvSpPr/>
              <p:nvPr/>
            </p:nvSpPr>
            <p:spPr>
              <a:xfrm>
                <a:off x="-1" y="2995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19"/>
                    </a:moveTo>
                    <a:lnTo>
                      <a:pt x="15469" y="2002"/>
                    </a:lnTo>
                    <a:lnTo>
                      <a:pt x="9613" y="1260"/>
                    </a:lnTo>
                    <a:lnTo>
                      <a:pt x="0" y="0"/>
                    </a:lnTo>
                    <a:lnTo>
                      <a:pt x="4924" y="21600"/>
                    </a:lnTo>
                    <a:lnTo>
                      <a:pt x="21600" y="1491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0" name="Shape"/>
              <p:cNvSpPr/>
              <p:nvPr/>
            </p:nvSpPr>
            <p:spPr>
              <a:xfrm>
                <a:off x="1207838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54"/>
                    </a:moveTo>
                    <a:lnTo>
                      <a:pt x="21542" y="0"/>
                    </a:lnTo>
                    <a:lnTo>
                      <a:pt x="10769" y="46"/>
                    </a:lnTo>
                    <a:lnTo>
                      <a:pt x="0" y="46"/>
                    </a:lnTo>
                    <a:lnTo>
                      <a:pt x="53" y="21600"/>
                    </a:lnTo>
                    <a:lnTo>
                      <a:pt x="10769" y="21554"/>
                    </a:lnTo>
                    <a:lnTo>
                      <a:pt x="21600" y="2155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65" name="object 307"/>
            <p:cNvGrpSpPr/>
            <p:nvPr/>
          </p:nvGrpSpPr>
          <p:grpSpPr>
            <a:xfrm>
              <a:off x="3444858" y="935363"/>
              <a:ext cx="969412" cy="68201"/>
              <a:chOff x="0" y="0"/>
              <a:chExt cx="969411" cy="68200"/>
            </a:xfrm>
          </p:grpSpPr>
          <p:sp>
            <p:nvSpPr>
              <p:cNvPr id="1062" name="Shape"/>
              <p:cNvSpPr/>
              <p:nvPr/>
            </p:nvSpPr>
            <p:spPr>
              <a:xfrm>
                <a:off x="-1" y="26524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06"/>
                    </a:moveTo>
                    <a:lnTo>
                      <a:pt x="14195" y="3930"/>
                    </a:lnTo>
                    <a:lnTo>
                      <a:pt x="2609" y="0"/>
                    </a:lnTo>
                    <a:lnTo>
                      <a:pt x="0" y="16679"/>
                    </a:lnTo>
                    <a:lnTo>
                      <a:pt x="19899" y="21600"/>
                    </a:lnTo>
                    <a:lnTo>
                      <a:pt x="21600" y="640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3" name="Shape"/>
              <p:cNvSpPr/>
              <p:nvPr/>
            </p:nvSpPr>
            <p:spPr>
              <a:xfrm>
                <a:off x="415143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50"/>
                    </a:moveTo>
                    <a:lnTo>
                      <a:pt x="21542" y="0"/>
                    </a:lnTo>
                    <a:lnTo>
                      <a:pt x="0" y="0"/>
                    </a:lnTo>
                    <a:lnTo>
                      <a:pt x="58" y="21600"/>
                    </a:lnTo>
                    <a:lnTo>
                      <a:pt x="10773" y="21600"/>
                    </a:lnTo>
                    <a:lnTo>
                      <a:pt x="21600" y="2155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4" name="Shape"/>
              <p:cNvSpPr/>
              <p:nvPr/>
            </p:nvSpPr>
            <p:spPr>
              <a:xfrm>
                <a:off x="956707" y="5549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81"/>
                    </a:moveTo>
                    <a:lnTo>
                      <a:pt x="12984" y="2221"/>
                    </a:lnTo>
                    <a:lnTo>
                      <a:pt x="2661" y="0"/>
                    </a:lnTo>
                    <a:lnTo>
                      <a:pt x="0" y="17515"/>
                    </a:lnTo>
                    <a:lnTo>
                      <a:pt x="18939" y="21600"/>
                    </a:lnTo>
                    <a:lnTo>
                      <a:pt x="21600" y="408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66" name="object 308"/>
            <p:cNvSpPr/>
            <p:nvPr/>
          </p:nvSpPr>
          <p:spPr>
            <a:xfrm>
              <a:off x="3579751" y="93605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53" y="0"/>
                  </a:moveTo>
                  <a:lnTo>
                    <a:pt x="0" y="17524"/>
                  </a:lnTo>
                  <a:lnTo>
                    <a:pt x="18944" y="21600"/>
                  </a:lnTo>
                  <a:lnTo>
                    <a:pt x="21600" y="4120"/>
                  </a:lnTo>
                  <a:lnTo>
                    <a:pt x="12999" y="2265"/>
                  </a:lnTo>
                  <a:lnTo>
                    <a:pt x="265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70" name="object 309"/>
            <p:cNvGrpSpPr/>
            <p:nvPr/>
          </p:nvGrpSpPr>
          <p:grpSpPr>
            <a:xfrm>
              <a:off x="3554447" y="934656"/>
              <a:ext cx="1203307" cy="40103"/>
              <a:chOff x="0" y="-1"/>
              <a:chExt cx="1203306" cy="40102"/>
            </a:xfrm>
          </p:grpSpPr>
          <p:sp>
            <p:nvSpPr>
              <p:cNvPr id="1067" name="Shape"/>
              <p:cNvSpPr/>
              <p:nvPr/>
            </p:nvSpPr>
            <p:spPr>
              <a:xfrm>
                <a:off x="-1" y="25286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85"/>
                    </a:moveTo>
                    <a:lnTo>
                      <a:pt x="13023" y="2221"/>
                    </a:lnTo>
                    <a:lnTo>
                      <a:pt x="2658" y="0"/>
                    </a:lnTo>
                    <a:lnTo>
                      <a:pt x="0" y="17519"/>
                    </a:lnTo>
                    <a:lnTo>
                      <a:pt x="18980" y="21600"/>
                    </a:lnTo>
                    <a:lnTo>
                      <a:pt x="21600" y="408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8" name="Shape"/>
              <p:cNvSpPr/>
              <p:nvPr/>
            </p:nvSpPr>
            <p:spPr>
              <a:xfrm>
                <a:off x="969343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82"/>
                    </a:moveTo>
                    <a:lnTo>
                      <a:pt x="12984" y="2222"/>
                    </a:lnTo>
                    <a:lnTo>
                      <a:pt x="2661" y="0"/>
                    </a:lnTo>
                    <a:lnTo>
                      <a:pt x="0" y="17518"/>
                    </a:lnTo>
                    <a:lnTo>
                      <a:pt x="18939" y="21600"/>
                    </a:lnTo>
                    <a:lnTo>
                      <a:pt x="21600" y="408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9" name="Shape"/>
              <p:cNvSpPr/>
              <p:nvPr/>
            </p:nvSpPr>
            <p:spPr>
              <a:xfrm>
                <a:off x="1190603" y="2739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50"/>
                    </a:moveTo>
                    <a:lnTo>
                      <a:pt x="21547" y="0"/>
                    </a:lnTo>
                    <a:lnTo>
                      <a:pt x="10802" y="50"/>
                    </a:lnTo>
                    <a:lnTo>
                      <a:pt x="0" y="50"/>
                    </a:lnTo>
                    <a:lnTo>
                      <a:pt x="58" y="21600"/>
                    </a:lnTo>
                    <a:lnTo>
                      <a:pt x="10802" y="21550"/>
                    </a:lnTo>
                    <a:lnTo>
                      <a:pt x="21600" y="2155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71" name="object 310"/>
            <p:cNvSpPr/>
            <p:nvPr/>
          </p:nvSpPr>
          <p:spPr>
            <a:xfrm>
              <a:off x="4595071" y="97633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50" y="0"/>
                  </a:moveTo>
                  <a:lnTo>
                    <a:pt x="0" y="21600"/>
                  </a:lnTo>
                  <a:lnTo>
                    <a:pt x="21600" y="17026"/>
                  </a:lnTo>
                  <a:lnTo>
                    <a:pt x="18123" y="868"/>
                  </a:lnTo>
                  <a:lnTo>
                    <a:pt x="9431" y="346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2" name="object 311"/>
            <p:cNvSpPr/>
            <p:nvPr/>
          </p:nvSpPr>
          <p:spPr>
            <a:xfrm>
              <a:off x="3805118" y="93668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164" y="614"/>
                  </a:lnTo>
                  <a:lnTo>
                    <a:pt x="0" y="1228"/>
                  </a:lnTo>
                  <a:lnTo>
                    <a:pt x="1326" y="13661"/>
                  </a:lnTo>
                  <a:lnTo>
                    <a:pt x="6130" y="16307"/>
                  </a:lnTo>
                  <a:lnTo>
                    <a:pt x="1592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3" name="object 312"/>
            <p:cNvSpPr/>
            <p:nvPr/>
          </p:nvSpPr>
          <p:spPr>
            <a:xfrm>
              <a:off x="4610280" y="90834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754" y="21250"/>
                  </a:lnTo>
                  <a:lnTo>
                    <a:pt x="12836" y="21600"/>
                  </a:lnTo>
                  <a:lnTo>
                    <a:pt x="21600" y="10102"/>
                  </a:lnTo>
                  <a:lnTo>
                    <a:pt x="15059" y="7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4" name="object 313"/>
            <p:cNvSpPr/>
            <p:nvPr/>
          </p:nvSpPr>
          <p:spPr>
            <a:xfrm>
              <a:off x="4306661" y="97640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64" y="0"/>
                  </a:moveTo>
                  <a:lnTo>
                    <a:pt x="0" y="11518"/>
                  </a:lnTo>
                  <a:lnTo>
                    <a:pt x="21600" y="21600"/>
                  </a:lnTo>
                  <a:lnTo>
                    <a:pt x="18885" y="347"/>
                  </a:lnTo>
                  <a:lnTo>
                    <a:pt x="11106" y="86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77" name="object 314"/>
            <p:cNvGrpSpPr/>
            <p:nvPr/>
          </p:nvGrpSpPr>
          <p:grpSpPr>
            <a:xfrm>
              <a:off x="3458535" y="974587"/>
              <a:ext cx="1230688" cy="29561"/>
              <a:chOff x="0" y="-1"/>
              <a:chExt cx="1230687" cy="29560"/>
            </a:xfrm>
          </p:grpSpPr>
          <p:sp>
            <p:nvSpPr>
              <p:cNvPr id="1075" name="Shape"/>
              <p:cNvSpPr/>
              <p:nvPr/>
            </p:nvSpPr>
            <p:spPr>
              <a:xfrm>
                <a:off x="-1" y="16853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14"/>
                    </a:moveTo>
                    <a:lnTo>
                      <a:pt x="9502" y="1302"/>
                    </a:lnTo>
                    <a:lnTo>
                      <a:pt x="0" y="0"/>
                    </a:lnTo>
                    <a:lnTo>
                      <a:pt x="4048" y="20792"/>
                    </a:lnTo>
                    <a:lnTo>
                      <a:pt x="17393" y="21600"/>
                    </a:lnTo>
                    <a:lnTo>
                      <a:pt x="21600" y="291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6" name="Shape"/>
              <p:cNvSpPr/>
              <p:nvPr/>
            </p:nvSpPr>
            <p:spPr>
              <a:xfrm>
                <a:off x="1217983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11"/>
                    </a:moveTo>
                    <a:lnTo>
                      <a:pt x="9553" y="1253"/>
                    </a:lnTo>
                    <a:lnTo>
                      <a:pt x="0" y="0"/>
                    </a:lnTo>
                    <a:lnTo>
                      <a:pt x="4104" y="20750"/>
                    </a:lnTo>
                    <a:lnTo>
                      <a:pt x="17394" y="21600"/>
                    </a:lnTo>
                    <a:lnTo>
                      <a:pt x="21600" y="291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83" name="object 315"/>
            <p:cNvGrpSpPr/>
            <p:nvPr/>
          </p:nvGrpSpPr>
          <p:grpSpPr>
            <a:xfrm>
              <a:off x="3281291" y="911994"/>
              <a:ext cx="998841" cy="92781"/>
              <a:chOff x="-1" y="-1"/>
              <a:chExt cx="998839" cy="92780"/>
            </a:xfrm>
          </p:grpSpPr>
          <p:sp>
            <p:nvSpPr>
              <p:cNvPr id="1078" name="Shape"/>
              <p:cNvSpPr/>
              <p:nvPr/>
            </p:nvSpPr>
            <p:spPr>
              <a:xfrm>
                <a:off x="-2" y="49746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080"/>
                    </a:moveTo>
                    <a:lnTo>
                      <a:pt x="15088" y="7026"/>
                    </a:lnTo>
                    <a:lnTo>
                      <a:pt x="0" y="0"/>
                    </a:lnTo>
                    <a:lnTo>
                      <a:pt x="2720" y="21250"/>
                    </a:lnTo>
                    <a:lnTo>
                      <a:pt x="12861" y="21600"/>
                    </a:lnTo>
                    <a:lnTo>
                      <a:pt x="21600" y="1008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9" name="Shape"/>
              <p:cNvSpPr/>
              <p:nvPr/>
            </p:nvSpPr>
            <p:spPr>
              <a:xfrm>
                <a:off x="66244" y="829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03"/>
                    </a:moveTo>
                    <a:lnTo>
                      <a:pt x="15362" y="1219"/>
                    </a:lnTo>
                    <a:lnTo>
                      <a:pt x="12373" y="0"/>
                    </a:lnTo>
                    <a:lnTo>
                      <a:pt x="0" y="14908"/>
                    </a:lnTo>
                    <a:lnTo>
                      <a:pt x="9541" y="18064"/>
                    </a:lnTo>
                    <a:lnTo>
                      <a:pt x="20394" y="21600"/>
                    </a:lnTo>
                    <a:lnTo>
                      <a:pt x="21600" y="380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0" name="Shape"/>
              <p:cNvSpPr/>
              <p:nvPr/>
            </p:nvSpPr>
            <p:spPr>
              <a:xfrm>
                <a:off x="165710" y="80074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07"/>
                    </a:moveTo>
                    <a:lnTo>
                      <a:pt x="10732" y="2256"/>
                    </a:lnTo>
                    <a:lnTo>
                      <a:pt x="1490" y="0"/>
                    </a:lnTo>
                    <a:lnTo>
                      <a:pt x="0" y="19513"/>
                    </a:lnTo>
                    <a:lnTo>
                      <a:pt x="9887" y="21600"/>
                    </a:lnTo>
                    <a:lnTo>
                      <a:pt x="21600" y="490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1" name="Shape"/>
              <p:cNvSpPr/>
              <p:nvPr/>
            </p:nvSpPr>
            <p:spPr>
              <a:xfrm>
                <a:off x="811038" y="958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628"/>
                    </a:moveTo>
                    <a:lnTo>
                      <a:pt x="13144" y="3765"/>
                    </a:lnTo>
                    <a:lnTo>
                      <a:pt x="9510" y="0"/>
                    </a:lnTo>
                    <a:lnTo>
                      <a:pt x="2444" y="6473"/>
                    </a:lnTo>
                    <a:lnTo>
                      <a:pt x="0" y="12578"/>
                    </a:lnTo>
                    <a:lnTo>
                      <a:pt x="6488" y="21600"/>
                    </a:lnTo>
                    <a:lnTo>
                      <a:pt x="21600" y="1262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2" name="Shape"/>
              <p:cNvSpPr/>
              <p:nvPr/>
            </p:nvSpPr>
            <p:spPr>
              <a:xfrm>
                <a:off x="986135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03"/>
                    </a:moveTo>
                    <a:lnTo>
                      <a:pt x="10732" y="2256"/>
                    </a:lnTo>
                    <a:lnTo>
                      <a:pt x="1490" y="0"/>
                    </a:lnTo>
                    <a:lnTo>
                      <a:pt x="0" y="19513"/>
                    </a:lnTo>
                    <a:lnTo>
                      <a:pt x="9887" y="21600"/>
                    </a:lnTo>
                    <a:lnTo>
                      <a:pt x="21600" y="490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84" name="object 316"/>
            <p:cNvSpPr/>
            <p:nvPr/>
          </p:nvSpPr>
          <p:spPr>
            <a:xfrm>
              <a:off x="4106769" y="96157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513" y="21600"/>
                  </a:lnTo>
                  <a:lnTo>
                    <a:pt x="21600" y="14541"/>
                  </a:lnTo>
                  <a:lnTo>
                    <a:pt x="14805" y="2538"/>
                  </a:lnTo>
                  <a:lnTo>
                    <a:pt x="12194" y="2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87" name="object 317"/>
            <p:cNvGrpSpPr/>
            <p:nvPr/>
          </p:nvGrpSpPr>
          <p:grpSpPr>
            <a:xfrm>
              <a:off x="3348978" y="948164"/>
              <a:ext cx="407228" cy="26781"/>
              <a:chOff x="-1" y="0"/>
              <a:chExt cx="407227" cy="26780"/>
            </a:xfrm>
          </p:grpSpPr>
          <p:sp>
            <p:nvSpPr>
              <p:cNvPr id="1085" name="Shape"/>
              <p:cNvSpPr/>
              <p:nvPr/>
            </p:nvSpPr>
            <p:spPr>
              <a:xfrm>
                <a:off x="-2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64"/>
                    </a:moveTo>
                    <a:lnTo>
                      <a:pt x="14642" y="4935"/>
                    </a:lnTo>
                    <a:lnTo>
                      <a:pt x="3864" y="0"/>
                    </a:lnTo>
                    <a:lnTo>
                      <a:pt x="0" y="21600"/>
                    </a:lnTo>
                    <a:lnTo>
                      <a:pt x="12734" y="20415"/>
                    </a:lnTo>
                    <a:lnTo>
                      <a:pt x="21600" y="816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6" name="Shape"/>
              <p:cNvSpPr/>
              <p:nvPr/>
            </p:nvSpPr>
            <p:spPr>
              <a:xfrm>
                <a:off x="394523" y="1407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13"/>
                    </a:moveTo>
                    <a:lnTo>
                      <a:pt x="15507" y="0"/>
                    </a:lnTo>
                    <a:lnTo>
                      <a:pt x="14875" y="47"/>
                    </a:lnTo>
                    <a:lnTo>
                      <a:pt x="0" y="1370"/>
                    </a:lnTo>
                    <a:lnTo>
                      <a:pt x="14401" y="21600"/>
                    </a:lnTo>
                    <a:lnTo>
                      <a:pt x="19226" y="10137"/>
                    </a:lnTo>
                    <a:lnTo>
                      <a:pt x="21600" y="461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88" name="object 318"/>
            <p:cNvSpPr/>
            <p:nvPr/>
          </p:nvSpPr>
          <p:spPr>
            <a:xfrm>
              <a:off x="3530583" y="98803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51" y="0"/>
                  </a:moveTo>
                  <a:lnTo>
                    <a:pt x="0" y="15563"/>
                  </a:lnTo>
                  <a:lnTo>
                    <a:pt x="18944" y="21600"/>
                  </a:lnTo>
                  <a:lnTo>
                    <a:pt x="21600" y="5992"/>
                  </a:lnTo>
                  <a:lnTo>
                    <a:pt x="14116" y="3619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93" name="object 319"/>
            <p:cNvGrpSpPr/>
            <p:nvPr/>
          </p:nvGrpSpPr>
          <p:grpSpPr>
            <a:xfrm>
              <a:off x="3744102" y="920606"/>
              <a:ext cx="710909" cy="53449"/>
              <a:chOff x="0" y="-1"/>
              <a:chExt cx="710908" cy="53448"/>
            </a:xfrm>
          </p:grpSpPr>
          <p:sp>
            <p:nvSpPr>
              <p:cNvPr id="1089" name="Shape"/>
              <p:cNvSpPr/>
              <p:nvPr/>
            </p:nvSpPr>
            <p:spPr>
              <a:xfrm>
                <a:off x="-1" y="1405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24"/>
                    </a:moveTo>
                    <a:lnTo>
                      <a:pt x="14157" y="3656"/>
                    </a:lnTo>
                    <a:lnTo>
                      <a:pt x="2602" y="0"/>
                    </a:lnTo>
                    <a:lnTo>
                      <a:pt x="0" y="15576"/>
                    </a:lnTo>
                    <a:lnTo>
                      <a:pt x="18998" y="21600"/>
                    </a:lnTo>
                    <a:lnTo>
                      <a:pt x="21600" y="602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0" name="Shape"/>
              <p:cNvSpPr/>
              <p:nvPr/>
            </p:nvSpPr>
            <p:spPr>
              <a:xfrm>
                <a:off x="226542" y="2865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07" y="852"/>
                    </a:lnTo>
                    <a:lnTo>
                      <a:pt x="8866" y="1140"/>
                    </a:lnTo>
                    <a:lnTo>
                      <a:pt x="0" y="13387"/>
                    </a:lnTo>
                    <a:lnTo>
                      <a:pt x="177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1" name="Shape"/>
              <p:cNvSpPr/>
              <p:nvPr/>
            </p:nvSpPr>
            <p:spPr>
              <a:xfrm>
                <a:off x="696801" y="40741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36"/>
                    </a:moveTo>
                    <a:lnTo>
                      <a:pt x="14159" y="3666"/>
                    </a:lnTo>
                    <a:lnTo>
                      <a:pt x="2601" y="0"/>
                    </a:lnTo>
                    <a:lnTo>
                      <a:pt x="0" y="15608"/>
                    </a:lnTo>
                    <a:lnTo>
                      <a:pt x="7441" y="17978"/>
                    </a:lnTo>
                    <a:lnTo>
                      <a:pt x="18999" y="21600"/>
                    </a:lnTo>
                    <a:lnTo>
                      <a:pt x="21600" y="603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2" name="Shape"/>
              <p:cNvSpPr/>
              <p:nvPr/>
            </p:nvSpPr>
            <p:spPr>
              <a:xfrm>
                <a:off x="698204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37"/>
                    </a:moveTo>
                    <a:lnTo>
                      <a:pt x="14121" y="3663"/>
                    </a:lnTo>
                    <a:lnTo>
                      <a:pt x="2656" y="0"/>
                    </a:lnTo>
                    <a:lnTo>
                      <a:pt x="0" y="15608"/>
                    </a:lnTo>
                    <a:lnTo>
                      <a:pt x="18949" y="21600"/>
                    </a:lnTo>
                    <a:lnTo>
                      <a:pt x="21600" y="603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94" name="object 320"/>
            <p:cNvSpPr/>
            <p:nvPr/>
          </p:nvSpPr>
          <p:spPr>
            <a:xfrm>
              <a:off x="3269278" y="97679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51" y="0"/>
                  </a:moveTo>
                  <a:lnTo>
                    <a:pt x="0" y="15608"/>
                  </a:lnTo>
                  <a:lnTo>
                    <a:pt x="7479" y="17937"/>
                  </a:lnTo>
                  <a:lnTo>
                    <a:pt x="18944" y="21600"/>
                  </a:lnTo>
                  <a:lnTo>
                    <a:pt x="21600" y="5992"/>
                  </a:lnTo>
                  <a:lnTo>
                    <a:pt x="14116" y="3663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5" name="object 321"/>
            <p:cNvSpPr/>
            <p:nvPr/>
          </p:nvSpPr>
          <p:spPr>
            <a:xfrm>
              <a:off x="4050578" y="97782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8" y="0"/>
                  </a:moveTo>
                  <a:lnTo>
                    <a:pt x="12667" y="86"/>
                  </a:lnTo>
                  <a:lnTo>
                    <a:pt x="0" y="1434"/>
                  </a:lnTo>
                  <a:lnTo>
                    <a:pt x="9319" y="21600"/>
                  </a:lnTo>
                  <a:lnTo>
                    <a:pt x="21600" y="4867"/>
                  </a:lnTo>
                  <a:lnTo>
                    <a:pt x="13298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6" name="object 322"/>
            <p:cNvSpPr/>
            <p:nvPr/>
          </p:nvSpPr>
          <p:spPr>
            <a:xfrm>
              <a:off x="3804871" y="97441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40" y="0"/>
                  </a:moveTo>
                  <a:lnTo>
                    <a:pt x="6243" y="610"/>
                  </a:lnTo>
                  <a:lnTo>
                    <a:pt x="0" y="2391"/>
                  </a:lnTo>
                  <a:lnTo>
                    <a:pt x="1048" y="21600"/>
                  </a:lnTo>
                  <a:lnTo>
                    <a:pt x="12320" y="17524"/>
                  </a:lnTo>
                  <a:lnTo>
                    <a:pt x="21600" y="14214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7" name="object 323"/>
            <p:cNvSpPr/>
            <p:nvPr/>
          </p:nvSpPr>
          <p:spPr>
            <a:xfrm>
              <a:off x="3834493" y="93581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82" y="0"/>
                  </a:moveTo>
                  <a:lnTo>
                    <a:pt x="0" y="11037"/>
                  </a:lnTo>
                  <a:lnTo>
                    <a:pt x="3668" y="21600"/>
                  </a:lnTo>
                  <a:lnTo>
                    <a:pt x="21600" y="10987"/>
                  </a:lnTo>
                  <a:lnTo>
                    <a:pt x="11533" y="2986"/>
                  </a:lnTo>
                  <a:lnTo>
                    <a:pt x="7782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8" name="object 324"/>
            <p:cNvSpPr/>
            <p:nvPr/>
          </p:nvSpPr>
          <p:spPr>
            <a:xfrm>
              <a:off x="3294354" y="90724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655" y="21600"/>
                  </a:lnTo>
                  <a:lnTo>
                    <a:pt x="21014" y="17911"/>
                  </a:lnTo>
                  <a:lnTo>
                    <a:pt x="21600" y="9185"/>
                  </a:lnTo>
                  <a:lnTo>
                    <a:pt x="15464" y="6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01" name="object 325"/>
            <p:cNvGrpSpPr/>
            <p:nvPr/>
          </p:nvGrpSpPr>
          <p:grpSpPr>
            <a:xfrm>
              <a:off x="3742907" y="923045"/>
              <a:ext cx="646285" cy="78735"/>
              <a:chOff x="-1" y="0"/>
              <a:chExt cx="646284" cy="78734"/>
            </a:xfrm>
          </p:grpSpPr>
          <p:sp>
            <p:nvSpPr>
              <p:cNvPr id="1099" name="Shape"/>
              <p:cNvSpPr/>
              <p:nvPr/>
            </p:nvSpPr>
            <p:spPr>
              <a:xfrm>
                <a:off x="-2" y="66028"/>
                <a:ext cx="12706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66"/>
                    </a:moveTo>
                    <a:lnTo>
                      <a:pt x="13298" y="0"/>
                    </a:lnTo>
                    <a:lnTo>
                      <a:pt x="12667" y="44"/>
                    </a:lnTo>
                    <a:lnTo>
                      <a:pt x="0" y="1434"/>
                    </a:lnTo>
                    <a:lnTo>
                      <a:pt x="9319" y="21600"/>
                    </a:lnTo>
                    <a:lnTo>
                      <a:pt x="21600" y="486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0" name="Shape"/>
              <p:cNvSpPr/>
              <p:nvPr/>
            </p:nvSpPr>
            <p:spPr>
              <a:xfrm>
                <a:off x="633580" y="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67"/>
                    </a:moveTo>
                    <a:lnTo>
                      <a:pt x="13299" y="0"/>
                    </a:lnTo>
                    <a:lnTo>
                      <a:pt x="12669" y="41"/>
                    </a:lnTo>
                    <a:lnTo>
                      <a:pt x="0" y="1434"/>
                    </a:lnTo>
                    <a:lnTo>
                      <a:pt x="9321" y="21600"/>
                    </a:lnTo>
                    <a:lnTo>
                      <a:pt x="21600" y="486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04" name="object 326"/>
            <p:cNvGrpSpPr/>
            <p:nvPr/>
          </p:nvGrpSpPr>
          <p:grpSpPr>
            <a:xfrm>
              <a:off x="3804858" y="948463"/>
              <a:ext cx="993408" cy="26024"/>
              <a:chOff x="0" y="-1"/>
              <a:chExt cx="993407" cy="26023"/>
            </a:xfrm>
          </p:grpSpPr>
          <p:sp>
            <p:nvSpPr>
              <p:cNvPr id="1102" name="Shape"/>
              <p:cNvSpPr/>
              <p:nvPr/>
            </p:nvSpPr>
            <p:spPr>
              <a:xfrm>
                <a:off x="-1" y="13316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94"/>
                    </a:moveTo>
                    <a:lnTo>
                      <a:pt x="8340" y="0"/>
                    </a:lnTo>
                    <a:lnTo>
                      <a:pt x="6243" y="611"/>
                    </a:lnTo>
                    <a:lnTo>
                      <a:pt x="0" y="2396"/>
                    </a:lnTo>
                    <a:lnTo>
                      <a:pt x="1048" y="21600"/>
                    </a:lnTo>
                    <a:lnTo>
                      <a:pt x="12320" y="17563"/>
                    </a:lnTo>
                    <a:lnTo>
                      <a:pt x="21600" y="1419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3" name="Shape"/>
              <p:cNvSpPr/>
              <p:nvPr/>
            </p:nvSpPr>
            <p:spPr>
              <a:xfrm>
                <a:off x="980703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09"/>
                    </a:moveTo>
                    <a:lnTo>
                      <a:pt x="11533" y="2979"/>
                    </a:lnTo>
                    <a:lnTo>
                      <a:pt x="7785" y="0"/>
                    </a:lnTo>
                    <a:lnTo>
                      <a:pt x="0" y="11009"/>
                    </a:lnTo>
                    <a:lnTo>
                      <a:pt x="244" y="11810"/>
                    </a:lnTo>
                    <a:lnTo>
                      <a:pt x="3668" y="21600"/>
                    </a:lnTo>
                    <a:lnTo>
                      <a:pt x="21600" y="1100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05" name="object 327"/>
            <p:cNvSpPr/>
            <p:nvPr/>
          </p:nvSpPr>
          <p:spPr>
            <a:xfrm>
              <a:off x="3997186" y="92163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8" y="0"/>
                  </a:moveTo>
                  <a:lnTo>
                    <a:pt x="12717" y="85"/>
                  </a:lnTo>
                  <a:lnTo>
                    <a:pt x="0" y="1472"/>
                  </a:lnTo>
                  <a:lnTo>
                    <a:pt x="9319" y="21600"/>
                  </a:lnTo>
                  <a:lnTo>
                    <a:pt x="21600" y="4857"/>
                  </a:lnTo>
                  <a:lnTo>
                    <a:pt x="13298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6" name="object 328"/>
            <p:cNvSpPr/>
            <p:nvPr/>
          </p:nvSpPr>
          <p:spPr>
            <a:xfrm>
              <a:off x="3293593" y="97394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520" y="21216"/>
                  </a:lnTo>
                  <a:lnTo>
                    <a:pt x="12882" y="21600"/>
                  </a:lnTo>
                  <a:lnTo>
                    <a:pt x="21600" y="10568"/>
                  </a:lnTo>
                  <a:lnTo>
                    <a:pt x="17917" y="8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7" name="object 329"/>
            <p:cNvSpPr/>
            <p:nvPr/>
          </p:nvSpPr>
          <p:spPr>
            <a:xfrm>
              <a:off x="3820321" y="94912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4" y="0"/>
                  </a:moveTo>
                  <a:lnTo>
                    <a:pt x="6279" y="610"/>
                  </a:lnTo>
                  <a:lnTo>
                    <a:pt x="0" y="2391"/>
                  </a:lnTo>
                  <a:lnTo>
                    <a:pt x="1102" y="21600"/>
                  </a:lnTo>
                  <a:lnTo>
                    <a:pt x="12340" y="17524"/>
                  </a:lnTo>
                  <a:lnTo>
                    <a:pt x="21600" y="14214"/>
                  </a:lnTo>
                  <a:lnTo>
                    <a:pt x="837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10" name="object 330"/>
            <p:cNvGrpSpPr/>
            <p:nvPr/>
          </p:nvGrpSpPr>
          <p:grpSpPr>
            <a:xfrm>
              <a:off x="4159321" y="935814"/>
              <a:ext cx="477204" cy="13045"/>
              <a:chOff x="0" y="-1"/>
              <a:chExt cx="477203" cy="13044"/>
            </a:xfrm>
          </p:grpSpPr>
          <p:sp>
            <p:nvSpPr>
              <p:cNvPr id="1108" name="Shape"/>
              <p:cNvSpPr/>
              <p:nvPr/>
            </p:nvSpPr>
            <p:spPr>
              <a:xfrm>
                <a:off x="-1" y="-2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85"/>
                    </a:moveTo>
                    <a:lnTo>
                      <a:pt x="15950" y="8719"/>
                    </a:lnTo>
                    <a:lnTo>
                      <a:pt x="1748" y="0"/>
                    </a:lnTo>
                    <a:lnTo>
                      <a:pt x="0" y="20158"/>
                    </a:lnTo>
                    <a:lnTo>
                      <a:pt x="11048" y="21600"/>
                    </a:lnTo>
                    <a:lnTo>
                      <a:pt x="21600" y="12185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9" name="Shape"/>
              <p:cNvSpPr/>
              <p:nvPr/>
            </p:nvSpPr>
            <p:spPr>
              <a:xfrm>
                <a:off x="464499" y="336"/>
                <a:ext cx="12704" cy="12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59"/>
                    </a:moveTo>
                    <a:lnTo>
                      <a:pt x="12237" y="476"/>
                    </a:lnTo>
                    <a:lnTo>
                      <a:pt x="11617" y="0"/>
                    </a:lnTo>
                    <a:lnTo>
                      <a:pt x="4550" y="9452"/>
                    </a:lnTo>
                    <a:lnTo>
                      <a:pt x="0" y="10409"/>
                    </a:lnTo>
                    <a:lnTo>
                      <a:pt x="8612" y="21600"/>
                    </a:lnTo>
                    <a:lnTo>
                      <a:pt x="21600" y="7059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11" name="object 331"/>
            <p:cNvSpPr/>
            <p:nvPr/>
          </p:nvSpPr>
          <p:spPr>
            <a:xfrm>
              <a:off x="3514758" y="90874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73" y="0"/>
                  </a:moveTo>
                  <a:lnTo>
                    <a:pt x="0" y="9596"/>
                  </a:lnTo>
                  <a:lnTo>
                    <a:pt x="6162" y="21600"/>
                  </a:lnTo>
                  <a:lnTo>
                    <a:pt x="21600" y="4772"/>
                  </a:lnTo>
                  <a:lnTo>
                    <a:pt x="13513" y="4158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2" name="object 332"/>
            <p:cNvSpPr/>
            <p:nvPr/>
          </p:nvSpPr>
          <p:spPr>
            <a:xfrm>
              <a:off x="4497110" y="97615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54" y="0"/>
                  </a:moveTo>
                  <a:lnTo>
                    <a:pt x="0" y="13645"/>
                  </a:lnTo>
                  <a:lnTo>
                    <a:pt x="16903" y="21600"/>
                  </a:lnTo>
                  <a:lnTo>
                    <a:pt x="21600" y="6668"/>
                  </a:lnTo>
                  <a:lnTo>
                    <a:pt x="13925" y="3729"/>
                  </a:lnTo>
                  <a:lnTo>
                    <a:pt x="435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15" name="object 333"/>
            <p:cNvGrpSpPr/>
            <p:nvPr/>
          </p:nvGrpSpPr>
          <p:grpSpPr>
            <a:xfrm>
              <a:off x="4539618" y="975386"/>
              <a:ext cx="177306" cy="14373"/>
              <a:chOff x="0" y="0"/>
              <a:chExt cx="177305" cy="14372"/>
            </a:xfrm>
          </p:grpSpPr>
          <p:sp>
            <p:nvSpPr>
              <p:cNvPr id="1113" name="Shape"/>
              <p:cNvSpPr/>
              <p:nvPr/>
            </p:nvSpPr>
            <p:spPr>
              <a:xfrm>
                <a:off x="0" y="-1"/>
                <a:ext cx="12703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72"/>
                    </a:moveTo>
                    <a:lnTo>
                      <a:pt x="13087" y="3917"/>
                    </a:lnTo>
                    <a:lnTo>
                      <a:pt x="805" y="0"/>
                    </a:lnTo>
                    <a:lnTo>
                      <a:pt x="0" y="21600"/>
                    </a:lnTo>
                    <a:lnTo>
                      <a:pt x="20619" y="15555"/>
                    </a:lnTo>
                    <a:lnTo>
                      <a:pt x="21600" y="667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4" name="Shape"/>
              <p:cNvSpPr/>
              <p:nvPr/>
            </p:nvSpPr>
            <p:spPr>
              <a:xfrm>
                <a:off x="164599" y="1664"/>
                <a:ext cx="12707" cy="12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2"/>
                    </a:moveTo>
                    <a:lnTo>
                      <a:pt x="11150" y="114"/>
                    </a:lnTo>
                    <a:lnTo>
                      <a:pt x="10552" y="0"/>
                    </a:lnTo>
                    <a:lnTo>
                      <a:pt x="0" y="9415"/>
                    </a:lnTo>
                    <a:lnTo>
                      <a:pt x="19852" y="21600"/>
                    </a:lnTo>
                    <a:lnTo>
                      <a:pt x="21600" y="144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18" name="object 334"/>
            <p:cNvGrpSpPr/>
            <p:nvPr/>
          </p:nvGrpSpPr>
          <p:grpSpPr>
            <a:xfrm>
              <a:off x="3334151" y="961100"/>
              <a:ext cx="878621" cy="25859"/>
              <a:chOff x="0" y="0"/>
              <a:chExt cx="878619" cy="25858"/>
            </a:xfrm>
          </p:grpSpPr>
          <p:sp>
            <p:nvSpPr>
              <p:cNvPr id="1116" name="Shape"/>
              <p:cNvSpPr/>
              <p:nvPr/>
            </p:nvSpPr>
            <p:spPr>
              <a:xfrm>
                <a:off x="0" y="13152"/>
                <a:ext cx="12703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27"/>
                    </a:moveTo>
                    <a:lnTo>
                      <a:pt x="13317" y="0"/>
                    </a:lnTo>
                    <a:lnTo>
                      <a:pt x="11157" y="5267"/>
                    </a:lnTo>
                    <a:lnTo>
                      <a:pt x="0" y="14710"/>
                    </a:lnTo>
                    <a:lnTo>
                      <a:pt x="5323" y="19224"/>
                    </a:lnTo>
                    <a:lnTo>
                      <a:pt x="20013" y="21600"/>
                    </a:lnTo>
                    <a:lnTo>
                      <a:pt x="21600" y="8627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7" name="Shape"/>
              <p:cNvSpPr/>
              <p:nvPr/>
            </p:nvSpPr>
            <p:spPr>
              <a:xfrm>
                <a:off x="865916" y="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85"/>
                    </a:moveTo>
                    <a:lnTo>
                      <a:pt x="15950" y="8719"/>
                    </a:lnTo>
                    <a:lnTo>
                      <a:pt x="1748" y="0"/>
                    </a:lnTo>
                    <a:lnTo>
                      <a:pt x="0" y="20158"/>
                    </a:lnTo>
                    <a:lnTo>
                      <a:pt x="11048" y="21600"/>
                    </a:lnTo>
                    <a:lnTo>
                      <a:pt x="21600" y="12185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19" name="object 335"/>
            <p:cNvSpPr/>
            <p:nvPr/>
          </p:nvSpPr>
          <p:spPr>
            <a:xfrm>
              <a:off x="4134302" y="90865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373"/>
                  </a:lnTo>
                  <a:lnTo>
                    <a:pt x="7285" y="21600"/>
                  </a:lnTo>
                  <a:lnTo>
                    <a:pt x="14438" y="16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0" name="object 336"/>
            <p:cNvSpPr/>
            <p:nvPr/>
          </p:nvSpPr>
          <p:spPr>
            <a:xfrm>
              <a:off x="3554179" y="91090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" y="0"/>
                  </a:moveTo>
                  <a:lnTo>
                    <a:pt x="0" y="3722"/>
                  </a:lnTo>
                  <a:lnTo>
                    <a:pt x="2000" y="6294"/>
                  </a:lnTo>
                  <a:lnTo>
                    <a:pt x="8197" y="21600"/>
                  </a:lnTo>
                  <a:lnTo>
                    <a:pt x="21600" y="408"/>
                  </a:lnTo>
                  <a:lnTo>
                    <a:pt x="7497" y="11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1" name="object 337"/>
            <p:cNvSpPr/>
            <p:nvPr/>
          </p:nvSpPr>
          <p:spPr>
            <a:xfrm>
              <a:off x="4362242" y="93675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9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2" name="object 338"/>
            <p:cNvSpPr/>
            <p:nvPr/>
          </p:nvSpPr>
          <p:spPr>
            <a:xfrm>
              <a:off x="4224567" y="94799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27" y="0"/>
                  </a:moveTo>
                  <a:lnTo>
                    <a:pt x="0" y="5473"/>
                  </a:lnTo>
                  <a:lnTo>
                    <a:pt x="16227" y="21600"/>
                  </a:lnTo>
                  <a:lnTo>
                    <a:pt x="21600" y="16227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3" name="object 339"/>
            <p:cNvSpPr/>
            <p:nvPr/>
          </p:nvSpPr>
          <p:spPr>
            <a:xfrm>
              <a:off x="3632856" y="95023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" y="0"/>
                  </a:moveTo>
                  <a:lnTo>
                    <a:pt x="0" y="3715"/>
                  </a:lnTo>
                  <a:lnTo>
                    <a:pt x="1898" y="6283"/>
                  </a:lnTo>
                  <a:lnTo>
                    <a:pt x="8197" y="21600"/>
                  </a:lnTo>
                  <a:lnTo>
                    <a:pt x="21600" y="407"/>
                  </a:lnTo>
                  <a:lnTo>
                    <a:pt x="7394" y="11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26" name="object 340"/>
            <p:cNvGrpSpPr/>
            <p:nvPr/>
          </p:nvGrpSpPr>
          <p:grpSpPr>
            <a:xfrm>
              <a:off x="3617666" y="922713"/>
              <a:ext cx="12709" cy="37993"/>
              <a:chOff x="-1" y="-1"/>
              <a:chExt cx="12708" cy="37992"/>
            </a:xfrm>
          </p:grpSpPr>
          <p:sp>
            <p:nvSpPr>
              <p:cNvPr id="1124" name="Shape"/>
              <p:cNvSpPr/>
              <p:nvPr/>
            </p:nvSpPr>
            <p:spPr>
              <a:xfrm>
                <a:off x="-1" y="25285"/>
                <a:ext cx="12708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5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5" name="Shape"/>
              <p:cNvSpPr/>
              <p:nvPr/>
            </p:nvSpPr>
            <p:spPr>
              <a:xfrm>
                <a:off x="0" y="-2"/>
                <a:ext cx="12708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27"/>
                    </a:moveTo>
                    <a:lnTo>
                      <a:pt x="16152" y="0"/>
                    </a:lnTo>
                    <a:lnTo>
                      <a:pt x="0" y="5373"/>
                    </a:lnTo>
                    <a:lnTo>
                      <a:pt x="16152" y="21600"/>
                    </a:lnTo>
                    <a:lnTo>
                      <a:pt x="21600" y="16227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27" name="object 341"/>
            <p:cNvSpPr/>
            <p:nvPr/>
          </p:nvSpPr>
          <p:spPr>
            <a:xfrm>
              <a:off x="3613114" y="91006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373"/>
                  </a:lnTo>
                  <a:lnTo>
                    <a:pt x="7197" y="21600"/>
                  </a:lnTo>
                  <a:lnTo>
                    <a:pt x="14393" y="161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8" name="object 342"/>
            <p:cNvSpPr/>
            <p:nvPr/>
          </p:nvSpPr>
          <p:spPr>
            <a:xfrm>
              <a:off x="4377025" y="831934"/>
              <a:ext cx="134866" cy="6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43" y="0"/>
                  </a:moveTo>
                  <a:lnTo>
                    <a:pt x="9886" y="967"/>
                  </a:lnTo>
                  <a:lnTo>
                    <a:pt x="7874" y="3201"/>
                  </a:lnTo>
                  <a:lnTo>
                    <a:pt x="7568" y="4946"/>
                  </a:lnTo>
                  <a:lnTo>
                    <a:pt x="7078" y="6939"/>
                  </a:lnTo>
                  <a:lnTo>
                    <a:pt x="6620" y="9084"/>
                  </a:lnTo>
                  <a:lnTo>
                    <a:pt x="6411" y="11285"/>
                  </a:lnTo>
                  <a:lnTo>
                    <a:pt x="6403" y="10059"/>
                  </a:lnTo>
                  <a:lnTo>
                    <a:pt x="4322" y="9430"/>
                  </a:lnTo>
                  <a:lnTo>
                    <a:pt x="4050" y="9487"/>
                  </a:lnTo>
                  <a:lnTo>
                    <a:pt x="2496" y="10738"/>
                  </a:lnTo>
                  <a:lnTo>
                    <a:pt x="1029" y="13424"/>
                  </a:lnTo>
                  <a:lnTo>
                    <a:pt x="59" y="16834"/>
                  </a:lnTo>
                  <a:lnTo>
                    <a:pt x="0" y="20261"/>
                  </a:lnTo>
                  <a:lnTo>
                    <a:pt x="69" y="20261"/>
                  </a:lnTo>
                  <a:lnTo>
                    <a:pt x="779" y="21600"/>
                  </a:lnTo>
                  <a:lnTo>
                    <a:pt x="6332" y="21600"/>
                  </a:lnTo>
                  <a:lnTo>
                    <a:pt x="21600" y="21158"/>
                  </a:lnTo>
                  <a:lnTo>
                    <a:pt x="21417" y="18824"/>
                  </a:lnTo>
                  <a:lnTo>
                    <a:pt x="17463" y="10583"/>
                  </a:lnTo>
                  <a:lnTo>
                    <a:pt x="16779" y="9653"/>
                  </a:lnTo>
                  <a:lnTo>
                    <a:pt x="15691" y="4828"/>
                  </a:lnTo>
                  <a:lnTo>
                    <a:pt x="15300" y="3875"/>
                  </a:lnTo>
                  <a:lnTo>
                    <a:pt x="13522" y="801"/>
                  </a:lnTo>
                  <a:lnTo>
                    <a:pt x="11743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9" name="object 343"/>
            <p:cNvSpPr/>
            <p:nvPr/>
          </p:nvSpPr>
          <p:spPr>
            <a:xfrm>
              <a:off x="4152248" y="818076"/>
              <a:ext cx="188688" cy="8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32" y="0"/>
                  </a:moveTo>
                  <a:lnTo>
                    <a:pt x="6390" y="5734"/>
                  </a:lnTo>
                  <a:lnTo>
                    <a:pt x="6272" y="10800"/>
                  </a:lnTo>
                  <a:lnTo>
                    <a:pt x="6084" y="12098"/>
                  </a:lnTo>
                  <a:lnTo>
                    <a:pt x="5522" y="9940"/>
                  </a:lnTo>
                  <a:lnTo>
                    <a:pt x="5227" y="9851"/>
                  </a:lnTo>
                  <a:lnTo>
                    <a:pt x="4404" y="9872"/>
                  </a:lnTo>
                  <a:lnTo>
                    <a:pt x="3559" y="10404"/>
                  </a:lnTo>
                  <a:lnTo>
                    <a:pt x="2844" y="11464"/>
                  </a:lnTo>
                  <a:lnTo>
                    <a:pt x="2412" y="13071"/>
                  </a:lnTo>
                  <a:lnTo>
                    <a:pt x="2301" y="13951"/>
                  </a:lnTo>
                  <a:lnTo>
                    <a:pt x="2659" y="15475"/>
                  </a:lnTo>
                  <a:lnTo>
                    <a:pt x="2573" y="15725"/>
                  </a:lnTo>
                  <a:lnTo>
                    <a:pt x="2038" y="16065"/>
                  </a:lnTo>
                  <a:lnTo>
                    <a:pt x="1025" y="16818"/>
                  </a:lnTo>
                  <a:lnTo>
                    <a:pt x="142" y="18399"/>
                  </a:lnTo>
                  <a:lnTo>
                    <a:pt x="0" y="21220"/>
                  </a:lnTo>
                  <a:lnTo>
                    <a:pt x="21600" y="21600"/>
                  </a:lnTo>
                  <a:lnTo>
                    <a:pt x="21533" y="20839"/>
                  </a:lnTo>
                  <a:lnTo>
                    <a:pt x="21551" y="20839"/>
                  </a:lnTo>
                  <a:lnTo>
                    <a:pt x="19496" y="12571"/>
                  </a:lnTo>
                  <a:lnTo>
                    <a:pt x="18570" y="13235"/>
                  </a:lnTo>
                  <a:lnTo>
                    <a:pt x="18253" y="12882"/>
                  </a:lnTo>
                  <a:lnTo>
                    <a:pt x="17790" y="11020"/>
                  </a:lnTo>
                  <a:lnTo>
                    <a:pt x="16933" y="7907"/>
                  </a:lnTo>
                  <a:lnTo>
                    <a:pt x="15570" y="6239"/>
                  </a:lnTo>
                  <a:lnTo>
                    <a:pt x="13589" y="8714"/>
                  </a:lnTo>
                  <a:lnTo>
                    <a:pt x="13276" y="5413"/>
                  </a:lnTo>
                  <a:lnTo>
                    <a:pt x="12572" y="2657"/>
                  </a:lnTo>
                  <a:lnTo>
                    <a:pt x="11513" y="752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0" name="object 344"/>
            <p:cNvSpPr/>
            <p:nvPr/>
          </p:nvSpPr>
          <p:spPr>
            <a:xfrm>
              <a:off x="4684429" y="820883"/>
              <a:ext cx="168837" cy="78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4" y="703"/>
                  </a:lnTo>
                  <a:lnTo>
                    <a:pt x="18482" y="3403"/>
                  </a:lnTo>
                  <a:lnTo>
                    <a:pt x="17042" y="6325"/>
                  </a:lnTo>
                  <a:lnTo>
                    <a:pt x="16297" y="7695"/>
                  </a:lnTo>
                  <a:lnTo>
                    <a:pt x="16199" y="7695"/>
                  </a:lnTo>
                  <a:lnTo>
                    <a:pt x="15340" y="5647"/>
                  </a:lnTo>
                  <a:lnTo>
                    <a:pt x="14769" y="5000"/>
                  </a:lnTo>
                  <a:lnTo>
                    <a:pt x="13398" y="4642"/>
                  </a:lnTo>
                  <a:lnTo>
                    <a:pt x="12139" y="4769"/>
                  </a:lnTo>
                  <a:lnTo>
                    <a:pt x="10981" y="5636"/>
                  </a:lnTo>
                  <a:lnTo>
                    <a:pt x="9918" y="7500"/>
                  </a:lnTo>
                  <a:lnTo>
                    <a:pt x="9476" y="9079"/>
                  </a:lnTo>
                  <a:lnTo>
                    <a:pt x="9164" y="10672"/>
                  </a:lnTo>
                  <a:lnTo>
                    <a:pt x="8779" y="11689"/>
                  </a:lnTo>
                  <a:lnTo>
                    <a:pt x="8119" y="11541"/>
                  </a:lnTo>
                  <a:lnTo>
                    <a:pt x="7381" y="10748"/>
                  </a:lnTo>
                  <a:lnTo>
                    <a:pt x="6561" y="9350"/>
                  </a:lnTo>
                  <a:lnTo>
                    <a:pt x="4250" y="9033"/>
                  </a:lnTo>
                  <a:lnTo>
                    <a:pt x="3916" y="10800"/>
                  </a:lnTo>
                  <a:lnTo>
                    <a:pt x="2728" y="11155"/>
                  </a:lnTo>
                  <a:lnTo>
                    <a:pt x="1451" y="12895"/>
                  </a:lnTo>
                  <a:lnTo>
                    <a:pt x="507" y="14639"/>
                  </a:lnTo>
                  <a:lnTo>
                    <a:pt x="0" y="16948"/>
                  </a:lnTo>
                  <a:lnTo>
                    <a:pt x="32" y="20387"/>
                  </a:lnTo>
                  <a:lnTo>
                    <a:pt x="105" y="20387"/>
                  </a:lnTo>
                  <a:lnTo>
                    <a:pt x="825" y="21534"/>
                  </a:lnTo>
                  <a:lnTo>
                    <a:pt x="6160" y="21600"/>
                  </a:lnTo>
                  <a:lnTo>
                    <a:pt x="16456" y="21499"/>
                  </a:lnTo>
                  <a:lnTo>
                    <a:pt x="21600" y="2154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1" name="object 345"/>
            <p:cNvSpPr/>
            <p:nvPr/>
          </p:nvSpPr>
          <p:spPr>
            <a:xfrm>
              <a:off x="4747890" y="833934"/>
              <a:ext cx="51984" cy="2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0" y="0"/>
                  </a:moveTo>
                  <a:lnTo>
                    <a:pt x="8653" y="2652"/>
                  </a:lnTo>
                  <a:lnTo>
                    <a:pt x="4010" y="10229"/>
                  </a:lnTo>
                  <a:lnTo>
                    <a:pt x="0" y="21205"/>
                  </a:lnTo>
                  <a:lnTo>
                    <a:pt x="2143" y="21600"/>
                  </a:lnTo>
                  <a:lnTo>
                    <a:pt x="3394" y="18892"/>
                  </a:lnTo>
                  <a:lnTo>
                    <a:pt x="4409" y="14652"/>
                  </a:lnTo>
                  <a:lnTo>
                    <a:pt x="5842" y="10451"/>
                  </a:lnTo>
                  <a:lnTo>
                    <a:pt x="9297" y="5489"/>
                  </a:lnTo>
                  <a:lnTo>
                    <a:pt x="13056" y="3181"/>
                  </a:lnTo>
                  <a:lnTo>
                    <a:pt x="17147" y="2846"/>
                  </a:lnTo>
                  <a:lnTo>
                    <a:pt x="21600" y="3797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rgbClr val="BDD7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2" name="object 346"/>
            <p:cNvSpPr/>
            <p:nvPr/>
          </p:nvSpPr>
          <p:spPr>
            <a:xfrm>
              <a:off x="3420331" y="475302"/>
              <a:ext cx="187731" cy="31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9" y="0"/>
                  </a:moveTo>
                  <a:lnTo>
                    <a:pt x="10438" y="515"/>
                  </a:lnTo>
                  <a:lnTo>
                    <a:pt x="10534" y="963"/>
                  </a:lnTo>
                  <a:lnTo>
                    <a:pt x="10757" y="1399"/>
                  </a:lnTo>
                  <a:lnTo>
                    <a:pt x="10830" y="1880"/>
                  </a:lnTo>
                  <a:lnTo>
                    <a:pt x="10344" y="1302"/>
                  </a:lnTo>
                  <a:lnTo>
                    <a:pt x="9885" y="2339"/>
                  </a:lnTo>
                  <a:lnTo>
                    <a:pt x="9317" y="3348"/>
                  </a:lnTo>
                  <a:lnTo>
                    <a:pt x="8657" y="4333"/>
                  </a:lnTo>
                  <a:lnTo>
                    <a:pt x="7920" y="5303"/>
                  </a:lnTo>
                  <a:lnTo>
                    <a:pt x="5993" y="7254"/>
                  </a:lnTo>
                  <a:lnTo>
                    <a:pt x="3460" y="9520"/>
                  </a:lnTo>
                  <a:lnTo>
                    <a:pt x="1177" y="11751"/>
                  </a:lnTo>
                  <a:lnTo>
                    <a:pt x="0" y="13596"/>
                  </a:lnTo>
                  <a:lnTo>
                    <a:pt x="244" y="16417"/>
                  </a:lnTo>
                  <a:lnTo>
                    <a:pt x="2112" y="18900"/>
                  </a:lnTo>
                  <a:lnTo>
                    <a:pt x="5389" y="20731"/>
                  </a:lnTo>
                  <a:lnTo>
                    <a:pt x="9859" y="21600"/>
                  </a:lnTo>
                  <a:lnTo>
                    <a:pt x="9978" y="20488"/>
                  </a:lnTo>
                  <a:lnTo>
                    <a:pt x="10387" y="18231"/>
                  </a:lnTo>
                  <a:lnTo>
                    <a:pt x="10507" y="17116"/>
                  </a:lnTo>
                  <a:lnTo>
                    <a:pt x="10536" y="15445"/>
                  </a:lnTo>
                  <a:lnTo>
                    <a:pt x="10425" y="10414"/>
                  </a:lnTo>
                  <a:lnTo>
                    <a:pt x="10827" y="10636"/>
                  </a:lnTo>
                  <a:lnTo>
                    <a:pt x="10968" y="11369"/>
                  </a:lnTo>
                  <a:lnTo>
                    <a:pt x="11097" y="14148"/>
                  </a:lnTo>
                  <a:lnTo>
                    <a:pt x="11153" y="21600"/>
                  </a:lnTo>
                  <a:lnTo>
                    <a:pt x="15667" y="20828"/>
                  </a:lnTo>
                  <a:lnTo>
                    <a:pt x="19048" y="19093"/>
                  </a:lnTo>
                  <a:lnTo>
                    <a:pt x="21093" y="16718"/>
                  </a:lnTo>
                  <a:lnTo>
                    <a:pt x="21600" y="14022"/>
                  </a:lnTo>
                  <a:lnTo>
                    <a:pt x="20366" y="11330"/>
                  </a:lnTo>
                  <a:lnTo>
                    <a:pt x="19828" y="10816"/>
                  </a:lnTo>
                  <a:lnTo>
                    <a:pt x="18415" y="9762"/>
                  </a:lnTo>
                  <a:lnTo>
                    <a:pt x="17063" y="8671"/>
                  </a:lnTo>
                  <a:lnTo>
                    <a:pt x="13472" y="5298"/>
                  </a:lnTo>
                  <a:lnTo>
                    <a:pt x="11308" y="1760"/>
                  </a:lnTo>
                  <a:lnTo>
                    <a:pt x="10749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3" name="object 347"/>
            <p:cNvSpPr/>
            <p:nvPr/>
          </p:nvSpPr>
          <p:spPr>
            <a:xfrm>
              <a:off x="3505291" y="627018"/>
              <a:ext cx="12704" cy="26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44" y="0"/>
                  </a:moveTo>
                  <a:lnTo>
                    <a:pt x="11303" y="5900"/>
                  </a:lnTo>
                  <a:lnTo>
                    <a:pt x="10812" y="7860"/>
                  </a:lnTo>
                  <a:lnTo>
                    <a:pt x="8810" y="9167"/>
                  </a:lnTo>
                  <a:lnTo>
                    <a:pt x="1987" y="11815"/>
                  </a:lnTo>
                  <a:lnTo>
                    <a:pt x="0" y="13119"/>
                  </a:lnTo>
                  <a:lnTo>
                    <a:pt x="146" y="15230"/>
                  </a:lnTo>
                  <a:lnTo>
                    <a:pt x="1693" y="17355"/>
                  </a:lnTo>
                  <a:lnTo>
                    <a:pt x="2391" y="1948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119"/>
                  </a:lnTo>
                  <a:lnTo>
                    <a:pt x="20677" y="4379"/>
                  </a:lnTo>
                  <a:lnTo>
                    <a:pt x="18525" y="1120"/>
                  </a:lnTo>
                  <a:lnTo>
                    <a:pt x="16157" y="261"/>
                  </a:lnTo>
                  <a:lnTo>
                    <a:pt x="9444" y="0"/>
                  </a:lnTo>
                  <a:close/>
                </a:path>
              </a:pathLst>
            </a:custGeom>
            <a:solidFill>
              <a:srgbClr val="8266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4" name="object 348"/>
            <p:cNvSpPr/>
            <p:nvPr/>
          </p:nvSpPr>
          <p:spPr>
            <a:xfrm>
              <a:off x="3359725" y="683215"/>
              <a:ext cx="22677" cy="15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01" y="0"/>
                  </a:moveTo>
                  <a:lnTo>
                    <a:pt x="2758" y="4994"/>
                  </a:lnTo>
                  <a:lnTo>
                    <a:pt x="1108" y="9793"/>
                  </a:lnTo>
                  <a:lnTo>
                    <a:pt x="0" y="14587"/>
                  </a:lnTo>
                  <a:lnTo>
                    <a:pt x="184" y="19372"/>
                  </a:lnTo>
                  <a:lnTo>
                    <a:pt x="4950" y="19463"/>
                  </a:lnTo>
                  <a:lnTo>
                    <a:pt x="17244" y="20635"/>
                  </a:lnTo>
                  <a:lnTo>
                    <a:pt x="19011" y="21280"/>
                  </a:lnTo>
                  <a:lnTo>
                    <a:pt x="17219" y="21409"/>
                  </a:lnTo>
                  <a:lnTo>
                    <a:pt x="17582" y="21546"/>
                  </a:lnTo>
                  <a:lnTo>
                    <a:pt x="18466" y="21600"/>
                  </a:lnTo>
                  <a:lnTo>
                    <a:pt x="20486" y="21500"/>
                  </a:lnTo>
                  <a:lnTo>
                    <a:pt x="21600" y="21546"/>
                  </a:lnTo>
                  <a:lnTo>
                    <a:pt x="17582" y="395"/>
                  </a:lnTo>
                  <a:lnTo>
                    <a:pt x="17788" y="180"/>
                  </a:lnTo>
                  <a:lnTo>
                    <a:pt x="16820" y="234"/>
                  </a:lnTo>
                  <a:lnTo>
                    <a:pt x="14243" y="71"/>
                  </a:lnTo>
                  <a:lnTo>
                    <a:pt x="7480" y="313"/>
                  </a:lnTo>
                  <a:lnTo>
                    <a:pt x="4201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5" name="object 349"/>
            <p:cNvSpPr/>
            <p:nvPr/>
          </p:nvSpPr>
          <p:spPr>
            <a:xfrm>
              <a:off x="3257942" y="249115"/>
              <a:ext cx="231229" cy="43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61" y="0"/>
                  </a:moveTo>
                  <a:lnTo>
                    <a:pt x="7952" y="1424"/>
                  </a:lnTo>
                  <a:lnTo>
                    <a:pt x="5952" y="3192"/>
                  </a:lnTo>
                  <a:lnTo>
                    <a:pt x="4034" y="5408"/>
                  </a:lnTo>
                  <a:lnTo>
                    <a:pt x="2340" y="7908"/>
                  </a:lnTo>
                  <a:lnTo>
                    <a:pt x="1009" y="10528"/>
                  </a:lnTo>
                  <a:lnTo>
                    <a:pt x="182" y="13104"/>
                  </a:lnTo>
                  <a:lnTo>
                    <a:pt x="0" y="15472"/>
                  </a:lnTo>
                  <a:lnTo>
                    <a:pt x="602" y="17467"/>
                  </a:lnTo>
                  <a:lnTo>
                    <a:pt x="1974" y="18985"/>
                  </a:lnTo>
                  <a:lnTo>
                    <a:pt x="4102" y="20277"/>
                  </a:lnTo>
                  <a:lnTo>
                    <a:pt x="6809" y="21180"/>
                  </a:lnTo>
                  <a:lnTo>
                    <a:pt x="9920" y="21530"/>
                  </a:lnTo>
                  <a:lnTo>
                    <a:pt x="10162" y="18682"/>
                  </a:lnTo>
                  <a:lnTo>
                    <a:pt x="10255" y="17041"/>
                  </a:lnTo>
                  <a:lnTo>
                    <a:pt x="10182" y="16217"/>
                  </a:lnTo>
                  <a:lnTo>
                    <a:pt x="10125" y="16168"/>
                  </a:lnTo>
                  <a:lnTo>
                    <a:pt x="9418" y="16151"/>
                  </a:lnTo>
                  <a:lnTo>
                    <a:pt x="9329" y="16113"/>
                  </a:lnTo>
                  <a:lnTo>
                    <a:pt x="8810" y="15828"/>
                  </a:lnTo>
                  <a:lnTo>
                    <a:pt x="8399" y="15476"/>
                  </a:lnTo>
                  <a:lnTo>
                    <a:pt x="8109" y="15087"/>
                  </a:lnTo>
                  <a:lnTo>
                    <a:pt x="7952" y="14690"/>
                  </a:lnTo>
                  <a:lnTo>
                    <a:pt x="9329" y="15697"/>
                  </a:lnTo>
                  <a:lnTo>
                    <a:pt x="10117" y="15836"/>
                  </a:lnTo>
                  <a:lnTo>
                    <a:pt x="10505" y="14513"/>
                  </a:lnTo>
                  <a:lnTo>
                    <a:pt x="10585" y="11675"/>
                  </a:lnTo>
                  <a:lnTo>
                    <a:pt x="10563" y="8677"/>
                  </a:lnTo>
                  <a:lnTo>
                    <a:pt x="10641" y="6876"/>
                  </a:lnTo>
                  <a:lnTo>
                    <a:pt x="11100" y="7050"/>
                  </a:lnTo>
                  <a:lnTo>
                    <a:pt x="10970" y="15940"/>
                  </a:lnTo>
                  <a:lnTo>
                    <a:pt x="12120" y="15415"/>
                  </a:lnTo>
                  <a:lnTo>
                    <a:pt x="12760" y="14560"/>
                  </a:lnTo>
                  <a:lnTo>
                    <a:pt x="13062" y="13596"/>
                  </a:lnTo>
                  <a:lnTo>
                    <a:pt x="13200" y="12744"/>
                  </a:lnTo>
                  <a:lnTo>
                    <a:pt x="13364" y="13292"/>
                  </a:lnTo>
                  <a:lnTo>
                    <a:pt x="13745" y="13476"/>
                  </a:lnTo>
                  <a:lnTo>
                    <a:pt x="14199" y="13320"/>
                  </a:lnTo>
                  <a:lnTo>
                    <a:pt x="14579" y="12849"/>
                  </a:lnTo>
                  <a:lnTo>
                    <a:pt x="14825" y="13380"/>
                  </a:lnTo>
                  <a:lnTo>
                    <a:pt x="14434" y="13566"/>
                  </a:lnTo>
                  <a:lnTo>
                    <a:pt x="13803" y="13611"/>
                  </a:lnTo>
                  <a:lnTo>
                    <a:pt x="13332" y="13717"/>
                  </a:lnTo>
                  <a:lnTo>
                    <a:pt x="13200" y="14023"/>
                  </a:lnTo>
                  <a:lnTo>
                    <a:pt x="13011" y="14613"/>
                  </a:lnTo>
                  <a:lnTo>
                    <a:pt x="12721" y="15276"/>
                  </a:lnTo>
                  <a:lnTo>
                    <a:pt x="12282" y="15801"/>
                  </a:lnTo>
                  <a:lnTo>
                    <a:pt x="11993" y="16013"/>
                  </a:lnTo>
                  <a:lnTo>
                    <a:pt x="11007" y="16239"/>
                  </a:lnTo>
                  <a:lnTo>
                    <a:pt x="10970" y="16287"/>
                  </a:lnTo>
                  <a:lnTo>
                    <a:pt x="10930" y="16758"/>
                  </a:lnTo>
                  <a:lnTo>
                    <a:pt x="10950" y="17679"/>
                  </a:lnTo>
                  <a:lnTo>
                    <a:pt x="11012" y="18598"/>
                  </a:lnTo>
                  <a:lnTo>
                    <a:pt x="11100" y="19065"/>
                  </a:lnTo>
                  <a:lnTo>
                    <a:pt x="11823" y="18960"/>
                  </a:lnTo>
                  <a:lnTo>
                    <a:pt x="12364" y="18781"/>
                  </a:lnTo>
                  <a:lnTo>
                    <a:pt x="12765" y="18518"/>
                  </a:lnTo>
                  <a:lnTo>
                    <a:pt x="13070" y="18162"/>
                  </a:lnTo>
                  <a:lnTo>
                    <a:pt x="13042" y="18658"/>
                  </a:lnTo>
                  <a:lnTo>
                    <a:pt x="12384" y="19065"/>
                  </a:lnTo>
                  <a:lnTo>
                    <a:pt x="11576" y="19402"/>
                  </a:lnTo>
                  <a:lnTo>
                    <a:pt x="11100" y="19690"/>
                  </a:lnTo>
                  <a:lnTo>
                    <a:pt x="11030" y="20082"/>
                  </a:lnTo>
                  <a:lnTo>
                    <a:pt x="11139" y="21101"/>
                  </a:lnTo>
                  <a:lnTo>
                    <a:pt x="11100" y="21530"/>
                  </a:lnTo>
                  <a:lnTo>
                    <a:pt x="11157" y="21543"/>
                  </a:lnTo>
                  <a:lnTo>
                    <a:pt x="11252" y="21525"/>
                  </a:lnTo>
                  <a:lnTo>
                    <a:pt x="11232" y="21600"/>
                  </a:lnTo>
                  <a:lnTo>
                    <a:pt x="15170" y="20975"/>
                  </a:lnTo>
                  <a:lnTo>
                    <a:pt x="16126" y="19646"/>
                  </a:lnTo>
                  <a:lnTo>
                    <a:pt x="17979" y="18039"/>
                  </a:lnTo>
                  <a:lnTo>
                    <a:pt x="20035" y="16407"/>
                  </a:lnTo>
                  <a:lnTo>
                    <a:pt x="21600" y="15002"/>
                  </a:lnTo>
                  <a:lnTo>
                    <a:pt x="21080" y="12459"/>
                  </a:lnTo>
                  <a:lnTo>
                    <a:pt x="20320" y="9916"/>
                  </a:lnTo>
                  <a:lnTo>
                    <a:pt x="19216" y="7416"/>
                  </a:lnTo>
                  <a:lnTo>
                    <a:pt x="17662" y="5001"/>
                  </a:lnTo>
                  <a:lnTo>
                    <a:pt x="14649" y="2037"/>
                  </a:lnTo>
                  <a:lnTo>
                    <a:pt x="12894" y="671"/>
                  </a:lnTo>
                  <a:lnTo>
                    <a:pt x="11561" y="0"/>
                  </a:lnTo>
                  <a:close/>
                </a:path>
              </a:pathLst>
            </a:custGeom>
            <a:solidFill>
              <a:srgbClr val="EFB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6" name="object 350"/>
            <p:cNvSpPr/>
            <p:nvPr/>
          </p:nvSpPr>
          <p:spPr>
            <a:xfrm>
              <a:off x="3343065" y="388193"/>
              <a:ext cx="73582" cy="297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52" y="0"/>
                  </a:moveTo>
                  <a:lnTo>
                    <a:pt x="8205" y="2647"/>
                  </a:lnTo>
                  <a:lnTo>
                    <a:pt x="8276" y="7054"/>
                  </a:lnTo>
                  <a:lnTo>
                    <a:pt x="8023" y="11226"/>
                  </a:lnTo>
                  <a:lnTo>
                    <a:pt x="6804" y="13170"/>
                  </a:lnTo>
                  <a:lnTo>
                    <a:pt x="4328" y="12966"/>
                  </a:lnTo>
                  <a:lnTo>
                    <a:pt x="0" y="11485"/>
                  </a:lnTo>
                  <a:lnTo>
                    <a:pt x="494" y="12070"/>
                  </a:lnTo>
                  <a:lnTo>
                    <a:pt x="6830" y="13658"/>
                  </a:lnTo>
                  <a:lnTo>
                    <a:pt x="7009" y="13731"/>
                  </a:lnTo>
                  <a:lnTo>
                    <a:pt x="7237" y="14941"/>
                  </a:lnTo>
                  <a:lnTo>
                    <a:pt x="6945" y="17353"/>
                  </a:lnTo>
                  <a:lnTo>
                    <a:pt x="6185" y="21439"/>
                  </a:lnTo>
                  <a:lnTo>
                    <a:pt x="7195" y="21600"/>
                  </a:lnTo>
                  <a:lnTo>
                    <a:pt x="9280" y="21475"/>
                  </a:lnTo>
                  <a:lnTo>
                    <a:pt x="9895" y="21540"/>
                  </a:lnTo>
                  <a:lnTo>
                    <a:pt x="10017" y="20909"/>
                  </a:lnTo>
                  <a:lnTo>
                    <a:pt x="9674" y="19411"/>
                  </a:lnTo>
                  <a:lnTo>
                    <a:pt x="9895" y="18835"/>
                  </a:lnTo>
                  <a:lnTo>
                    <a:pt x="11390" y="18412"/>
                  </a:lnTo>
                  <a:lnTo>
                    <a:pt x="13928" y="17916"/>
                  </a:lnTo>
                  <a:lnTo>
                    <a:pt x="15996" y="17319"/>
                  </a:lnTo>
                  <a:lnTo>
                    <a:pt x="16084" y="16589"/>
                  </a:lnTo>
                  <a:lnTo>
                    <a:pt x="15126" y="17113"/>
                  </a:lnTo>
                  <a:lnTo>
                    <a:pt x="13865" y="17499"/>
                  </a:lnTo>
                  <a:lnTo>
                    <a:pt x="12165" y="17762"/>
                  </a:lnTo>
                  <a:lnTo>
                    <a:pt x="9895" y="17917"/>
                  </a:lnTo>
                  <a:lnTo>
                    <a:pt x="9619" y="17230"/>
                  </a:lnTo>
                  <a:lnTo>
                    <a:pt x="9423" y="15879"/>
                  </a:lnTo>
                  <a:lnTo>
                    <a:pt x="9361" y="14526"/>
                  </a:lnTo>
                  <a:lnTo>
                    <a:pt x="9485" y="13833"/>
                  </a:lnTo>
                  <a:lnTo>
                    <a:pt x="9600" y="13762"/>
                  </a:lnTo>
                  <a:lnTo>
                    <a:pt x="12699" y="13430"/>
                  </a:lnTo>
                  <a:lnTo>
                    <a:pt x="13608" y="13119"/>
                  </a:lnTo>
                  <a:lnTo>
                    <a:pt x="14987" y="12347"/>
                  </a:lnTo>
                  <a:lnTo>
                    <a:pt x="15900" y="11373"/>
                  </a:lnTo>
                  <a:lnTo>
                    <a:pt x="16493" y="10506"/>
                  </a:lnTo>
                  <a:lnTo>
                    <a:pt x="16908" y="10056"/>
                  </a:lnTo>
                  <a:lnTo>
                    <a:pt x="18389" y="9900"/>
                  </a:lnTo>
                  <a:lnTo>
                    <a:pt x="20371" y="9834"/>
                  </a:lnTo>
                  <a:lnTo>
                    <a:pt x="21600" y="9560"/>
                  </a:lnTo>
                  <a:lnTo>
                    <a:pt x="20827" y="8779"/>
                  </a:lnTo>
                  <a:lnTo>
                    <a:pt x="19633" y="9473"/>
                  </a:lnTo>
                  <a:lnTo>
                    <a:pt x="18207" y="9702"/>
                  </a:lnTo>
                  <a:lnTo>
                    <a:pt x="17009" y="9431"/>
                  </a:lnTo>
                  <a:lnTo>
                    <a:pt x="16494" y="8626"/>
                  </a:lnTo>
                  <a:lnTo>
                    <a:pt x="16061" y="9878"/>
                  </a:lnTo>
                  <a:lnTo>
                    <a:pt x="15109" y="11295"/>
                  </a:lnTo>
                  <a:lnTo>
                    <a:pt x="13098" y="12551"/>
                  </a:lnTo>
                  <a:lnTo>
                    <a:pt x="9485" y="13323"/>
                  </a:lnTo>
                  <a:lnTo>
                    <a:pt x="9895" y="256"/>
                  </a:lnTo>
                  <a:lnTo>
                    <a:pt x="8452" y="0"/>
                  </a:lnTo>
                  <a:close/>
                </a:path>
              </a:pathLst>
            </a:custGeom>
            <a:solidFill>
              <a:srgbClr val="AB60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7" name="object 351"/>
            <p:cNvSpPr/>
            <p:nvPr/>
          </p:nvSpPr>
          <p:spPr>
            <a:xfrm>
              <a:off x="3335230" y="49748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2" y="15178"/>
                  </a:lnTo>
                  <a:lnTo>
                    <a:pt x="19141" y="21600"/>
                  </a:lnTo>
                  <a:lnTo>
                    <a:pt x="21600" y="422"/>
                  </a:lnTo>
                  <a:lnTo>
                    <a:pt x="9556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96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8" name="object 352"/>
            <p:cNvSpPr/>
            <p:nvPr/>
          </p:nvSpPr>
          <p:spPr>
            <a:xfrm>
              <a:off x="3390672" y="474876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39" y="0"/>
                  </a:moveTo>
                  <a:lnTo>
                    <a:pt x="0" y="20996"/>
                  </a:lnTo>
                  <a:lnTo>
                    <a:pt x="21600" y="21600"/>
                  </a:lnTo>
                  <a:lnTo>
                    <a:pt x="17092" y="6035"/>
                  </a:lnTo>
                  <a:lnTo>
                    <a:pt x="13802" y="4625"/>
                  </a:lnTo>
                  <a:lnTo>
                    <a:pt x="3039" y="0"/>
                  </a:lnTo>
                  <a:close/>
                </a:path>
              </a:pathLst>
            </a:custGeom>
            <a:solidFill>
              <a:srgbClr val="E9A7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9" name="object 353"/>
            <p:cNvSpPr/>
            <p:nvPr/>
          </p:nvSpPr>
          <p:spPr>
            <a:xfrm>
              <a:off x="4653769" y="461244"/>
              <a:ext cx="89209" cy="43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3" y="0"/>
                  </a:moveTo>
                  <a:lnTo>
                    <a:pt x="7995" y="1748"/>
                  </a:lnTo>
                  <a:lnTo>
                    <a:pt x="2211" y="839"/>
                  </a:lnTo>
                  <a:lnTo>
                    <a:pt x="3091" y="1214"/>
                  </a:lnTo>
                  <a:lnTo>
                    <a:pt x="5046" y="1596"/>
                  </a:lnTo>
                  <a:lnTo>
                    <a:pt x="7072" y="1941"/>
                  </a:lnTo>
                  <a:lnTo>
                    <a:pt x="8165" y="2202"/>
                  </a:lnTo>
                  <a:lnTo>
                    <a:pt x="8300" y="2738"/>
                  </a:lnTo>
                  <a:lnTo>
                    <a:pt x="8295" y="3738"/>
                  </a:lnTo>
                  <a:lnTo>
                    <a:pt x="8139" y="4722"/>
                  </a:lnTo>
                  <a:lnTo>
                    <a:pt x="7823" y="5208"/>
                  </a:lnTo>
                  <a:lnTo>
                    <a:pt x="5757" y="5252"/>
                  </a:lnTo>
                  <a:lnTo>
                    <a:pt x="3661" y="4841"/>
                  </a:lnTo>
                  <a:lnTo>
                    <a:pt x="2031" y="4264"/>
                  </a:lnTo>
                  <a:lnTo>
                    <a:pt x="1362" y="3810"/>
                  </a:lnTo>
                  <a:lnTo>
                    <a:pt x="1190" y="4156"/>
                  </a:lnTo>
                  <a:lnTo>
                    <a:pt x="2094" y="4709"/>
                  </a:lnTo>
                  <a:lnTo>
                    <a:pt x="4191" y="5335"/>
                  </a:lnTo>
                  <a:lnTo>
                    <a:pt x="7691" y="5644"/>
                  </a:lnTo>
                  <a:lnTo>
                    <a:pt x="7823" y="5697"/>
                  </a:lnTo>
                  <a:lnTo>
                    <a:pt x="7960" y="6202"/>
                  </a:lnTo>
                  <a:lnTo>
                    <a:pt x="7865" y="7183"/>
                  </a:lnTo>
                  <a:lnTo>
                    <a:pt x="7536" y="8147"/>
                  </a:lnTo>
                  <a:lnTo>
                    <a:pt x="6974" y="8598"/>
                  </a:lnTo>
                  <a:lnTo>
                    <a:pt x="679" y="7375"/>
                  </a:lnTo>
                  <a:lnTo>
                    <a:pt x="1667" y="7816"/>
                  </a:lnTo>
                  <a:lnTo>
                    <a:pt x="3954" y="8310"/>
                  </a:lnTo>
                  <a:lnTo>
                    <a:pt x="6305" y="8738"/>
                  </a:lnTo>
                  <a:lnTo>
                    <a:pt x="7485" y="8983"/>
                  </a:lnTo>
                  <a:lnTo>
                    <a:pt x="7510" y="9394"/>
                  </a:lnTo>
                  <a:lnTo>
                    <a:pt x="7336" y="10185"/>
                  </a:lnTo>
                  <a:lnTo>
                    <a:pt x="7023" y="10960"/>
                  </a:lnTo>
                  <a:lnTo>
                    <a:pt x="6633" y="11324"/>
                  </a:lnTo>
                  <a:lnTo>
                    <a:pt x="3276" y="10959"/>
                  </a:lnTo>
                  <a:lnTo>
                    <a:pt x="1611" y="10736"/>
                  </a:lnTo>
                  <a:lnTo>
                    <a:pt x="341" y="10486"/>
                  </a:lnTo>
                  <a:lnTo>
                    <a:pt x="0" y="10555"/>
                  </a:lnTo>
                  <a:lnTo>
                    <a:pt x="1729" y="10947"/>
                  </a:lnTo>
                  <a:lnTo>
                    <a:pt x="4043" y="11297"/>
                  </a:lnTo>
                  <a:lnTo>
                    <a:pt x="6122" y="11583"/>
                  </a:lnTo>
                  <a:lnTo>
                    <a:pt x="7144" y="11779"/>
                  </a:lnTo>
                  <a:lnTo>
                    <a:pt x="7273" y="12237"/>
                  </a:lnTo>
                  <a:lnTo>
                    <a:pt x="7023" y="12933"/>
                  </a:lnTo>
                  <a:lnTo>
                    <a:pt x="6663" y="13655"/>
                  </a:lnTo>
                  <a:lnTo>
                    <a:pt x="6464" y="14191"/>
                  </a:lnTo>
                  <a:lnTo>
                    <a:pt x="5784" y="21600"/>
                  </a:lnTo>
                  <a:lnTo>
                    <a:pt x="7485" y="21600"/>
                  </a:lnTo>
                  <a:lnTo>
                    <a:pt x="7424" y="20975"/>
                  </a:lnTo>
                  <a:lnTo>
                    <a:pt x="8383" y="20555"/>
                  </a:lnTo>
                  <a:lnTo>
                    <a:pt x="10169" y="20239"/>
                  </a:lnTo>
                  <a:lnTo>
                    <a:pt x="12587" y="19922"/>
                  </a:lnTo>
                  <a:lnTo>
                    <a:pt x="12241" y="18510"/>
                  </a:lnTo>
                  <a:lnTo>
                    <a:pt x="12043" y="17093"/>
                  </a:lnTo>
                  <a:lnTo>
                    <a:pt x="11907" y="14260"/>
                  </a:lnTo>
                  <a:lnTo>
                    <a:pt x="11749" y="13712"/>
                  </a:lnTo>
                  <a:lnTo>
                    <a:pt x="11467" y="13022"/>
                  </a:lnTo>
                  <a:lnTo>
                    <a:pt x="11319" y="12349"/>
                  </a:lnTo>
                  <a:lnTo>
                    <a:pt x="11566" y="11849"/>
                  </a:lnTo>
                  <a:lnTo>
                    <a:pt x="12544" y="11629"/>
                  </a:lnTo>
                  <a:lnTo>
                    <a:pt x="16258" y="11077"/>
                  </a:lnTo>
                  <a:lnTo>
                    <a:pt x="17350" y="10800"/>
                  </a:lnTo>
                  <a:lnTo>
                    <a:pt x="16542" y="10786"/>
                  </a:lnTo>
                  <a:lnTo>
                    <a:pt x="14731" y="11059"/>
                  </a:lnTo>
                  <a:lnTo>
                    <a:pt x="12784" y="11379"/>
                  </a:lnTo>
                  <a:lnTo>
                    <a:pt x="11566" y="11499"/>
                  </a:lnTo>
                  <a:lnTo>
                    <a:pt x="11526" y="10981"/>
                  </a:lnTo>
                  <a:lnTo>
                    <a:pt x="11217" y="10355"/>
                  </a:lnTo>
                  <a:lnTo>
                    <a:pt x="10997" y="9741"/>
                  </a:lnTo>
                  <a:lnTo>
                    <a:pt x="11224" y="9262"/>
                  </a:lnTo>
                  <a:lnTo>
                    <a:pt x="13097" y="8914"/>
                  </a:lnTo>
                  <a:lnTo>
                    <a:pt x="20269" y="7928"/>
                  </a:lnTo>
                  <a:lnTo>
                    <a:pt x="21600" y="7689"/>
                  </a:lnTo>
                  <a:lnTo>
                    <a:pt x="21419" y="7666"/>
                  </a:lnTo>
                  <a:lnTo>
                    <a:pt x="20493" y="7710"/>
                  </a:lnTo>
                  <a:lnTo>
                    <a:pt x="20410" y="7689"/>
                  </a:lnTo>
                  <a:lnTo>
                    <a:pt x="20265" y="7903"/>
                  </a:lnTo>
                  <a:lnTo>
                    <a:pt x="18792" y="7822"/>
                  </a:lnTo>
                  <a:lnTo>
                    <a:pt x="17166" y="8035"/>
                  </a:lnTo>
                  <a:lnTo>
                    <a:pt x="13103" y="8690"/>
                  </a:lnTo>
                  <a:lnTo>
                    <a:pt x="11907" y="8843"/>
                  </a:lnTo>
                  <a:lnTo>
                    <a:pt x="11224" y="8773"/>
                  </a:lnTo>
                  <a:lnTo>
                    <a:pt x="11414" y="8091"/>
                  </a:lnTo>
                  <a:lnTo>
                    <a:pt x="10750" y="6537"/>
                  </a:lnTo>
                  <a:lnTo>
                    <a:pt x="10886" y="5907"/>
                  </a:lnTo>
                  <a:lnTo>
                    <a:pt x="12102" y="5564"/>
                  </a:lnTo>
                  <a:lnTo>
                    <a:pt x="14361" y="5182"/>
                  </a:lnTo>
                  <a:lnTo>
                    <a:pt x="16583" y="4760"/>
                  </a:lnTo>
                  <a:lnTo>
                    <a:pt x="17688" y="4299"/>
                  </a:lnTo>
                  <a:lnTo>
                    <a:pt x="14655" y="4952"/>
                  </a:lnTo>
                  <a:lnTo>
                    <a:pt x="12975" y="5231"/>
                  </a:lnTo>
                  <a:lnTo>
                    <a:pt x="10886" y="5418"/>
                  </a:lnTo>
                  <a:lnTo>
                    <a:pt x="10949" y="4698"/>
                  </a:lnTo>
                  <a:lnTo>
                    <a:pt x="10554" y="3801"/>
                  </a:lnTo>
                  <a:lnTo>
                    <a:pt x="10239" y="2925"/>
                  </a:lnTo>
                  <a:lnTo>
                    <a:pt x="10545" y="2272"/>
                  </a:lnTo>
                  <a:lnTo>
                    <a:pt x="11586" y="2087"/>
                  </a:lnTo>
                  <a:lnTo>
                    <a:pt x="13609" y="1814"/>
                  </a:lnTo>
                  <a:lnTo>
                    <a:pt x="15545" y="1525"/>
                  </a:lnTo>
                  <a:lnTo>
                    <a:pt x="16329" y="1294"/>
                  </a:lnTo>
                  <a:lnTo>
                    <a:pt x="15450" y="1263"/>
                  </a:lnTo>
                  <a:lnTo>
                    <a:pt x="13702" y="1489"/>
                  </a:lnTo>
                  <a:lnTo>
                    <a:pt x="10717" y="1958"/>
                  </a:lnTo>
                  <a:lnTo>
                    <a:pt x="10253" y="1665"/>
                  </a:lnTo>
                  <a:lnTo>
                    <a:pt x="10150" y="1037"/>
                  </a:lnTo>
                  <a:lnTo>
                    <a:pt x="9904" y="380"/>
                  </a:lnTo>
                  <a:lnTo>
                    <a:pt x="9013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0" name="object 354"/>
            <p:cNvSpPr/>
            <p:nvPr/>
          </p:nvSpPr>
          <p:spPr>
            <a:xfrm>
              <a:off x="4572287" y="268167"/>
              <a:ext cx="241635" cy="47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83" y="0"/>
                  </a:moveTo>
                  <a:lnTo>
                    <a:pt x="9743" y="397"/>
                  </a:lnTo>
                  <a:lnTo>
                    <a:pt x="9218" y="1163"/>
                  </a:lnTo>
                  <a:lnTo>
                    <a:pt x="8792" y="1830"/>
                  </a:lnTo>
                  <a:lnTo>
                    <a:pt x="6975" y="3763"/>
                  </a:lnTo>
                  <a:lnTo>
                    <a:pt x="5099" y="5700"/>
                  </a:lnTo>
                  <a:lnTo>
                    <a:pt x="3314" y="7662"/>
                  </a:lnTo>
                  <a:lnTo>
                    <a:pt x="1769" y="9666"/>
                  </a:lnTo>
                  <a:lnTo>
                    <a:pt x="614" y="11734"/>
                  </a:lnTo>
                  <a:lnTo>
                    <a:pt x="0" y="13882"/>
                  </a:lnTo>
                  <a:lnTo>
                    <a:pt x="73" y="15966"/>
                  </a:lnTo>
                  <a:lnTo>
                    <a:pt x="936" y="17969"/>
                  </a:lnTo>
                  <a:lnTo>
                    <a:pt x="2730" y="19695"/>
                  </a:lnTo>
                  <a:lnTo>
                    <a:pt x="5595" y="20950"/>
                  </a:lnTo>
                  <a:lnTo>
                    <a:pt x="9670" y="21537"/>
                  </a:lnTo>
                  <a:lnTo>
                    <a:pt x="9744" y="21053"/>
                  </a:lnTo>
                  <a:lnTo>
                    <a:pt x="9877" y="20399"/>
                  </a:lnTo>
                  <a:lnTo>
                    <a:pt x="9969" y="19769"/>
                  </a:lnTo>
                  <a:lnTo>
                    <a:pt x="9921" y="19354"/>
                  </a:lnTo>
                  <a:lnTo>
                    <a:pt x="9544" y="19177"/>
                  </a:lnTo>
                  <a:lnTo>
                    <a:pt x="8777" y="18919"/>
                  </a:lnTo>
                  <a:lnTo>
                    <a:pt x="7922" y="18601"/>
                  </a:lnTo>
                  <a:lnTo>
                    <a:pt x="7254" y="18222"/>
                  </a:lnTo>
                  <a:lnTo>
                    <a:pt x="6643" y="18162"/>
                  </a:lnTo>
                  <a:lnTo>
                    <a:pt x="6907" y="17773"/>
                  </a:lnTo>
                  <a:lnTo>
                    <a:pt x="7517" y="17634"/>
                  </a:lnTo>
                  <a:lnTo>
                    <a:pt x="7142" y="18006"/>
                  </a:lnTo>
                  <a:lnTo>
                    <a:pt x="7410" y="18184"/>
                  </a:lnTo>
                  <a:lnTo>
                    <a:pt x="7879" y="18411"/>
                  </a:lnTo>
                  <a:lnTo>
                    <a:pt x="8493" y="18612"/>
                  </a:lnTo>
                  <a:lnTo>
                    <a:pt x="9733" y="18943"/>
                  </a:lnTo>
                  <a:lnTo>
                    <a:pt x="9877" y="18613"/>
                  </a:lnTo>
                  <a:lnTo>
                    <a:pt x="9992" y="17912"/>
                  </a:lnTo>
                  <a:lnTo>
                    <a:pt x="10057" y="17196"/>
                  </a:lnTo>
                  <a:lnTo>
                    <a:pt x="10047" y="16824"/>
                  </a:lnTo>
                  <a:lnTo>
                    <a:pt x="9612" y="16603"/>
                  </a:lnTo>
                  <a:lnTo>
                    <a:pt x="8744" y="16215"/>
                  </a:lnTo>
                  <a:lnTo>
                    <a:pt x="7899" y="15768"/>
                  </a:lnTo>
                  <a:lnTo>
                    <a:pt x="7535" y="15369"/>
                  </a:lnTo>
                  <a:lnTo>
                    <a:pt x="9859" y="16476"/>
                  </a:lnTo>
                  <a:lnTo>
                    <a:pt x="10066" y="16068"/>
                  </a:lnTo>
                  <a:lnTo>
                    <a:pt x="10187" y="15195"/>
                  </a:lnTo>
                  <a:lnTo>
                    <a:pt x="10223" y="14307"/>
                  </a:lnTo>
                  <a:lnTo>
                    <a:pt x="10172" y="13851"/>
                  </a:lnTo>
                  <a:lnTo>
                    <a:pt x="10123" y="13802"/>
                  </a:lnTo>
                  <a:lnTo>
                    <a:pt x="8831" y="13523"/>
                  </a:lnTo>
                  <a:lnTo>
                    <a:pt x="8057" y="12956"/>
                  </a:lnTo>
                  <a:lnTo>
                    <a:pt x="7723" y="12455"/>
                  </a:lnTo>
                  <a:lnTo>
                    <a:pt x="7787" y="12142"/>
                  </a:lnTo>
                  <a:lnTo>
                    <a:pt x="8034" y="12553"/>
                  </a:lnTo>
                  <a:lnTo>
                    <a:pt x="8636" y="13075"/>
                  </a:lnTo>
                  <a:lnTo>
                    <a:pt x="9409" y="13447"/>
                  </a:lnTo>
                  <a:lnTo>
                    <a:pt x="10172" y="13407"/>
                  </a:lnTo>
                  <a:lnTo>
                    <a:pt x="10289" y="12968"/>
                  </a:lnTo>
                  <a:lnTo>
                    <a:pt x="10346" y="12078"/>
                  </a:lnTo>
                  <a:lnTo>
                    <a:pt x="10348" y="11173"/>
                  </a:lnTo>
                  <a:lnTo>
                    <a:pt x="10298" y="10688"/>
                  </a:lnTo>
                  <a:lnTo>
                    <a:pt x="9895" y="10451"/>
                  </a:lnTo>
                  <a:lnTo>
                    <a:pt x="9147" y="10139"/>
                  </a:lnTo>
                  <a:lnTo>
                    <a:pt x="8425" y="9793"/>
                  </a:lnTo>
                  <a:lnTo>
                    <a:pt x="8100" y="9454"/>
                  </a:lnTo>
                  <a:lnTo>
                    <a:pt x="10236" y="10276"/>
                  </a:lnTo>
                  <a:lnTo>
                    <a:pt x="10611" y="8694"/>
                  </a:lnTo>
                  <a:lnTo>
                    <a:pt x="10940" y="9038"/>
                  </a:lnTo>
                  <a:lnTo>
                    <a:pt x="11031" y="9633"/>
                  </a:lnTo>
                  <a:lnTo>
                    <a:pt x="11069" y="10201"/>
                  </a:lnTo>
                  <a:lnTo>
                    <a:pt x="11240" y="10466"/>
                  </a:lnTo>
                  <a:lnTo>
                    <a:pt x="12342" y="10042"/>
                  </a:lnTo>
                  <a:lnTo>
                    <a:pt x="12988" y="9838"/>
                  </a:lnTo>
                  <a:lnTo>
                    <a:pt x="13312" y="9865"/>
                  </a:lnTo>
                  <a:lnTo>
                    <a:pt x="13023" y="10075"/>
                  </a:lnTo>
                  <a:lnTo>
                    <a:pt x="12308" y="10336"/>
                  </a:lnTo>
                  <a:lnTo>
                    <a:pt x="11561" y="10583"/>
                  </a:lnTo>
                  <a:lnTo>
                    <a:pt x="11177" y="10750"/>
                  </a:lnTo>
                  <a:lnTo>
                    <a:pt x="11064" y="11342"/>
                  </a:lnTo>
                  <a:lnTo>
                    <a:pt x="11180" y="12134"/>
                  </a:lnTo>
                  <a:lnTo>
                    <a:pt x="11326" y="12946"/>
                  </a:lnTo>
                  <a:lnTo>
                    <a:pt x="11303" y="13597"/>
                  </a:lnTo>
                  <a:lnTo>
                    <a:pt x="12074" y="13428"/>
                  </a:lnTo>
                  <a:lnTo>
                    <a:pt x="12694" y="13176"/>
                  </a:lnTo>
                  <a:lnTo>
                    <a:pt x="13814" y="12585"/>
                  </a:lnTo>
                  <a:lnTo>
                    <a:pt x="13406" y="13003"/>
                  </a:lnTo>
                  <a:lnTo>
                    <a:pt x="12586" y="13384"/>
                  </a:lnTo>
                  <a:lnTo>
                    <a:pt x="11752" y="13730"/>
                  </a:lnTo>
                  <a:lnTo>
                    <a:pt x="11303" y="14040"/>
                  </a:lnTo>
                  <a:lnTo>
                    <a:pt x="11253" y="14610"/>
                  </a:lnTo>
                  <a:lnTo>
                    <a:pt x="11498" y="16016"/>
                  </a:lnTo>
                  <a:lnTo>
                    <a:pt x="11428" y="16634"/>
                  </a:lnTo>
                  <a:lnTo>
                    <a:pt x="11680" y="16697"/>
                  </a:lnTo>
                  <a:lnTo>
                    <a:pt x="12121" y="16559"/>
                  </a:lnTo>
                  <a:lnTo>
                    <a:pt x="13621" y="15966"/>
                  </a:lnTo>
                  <a:lnTo>
                    <a:pt x="14191" y="15780"/>
                  </a:lnTo>
                  <a:lnTo>
                    <a:pt x="14261" y="15374"/>
                  </a:lnTo>
                  <a:lnTo>
                    <a:pt x="14405" y="15327"/>
                  </a:lnTo>
                  <a:lnTo>
                    <a:pt x="14850" y="15672"/>
                  </a:lnTo>
                  <a:lnTo>
                    <a:pt x="15191" y="15632"/>
                  </a:lnTo>
                  <a:lnTo>
                    <a:pt x="15258" y="15653"/>
                  </a:lnTo>
                  <a:lnTo>
                    <a:pt x="14767" y="15869"/>
                  </a:lnTo>
                  <a:lnTo>
                    <a:pt x="12119" y="16761"/>
                  </a:lnTo>
                  <a:lnTo>
                    <a:pt x="11428" y="17077"/>
                  </a:lnTo>
                  <a:lnTo>
                    <a:pt x="11344" y="17510"/>
                  </a:lnTo>
                  <a:lnTo>
                    <a:pt x="11425" y="18066"/>
                  </a:lnTo>
                  <a:lnTo>
                    <a:pt x="11539" y="18632"/>
                  </a:lnTo>
                  <a:lnTo>
                    <a:pt x="11554" y="19101"/>
                  </a:lnTo>
                  <a:lnTo>
                    <a:pt x="12003" y="18992"/>
                  </a:lnTo>
                  <a:lnTo>
                    <a:pt x="12722" y="18703"/>
                  </a:lnTo>
                  <a:lnTo>
                    <a:pt x="13391" y="18455"/>
                  </a:lnTo>
                  <a:lnTo>
                    <a:pt x="13689" y="18469"/>
                  </a:lnTo>
                  <a:lnTo>
                    <a:pt x="13286" y="18720"/>
                  </a:lnTo>
                  <a:lnTo>
                    <a:pt x="11915" y="19219"/>
                  </a:lnTo>
                  <a:lnTo>
                    <a:pt x="11554" y="19418"/>
                  </a:lnTo>
                  <a:lnTo>
                    <a:pt x="11463" y="19870"/>
                  </a:lnTo>
                  <a:lnTo>
                    <a:pt x="11517" y="20480"/>
                  </a:lnTo>
                  <a:lnTo>
                    <a:pt x="11622" y="21104"/>
                  </a:lnTo>
                  <a:lnTo>
                    <a:pt x="11680" y="21600"/>
                  </a:lnTo>
                  <a:lnTo>
                    <a:pt x="15589" y="20958"/>
                  </a:lnTo>
                  <a:lnTo>
                    <a:pt x="18393" y="19742"/>
                  </a:lnTo>
                  <a:lnTo>
                    <a:pt x="20196" y="18102"/>
                  </a:lnTo>
                  <a:lnTo>
                    <a:pt x="21104" y="16193"/>
                  </a:lnTo>
                  <a:lnTo>
                    <a:pt x="21224" y="14167"/>
                  </a:lnTo>
                  <a:lnTo>
                    <a:pt x="21350" y="14009"/>
                  </a:lnTo>
                  <a:lnTo>
                    <a:pt x="21456" y="14050"/>
                  </a:lnTo>
                  <a:lnTo>
                    <a:pt x="21600" y="14009"/>
                  </a:lnTo>
                  <a:lnTo>
                    <a:pt x="21361" y="13704"/>
                  </a:lnTo>
                  <a:lnTo>
                    <a:pt x="21238" y="13363"/>
                  </a:lnTo>
                  <a:lnTo>
                    <a:pt x="20231" y="10570"/>
                  </a:lnTo>
                  <a:lnTo>
                    <a:pt x="18998" y="8585"/>
                  </a:lnTo>
                  <a:lnTo>
                    <a:pt x="17465" y="6655"/>
                  </a:lnTo>
                  <a:lnTo>
                    <a:pt x="13663" y="2503"/>
                  </a:lnTo>
                  <a:lnTo>
                    <a:pt x="11554" y="439"/>
                  </a:lnTo>
                  <a:lnTo>
                    <a:pt x="10483" y="0"/>
                  </a:lnTo>
                  <a:close/>
                </a:path>
              </a:pathLst>
            </a:custGeom>
            <a:solidFill>
              <a:srgbClr val="80B4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1" name="object 355"/>
            <p:cNvSpPr/>
            <p:nvPr/>
          </p:nvSpPr>
          <p:spPr>
            <a:xfrm>
              <a:off x="4728199" y="60795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57" y="0"/>
                  </a:moveTo>
                  <a:lnTo>
                    <a:pt x="2411" y="1944"/>
                  </a:lnTo>
                  <a:lnTo>
                    <a:pt x="0" y="18817"/>
                  </a:lnTo>
                  <a:lnTo>
                    <a:pt x="1052" y="18555"/>
                  </a:lnTo>
                  <a:lnTo>
                    <a:pt x="19764" y="21600"/>
                  </a:lnTo>
                  <a:lnTo>
                    <a:pt x="21600" y="13560"/>
                  </a:lnTo>
                  <a:lnTo>
                    <a:pt x="14022" y="6149"/>
                  </a:lnTo>
                  <a:lnTo>
                    <a:pt x="735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2" name="object 356"/>
            <p:cNvSpPr/>
            <p:nvPr/>
          </p:nvSpPr>
          <p:spPr>
            <a:xfrm>
              <a:off x="4726548" y="44895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96" y="0"/>
                  </a:moveTo>
                  <a:lnTo>
                    <a:pt x="0" y="15460"/>
                  </a:lnTo>
                  <a:lnTo>
                    <a:pt x="21549" y="21600"/>
                  </a:lnTo>
                  <a:lnTo>
                    <a:pt x="21600" y="431"/>
                  </a:lnTo>
                  <a:lnTo>
                    <a:pt x="11290" y="17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46" name="object 357"/>
            <p:cNvGrpSpPr/>
            <p:nvPr/>
          </p:nvGrpSpPr>
          <p:grpSpPr>
            <a:xfrm>
              <a:off x="4636390" y="315546"/>
              <a:ext cx="72146" cy="264193"/>
              <a:chOff x="0" y="0"/>
              <a:chExt cx="72145" cy="264192"/>
            </a:xfrm>
          </p:grpSpPr>
          <p:sp>
            <p:nvSpPr>
              <p:cNvPr id="1143" name="Shape"/>
              <p:cNvSpPr/>
              <p:nvPr/>
            </p:nvSpPr>
            <p:spPr>
              <a:xfrm>
                <a:off x="-1" y="251489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03"/>
                    </a:moveTo>
                    <a:lnTo>
                      <a:pt x="11635" y="3184"/>
                    </a:lnTo>
                    <a:lnTo>
                      <a:pt x="0" y="0"/>
                    </a:lnTo>
                    <a:lnTo>
                      <a:pt x="4502" y="17853"/>
                    </a:lnTo>
                    <a:lnTo>
                      <a:pt x="15581" y="21600"/>
                    </a:lnTo>
                    <a:lnTo>
                      <a:pt x="21600" y="590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44" name="Shape"/>
              <p:cNvSpPr/>
              <p:nvPr/>
            </p:nvSpPr>
            <p:spPr>
              <a:xfrm>
                <a:off x="43385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242" y="3691"/>
                    </a:lnTo>
                    <a:lnTo>
                      <a:pt x="0" y="6466"/>
                    </a:lnTo>
                    <a:lnTo>
                      <a:pt x="7201" y="21371"/>
                    </a:lnTo>
                    <a:lnTo>
                      <a:pt x="214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45" name="Shape"/>
              <p:cNvSpPr/>
              <p:nvPr/>
            </p:nvSpPr>
            <p:spPr>
              <a:xfrm>
                <a:off x="59438" y="64172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93"/>
                    </a:moveTo>
                    <a:lnTo>
                      <a:pt x="11880" y="0"/>
                    </a:lnTo>
                    <a:lnTo>
                      <a:pt x="8323" y="328"/>
                    </a:lnTo>
                    <a:lnTo>
                      <a:pt x="1115" y="981"/>
                    </a:lnTo>
                    <a:lnTo>
                      <a:pt x="0" y="21600"/>
                    </a:lnTo>
                    <a:lnTo>
                      <a:pt x="21600" y="2119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47" name="object 358"/>
            <p:cNvSpPr/>
            <p:nvPr/>
          </p:nvSpPr>
          <p:spPr>
            <a:xfrm>
              <a:off x="4645135" y="659758"/>
              <a:ext cx="12704" cy="1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536" y="4896"/>
                  </a:lnTo>
                  <a:lnTo>
                    <a:pt x="0" y="18598"/>
                  </a:lnTo>
                  <a:lnTo>
                    <a:pt x="15119" y="20713"/>
                  </a:lnTo>
                  <a:lnTo>
                    <a:pt x="15848" y="21600"/>
                  </a:lnTo>
                  <a:lnTo>
                    <a:pt x="18963" y="19384"/>
                  </a:lnTo>
                  <a:lnTo>
                    <a:pt x="12343" y="1311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8" name="object 359"/>
            <p:cNvSpPr/>
            <p:nvPr/>
          </p:nvSpPr>
          <p:spPr>
            <a:xfrm>
              <a:off x="4691225" y="284244"/>
              <a:ext cx="12704" cy="1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26" y="0"/>
                  </a:moveTo>
                  <a:lnTo>
                    <a:pt x="1044" y="3813"/>
                  </a:lnTo>
                  <a:lnTo>
                    <a:pt x="0" y="11966"/>
                  </a:lnTo>
                  <a:lnTo>
                    <a:pt x="5658" y="19538"/>
                  </a:lnTo>
                  <a:lnTo>
                    <a:pt x="21600" y="21600"/>
                  </a:lnTo>
                  <a:lnTo>
                    <a:pt x="5226" y="0"/>
                  </a:lnTo>
                  <a:close/>
                </a:path>
              </a:pathLst>
            </a:custGeom>
            <a:solidFill>
              <a:srgbClr val="8F85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9" name="object 360"/>
            <p:cNvSpPr/>
            <p:nvPr/>
          </p:nvSpPr>
          <p:spPr>
            <a:xfrm>
              <a:off x="4624948" y="42680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586" y="17667"/>
                  </a:lnTo>
                  <a:lnTo>
                    <a:pt x="21600" y="21600"/>
                  </a:lnTo>
                  <a:lnTo>
                    <a:pt x="18014" y="3933"/>
                  </a:lnTo>
                  <a:lnTo>
                    <a:pt x="12342" y="2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54" name="object 361"/>
            <p:cNvGrpSpPr/>
            <p:nvPr/>
          </p:nvGrpSpPr>
          <p:grpSpPr>
            <a:xfrm>
              <a:off x="4588003" y="536194"/>
              <a:ext cx="196859" cy="108245"/>
              <a:chOff x="-1" y="-1"/>
              <a:chExt cx="196858" cy="108244"/>
            </a:xfrm>
          </p:grpSpPr>
          <p:sp>
            <p:nvSpPr>
              <p:cNvPr id="1150" name="Shape"/>
              <p:cNvSpPr/>
              <p:nvPr/>
            </p:nvSpPr>
            <p:spPr>
              <a:xfrm>
                <a:off x="-2" y="83123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15"/>
                    </a:moveTo>
                    <a:lnTo>
                      <a:pt x="21563" y="3961"/>
                    </a:lnTo>
                    <a:lnTo>
                      <a:pt x="13888" y="2559"/>
                    </a:lnTo>
                    <a:lnTo>
                      <a:pt x="0" y="0"/>
                    </a:lnTo>
                    <a:lnTo>
                      <a:pt x="4462" y="21377"/>
                    </a:lnTo>
                    <a:lnTo>
                      <a:pt x="17852" y="21600"/>
                    </a:lnTo>
                    <a:lnTo>
                      <a:pt x="21600" y="17515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1" name="Shape"/>
              <p:cNvSpPr/>
              <p:nvPr/>
            </p:nvSpPr>
            <p:spPr>
              <a:xfrm>
                <a:off x="29528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486"/>
                    </a:moveTo>
                    <a:lnTo>
                      <a:pt x="13339" y="2763"/>
                    </a:lnTo>
                    <a:lnTo>
                      <a:pt x="0" y="0"/>
                    </a:lnTo>
                    <a:lnTo>
                      <a:pt x="3906" y="18304"/>
                    </a:lnTo>
                    <a:lnTo>
                      <a:pt x="19589" y="21600"/>
                    </a:lnTo>
                    <a:lnTo>
                      <a:pt x="21600" y="448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2" name="Shape"/>
              <p:cNvSpPr/>
              <p:nvPr/>
            </p:nvSpPr>
            <p:spPr>
              <a:xfrm>
                <a:off x="37974" y="95538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07"/>
                    </a:moveTo>
                    <a:lnTo>
                      <a:pt x="13019" y="3558"/>
                    </a:lnTo>
                    <a:lnTo>
                      <a:pt x="0" y="0"/>
                    </a:lnTo>
                    <a:lnTo>
                      <a:pt x="7678" y="21600"/>
                    </a:lnTo>
                    <a:lnTo>
                      <a:pt x="16445" y="20208"/>
                    </a:lnTo>
                    <a:lnTo>
                      <a:pt x="21600" y="5907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3" name="Shape"/>
              <p:cNvSpPr/>
              <p:nvPr/>
            </p:nvSpPr>
            <p:spPr>
              <a:xfrm>
                <a:off x="184151" y="32683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40"/>
                    </a:moveTo>
                    <a:lnTo>
                      <a:pt x="12731" y="4919"/>
                    </a:lnTo>
                    <a:lnTo>
                      <a:pt x="0" y="0"/>
                    </a:lnTo>
                    <a:lnTo>
                      <a:pt x="2391" y="21600"/>
                    </a:lnTo>
                    <a:lnTo>
                      <a:pt x="13553" y="21451"/>
                    </a:lnTo>
                    <a:lnTo>
                      <a:pt x="21600" y="834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55" name="object 362"/>
            <p:cNvSpPr/>
            <p:nvPr/>
          </p:nvSpPr>
          <p:spPr>
            <a:xfrm>
              <a:off x="4739437" y="636828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7" y="0"/>
                  </a:moveTo>
                  <a:lnTo>
                    <a:pt x="0" y="14786"/>
                  </a:lnTo>
                  <a:lnTo>
                    <a:pt x="16791" y="21600"/>
                  </a:lnTo>
                  <a:lnTo>
                    <a:pt x="21600" y="6814"/>
                  </a:lnTo>
                  <a:lnTo>
                    <a:pt x="13497" y="3524"/>
                  </a:lnTo>
                  <a:lnTo>
                    <a:pt x="480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59" name="object 363"/>
            <p:cNvGrpSpPr/>
            <p:nvPr/>
          </p:nvGrpSpPr>
          <p:grpSpPr>
            <a:xfrm>
              <a:off x="4616502" y="539910"/>
              <a:ext cx="156060" cy="137555"/>
              <a:chOff x="-1" y="0"/>
              <a:chExt cx="156059" cy="137554"/>
            </a:xfrm>
          </p:grpSpPr>
          <p:sp>
            <p:nvSpPr>
              <p:cNvPr id="1156" name="Shape"/>
              <p:cNvSpPr/>
              <p:nvPr/>
            </p:nvSpPr>
            <p:spPr>
              <a:xfrm>
                <a:off x="-2" y="55486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43"/>
                    </a:moveTo>
                    <a:lnTo>
                      <a:pt x="12618" y="2053"/>
                    </a:lnTo>
                    <a:lnTo>
                      <a:pt x="2163" y="0"/>
                    </a:lnTo>
                    <a:lnTo>
                      <a:pt x="0" y="17732"/>
                    </a:lnTo>
                    <a:lnTo>
                      <a:pt x="19437" y="21600"/>
                    </a:lnTo>
                    <a:lnTo>
                      <a:pt x="21600" y="384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7" name="Shape"/>
              <p:cNvSpPr/>
              <p:nvPr/>
            </p:nvSpPr>
            <p:spPr>
              <a:xfrm>
                <a:off x="134183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56"/>
                    </a:moveTo>
                    <a:lnTo>
                      <a:pt x="20713" y="4286"/>
                    </a:lnTo>
                    <a:lnTo>
                      <a:pt x="6481" y="189"/>
                    </a:lnTo>
                    <a:lnTo>
                      <a:pt x="0" y="0"/>
                    </a:lnTo>
                    <a:lnTo>
                      <a:pt x="1312" y="21600"/>
                    </a:lnTo>
                    <a:lnTo>
                      <a:pt x="10724" y="21355"/>
                    </a:lnTo>
                    <a:lnTo>
                      <a:pt x="21600" y="1455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8" name="Shape"/>
              <p:cNvSpPr/>
              <p:nvPr/>
            </p:nvSpPr>
            <p:spPr>
              <a:xfrm>
                <a:off x="143352" y="124850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00"/>
                    </a:moveTo>
                    <a:lnTo>
                      <a:pt x="13610" y="229"/>
                    </a:lnTo>
                    <a:lnTo>
                      <a:pt x="9163" y="144"/>
                    </a:lnTo>
                    <a:lnTo>
                      <a:pt x="0" y="0"/>
                    </a:lnTo>
                    <a:lnTo>
                      <a:pt x="2918" y="21600"/>
                    </a:lnTo>
                    <a:lnTo>
                      <a:pt x="21600" y="165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60" name="object 364"/>
            <p:cNvSpPr/>
            <p:nvPr/>
          </p:nvSpPr>
          <p:spPr>
            <a:xfrm>
              <a:off x="4644963" y="61979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27" y="0"/>
                  </a:moveTo>
                  <a:lnTo>
                    <a:pt x="5166" y="10925"/>
                  </a:lnTo>
                  <a:lnTo>
                    <a:pt x="0" y="21600"/>
                  </a:lnTo>
                  <a:lnTo>
                    <a:pt x="21600" y="2591"/>
                  </a:lnTo>
                  <a:lnTo>
                    <a:pt x="642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1" name="object 365"/>
            <p:cNvSpPr/>
            <p:nvPr/>
          </p:nvSpPr>
          <p:spPr>
            <a:xfrm>
              <a:off x="4738963" y="69401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23" y="15885"/>
                  </a:lnTo>
                  <a:lnTo>
                    <a:pt x="11338" y="21600"/>
                  </a:lnTo>
                  <a:lnTo>
                    <a:pt x="21600" y="4845"/>
                  </a:lnTo>
                  <a:lnTo>
                    <a:pt x="11906" y="2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64" name="object 366"/>
            <p:cNvGrpSpPr/>
            <p:nvPr/>
          </p:nvGrpSpPr>
          <p:grpSpPr>
            <a:xfrm>
              <a:off x="4641676" y="662587"/>
              <a:ext cx="92959" cy="53492"/>
              <a:chOff x="0" y="0"/>
              <a:chExt cx="92958" cy="53491"/>
            </a:xfrm>
          </p:grpSpPr>
          <p:sp>
            <p:nvSpPr>
              <p:cNvPr id="1162" name="Shape"/>
              <p:cNvSpPr/>
              <p:nvPr/>
            </p:nvSpPr>
            <p:spPr>
              <a:xfrm>
                <a:off x="0" y="40785"/>
                <a:ext cx="12703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704" y="8375"/>
                    </a:lnTo>
                    <a:lnTo>
                      <a:pt x="16623" y="5915"/>
                    </a:lnTo>
                    <a:lnTo>
                      <a:pt x="6736" y="0"/>
                    </a:lnTo>
                    <a:lnTo>
                      <a:pt x="0" y="1705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3" name="Shape"/>
              <p:cNvSpPr/>
              <p:nvPr/>
            </p:nvSpPr>
            <p:spPr>
              <a:xfrm>
                <a:off x="80252" y="-1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55"/>
                    </a:moveTo>
                    <a:lnTo>
                      <a:pt x="15653" y="3546"/>
                    </a:lnTo>
                    <a:lnTo>
                      <a:pt x="6910" y="0"/>
                    </a:lnTo>
                    <a:lnTo>
                      <a:pt x="0" y="15921"/>
                    </a:lnTo>
                    <a:lnTo>
                      <a:pt x="10725" y="21600"/>
                    </a:lnTo>
                    <a:lnTo>
                      <a:pt x="21600" y="5955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68" name="object 367"/>
            <p:cNvGrpSpPr/>
            <p:nvPr/>
          </p:nvGrpSpPr>
          <p:grpSpPr>
            <a:xfrm>
              <a:off x="4595064" y="429780"/>
              <a:ext cx="165267" cy="92275"/>
              <a:chOff x="-1" y="-1"/>
              <a:chExt cx="165266" cy="92274"/>
            </a:xfrm>
          </p:grpSpPr>
          <p:sp>
            <p:nvSpPr>
              <p:cNvPr id="1165" name="Shape"/>
              <p:cNvSpPr/>
              <p:nvPr/>
            </p:nvSpPr>
            <p:spPr>
              <a:xfrm>
                <a:off x="-2" y="79568"/>
                <a:ext cx="12707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76"/>
                    </a:moveTo>
                    <a:lnTo>
                      <a:pt x="12931" y="4996"/>
                    </a:lnTo>
                    <a:lnTo>
                      <a:pt x="0" y="0"/>
                    </a:lnTo>
                    <a:lnTo>
                      <a:pt x="3428" y="21600"/>
                    </a:lnTo>
                    <a:lnTo>
                      <a:pt x="12702" y="21539"/>
                    </a:lnTo>
                    <a:lnTo>
                      <a:pt x="21600" y="837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6" name="Shape"/>
              <p:cNvSpPr/>
              <p:nvPr/>
            </p:nvSpPr>
            <p:spPr>
              <a:xfrm>
                <a:off x="18314" y="4459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77"/>
                    </a:moveTo>
                    <a:lnTo>
                      <a:pt x="17421" y="0"/>
                    </a:lnTo>
                    <a:lnTo>
                      <a:pt x="9940" y="1499"/>
                    </a:lnTo>
                    <a:lnTo>
                      <a:pt x="0" y="3496"/>
                    </a:lnTo>
                    <a:lnTo>
                      <a:pt x="8950" y="21600"/>
                    </a:lnTo>
                    <a:lnTo>
                      <a:pt x="21600" y="19777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7" name="Shape"/>
              <p:cNvSpPr/>
              <p:nvPr/>
            </p:nvSpPr>
            <p:spPr>
              <a:xfrm>
                <a:off x="152559" y="-2"/>
                <a:ext cx="12707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425"/>
                    </a:moveTo>
                    <a:lnTo>
                      <a:pt x="12478" y="0"/>
                    </a:lnTo>
                    <a:lnTo>
                      <a:pt x="8094" y="563"/>
                    </a:lnTo>
                    <a:lnTo>
                      <a:pt x="0" y="1661"/>
                    </a:lnTo>
                    <a:lnTo>
                      <a:pt x="3798" y="21600"/>
                    </a:lnTo>
                    <a:lnTo>
                      <a:pt x="21600" y="18425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71" name="object 368"/>
            <p:cNvGrpSpPr/>
            <p:nvPr/>
          </p:nvGrpSpPr>
          <p:grpSpPr>
            <a:xfrm>
              <a:off x="4714409" y="525025"/>
              <a:ext cx="31407" cy="62703"/>
              <a:chOff x="0" y="-1"/>
              <a:chExt cx="31406" cy="62702"/>
            </a:xfrm>
          </p:grpSpPr>
          <p:sp>
            <p:nvSpPr>
              <p:cNvPr id="1169" name="Shape"/>
              <p:cNvSpPr/>
              <p:nvPr/>
            </p:nvSpPr>
            <p:spPr>
              <a:xfrm>
                <a:off x="0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3"/>
                    </a:moveTo>
                    <a:lnTo>
                      <a:pt x="16774" y="5038"/>
                    </a:lnTo>
                    <a:lnTo>
                      <a:pt x="9950" y="0"/>
                    </a:lnTo>
                    <a:lnTo>
                      <a:pt x="0" y="18140"/>
                    </a:lnTo>
                    <a:lnTo>
                      <a:pt x="17846" y="21600"/>
                    </a:lnTo>
                    <a:lnTo>
                      <a:pt x="21600" y="8633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0" name="Shape"/>
              <p:cNvSpPr/>
              <p:nvPr/>
            </p:nvSpPr>
            <p:spPr>
              <a:xfrm>
                <a:off x="18700" y="49995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3"/>
                    </a:moveTo>
                    <a:lnTo>
                      <a:pt x="12601" y="2234"/>
                    </a:lnTo>
                    <a:lnTo>
                      <a:pt x="3010" y="0"/>
                    </a:lnTo>
                    <a:lnTo>
                      <a:pt x="0" y="17287"/>
                    </a:lnTo>
                    <a:lnTo>
                      <a:pt x="8968" y="19398"/>
                    </a:lnTo>
                    <a:lnTo>
                      <a:pt x="18557" y="21600"/>
                    </a:lnTo>
                    <a:lnTo>
                      <a:pt x="21600" y="4313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77" name="object 369"/>
            <p:cNvGrpSpPr/>
            <p:nvPr/>
          </p:nvGrpSpPr>
          <p:grpSpPr>
            <a:xfrm>
              <a:off x="4624402" y="349753"/>
              <a:ext cx="141079" cy="348045"/>
              <a:chOff x="-1" y="0"/>
              <a:chExt cx="141078" cy="348044"/>
            </a:xfrm>
          </p:grpSpPr>
          <p:sp>
            <p:nvSpPr>
              <p:cNvPr id="1172" name="Shape"/>
              <p:cNvSpPr/>
              <p:nvPr/>
            </p:nvSpPr>
            <p:spPr>
              <a:xfrm>
                <a:off x="-2" y="33534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219" y="15340"/>
                    </a:lnTo>
                    <a:lnTo>
                      <a:pt x="1546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3" name="Shape"/>
              <p:cNvSpPr/>
              <p:nvPr/>
            </p:nvSpPr>
            <p:spPr>
              <a:xfrm>
                <a:off x="8007" y="15348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76"/>
                    </a:moveTo>
                    <a:lnTo>
                      <a:pt x="14930" y="785"/>
                    </a:lnTo>
                    <a:lnTo>
                      <a:pt x="11477" y="595"/>
                    </a:lnTo>
                    <a:lnTo>
                      <a:pt x="0" y="0"/>
                    </a:lnTo>
                    <a:lnTo>
                      <a:pt x="7617" y="18644"/>
                    </a:lnTo>
                    <a:lnTo>
                      <a:pt x="11477" y="21600"/>
                    </a:lnTo>
                    <a:lnTo>
                      <a:pt x="21600" y="1937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4" name="Shape"/>
              <p:cNvSpPr/>
              <p:nvPr/>
            </p:nvSpPr>
            <p:spPr>
              <a:xfrm>
                <a:off x="38843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95"/>
                    </a:moveTo>
                    <a:lnTo>
                      <a:pt x="16104" y="4785"/>
                    </a:lnTo>
                    <a:lnTo>
                      <a:pt x="6392" y="0"/>
                    </a:lnTo>
                    <a:lnTo>
                      <a:pt x="0" y="21600"/>
                    </a:lnTo>
                    <a:lnTo>
                      <a:pt x="17974" y="21574"/>
                    </a:lnTo>
                    <a:lnTo>
                      <a:pt x="21600" y="7495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5" name="Shape"/>
              <p:cNvSpPr/>
              <p:nvPr/>
            </p:nvSpPr>
            <p:spPr>
              <a:xfrm>
                <a:off x="77730" y="33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01"/>
                    </a:moveTo>
                    <a:lnTo>
                      <a:pt x="10719" y="0"/>
                    </a:lnTo>
                    <a:lnTo>
                      <a:pt x="9434" y="224"/>
                    </a:lnTo>
                    <a:lnTo>
                      <a:pt x="0" y="1832"/>
                    </a:lnTo>
                    <a:lnTo>
                      <a:pt x="6945" y="21600"/>
                    </a:lnTo>
                    <a:lnTo>
                      <a:pt x="21600" y="1170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6" name="Shape"/>
              <p:cNvSpPr/>
              <p:nvPr/>
            </p:nvSpPr>
            <p:spPr>
              <a:xfrm>
                <a:off x="128371" y="246344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07"/>
                    </a:moveTo>
                    <a:lnTo>
                      <a:pt x="12614" y="2230"/>
                    </a:lnTo>
                    <a:lnTo>
                      <a:pt x="3039" y="0"/>
                    </a:lnTo>
                    <a:lnTo>
                      <a:pt x="0" y="17261"/>
                    </a:lnTo>
                    <a:lnTo>
                      <a:pt x="18561" y="21600"/>
                    </a:lnTo>
                    <a:lnTo>
                      <a:pt x="21600" y="4307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80" name="object 370"/>
            <p:cNvGrpSpPr/>
            <p:nvPr/>
          </p:nvGrpSpPr>
          <p:grpSpPr>
            <a:xfrm>
              <a:off x="4649929" y="393034"/>
              <a:ext cx="35593" cy="71553"/>
              <a:chOff x="0" y="0"/>
              <a:chExt cx="35592" cy="71552"/>
            </a:xfrm>
          </p:grpSpPr>
          <p:sp>
            <p:nvSpPr>
              <p:cNvPr id="1178" name="Shape"/>
              <p:cNvSpPr/>
              <p:nvPr/>
            </p:nvSpPr>
            <p:spPr>
              <a:xfrm>
                <a:off x="-1" y="58846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71"/>
                    </a:moveTo>
                    <a:lnTo>
                      <a:pt x="11271" y="1804"/>
                    </a:lnTo>
                    <a:lnTo>
                      <a:pt x="7329" y="1161"/>
                    </a:lnTo>
                    <a:lnTo>
                      <a:pt x="0" y="0"/>
                    </a:lnTo>
                    <a:lnTo>
                      <a:pt x="8950" y="21600"/>
                    </a:lnTo>
                    <a:lnTo>
                      <a:pt x="21600" y="21171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9" name="Shape"/>
              <p:cNvSpPr/>
              <p:nvPr/>
            </p:nvSpPr>
            <p:spPr>
              <a:xfrm>
                <a:off x="22886" y="0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38"/>
                    </a:moveTo>
                    <a:lnTo>
                      <a:pt x="12643" y="349"/>
                    </a:lnTo>
                    <a:lnTo>
                      <a:pt x="0" y="0"/>
                    </a:lnTo>
                    <a:lnTo>
                      <a:pt x="6342" y="21505"/>
                    </a:lnTo>
                    <a:lnTo>
                      <a:pt x="21044" y="21600"/>
                    </a:lnTo>
                    <a:lnTo>
                      <a:pt x="21600" y="638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91" name="object 371"/>
            <p:cNvGrpSpPr/>
            <p:nvPr/>
          </p:nvGrpSpPr>
          <p:grpSpPr>
            <a:xfrm>
              <a:off x="4591598" y="398033"/>
              <a:ext cx="191766" cy="335796"/>
              <a:chOff x="-1" y="0"/>
              <a:chExt cx="191765" cy="335795"/>
            </a:xfrm>
          </p:grpSpPr>
          <p:sp>
            <p:nvSpPr>
              <p:cNvPr id="1181" name="Shape"/>
              <p:cNvSpPr/>
              <p:nvPr/>
            </p:nvSpPr>
            <p:spPr>
              <a:xfrm>
                <a:off x="-2" y="169050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22"/>
                    </a:moveTo>
                    <a:lnTo>
                      <a:pt x="18005" y="0"/>
                    </a:lnTo>
                    <a:lnTo>
                      <a:pt x="0" y="0"/>
                    </a:lnTo>
                    <a:lnTo>
                      <a:pt x="6403" y="21600"/>
                    </a:lnTo>
                    <a:lnTo>
                      <a:pt x="21600" y="14122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2" name="Shape"/>
              <p:cNvSpPr/>
              <p:nvPr/>
            </p:nvSpPr>
            <p:spPr>
              <a:xfrm>
                <a:off x="9137" y="260714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196" y="341"/>
                    </a:lnTo>
                    <a:lnTo>
                      <a:pt x="9709" y="217"/>
                    </a:lnTo>
                    <a:lnTo>
                      <a:pt x="0" y="0"/>
                    </a:lnTo>
                    <a:lnTo>
                      <a:pt x="7493" y="20023"/>
                    </a:lnTo>
                    <a:lnTo>
                      <a:pt x="13614" y="2073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3" name="Shape"/>
              <p:cNvSpPr/>
              <p:nvPr/>
            </p:nvSpPr>
            <p:spPr>
              <a:xfrm>
                <a:off x="40335" y="5908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29"/>
                    </a:moveTo>
                    <a:lnTo>
                      <a:pt x="12669" y="0"/>
                    </a:lnTo>
                    <a:lnTo>
                      <a:pt x="9030" y="185"/>
                    </a:lnTo>
                    <a:lnTo>
                      <a:pt x="2513" y="521"/>
                    </a:lnTo>
                    <a:lnTo>
                      <a:pt x="0" y="21600"/>
                    </a:lnTo>
                    <a:lnTo>
                      <a:pt x="21600" y="20329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4" name="Shape"/>
              <p:cNvSpPr/>
              <p:nvPr/>
            </p:nvSpPr>
            <p:spPr>
              <a:xfrm>
                <a:off x="61810" y="2997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21"/>
                    </a:moveTo>
                    <a:lnTo>
                      <a:pt x="18005" y="0"/>
                    </a:lnTo>
                    <a:lnTo>
                      <a:pt x="0" y="0"/>
                    </a:lnTo>
                    <a:lnTo>
                      <a:pt x="6406" y="21600"/>
                    </a:lnTo>
                    <a:lnTo>
                      <a:pt x="21600" y="1412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5" name="Shape"/>
              <p:cNvSpPr/>
              <p:nvPr/>
            </p:nvSpPr>
            <p:spPr>
              <a:xfrm>
                <a:off x="63855" y="12831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845" y="0"/>
                    </a:lnTo>
                    <a:lnTo>
                      <a:pt x="3595" y="26"/>
                    </a:lnTo>
                    <a:lnTo>
                      <a:pt x="0" y="14104"/>
                    </a:lnTo>
                    <a:lnTo>
                      <a:pt x="15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6" name="Shape"/>
              <p:cNvSpPr/>
              <p:nvPr/>
            </p:nvSpPr>
            <p:spPr>
              <a:xfrm>
                <a:off x="130970" y="32309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4655" y="3346"/>
                    </a:lnTo>
                    <a:lnTo>
                      <a:pt x="8613" y="0"/>
                    </a:lnTo>
                    <a:lnTo>
                      <a:pt x="0" y="14416"/>
                    </a:lnTo>
                    <a:lnTo>
                      <a:pt x="12987" y="21600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7" name="Shape"/>
              <p:cNvSpPr/>
              <p:nvPr/>
            </p:nvSpPr>
            <p:spPr>
              <a:xfrm>
                <a:off x="135173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538" y="8885"/>
                    </a:lnTo>
                    <a:lnTo>
                      <a:pt x="17478" y="5615"/>
                    </a:lnTo>
                    <a:lnTo>
                      <a:pt x="10470" y="0"/>
                    </a:lnTo>
                    <a:lnTo>
                      <a:pt x="0" y="1697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8" name="Shape"/>
              <p:cNvSpPr/>
              <p:nvPr/>
            </p:nvSpPr>
            <p:spPr>
              <a:xfrm>
                <a:off x="139269" y="108407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56"/>
                    </a:moveTo>
                    <a:lnTo>
                      <a:pt x="19431" y="4436"/>
                    </a:lnTo>
                    <a:lnTo>
                      <a:pt x="14381" y="3270"/>
                    </a:lnTo>
                    <a:lnTo>
                      <a:pt x="0" y="0"/>
                    </a:lnTo>
                    <a:lnTo>
                      <a:pt x="10815" y="21600"/>
                    </a:lnTo>
                    <a:lnTo>
                      <a:pt x="21600" y="1485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9" name="Shape"/>
              <p:cNvSpPr/>
              <p:nvPr/>
            </p:nvSpPr>
            <p:spPr>
              <a:xfrm>
                <a:off x="160630" y="7853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58" y="8046"/>
                    </a:lnTo>
                    <a:lnTo>
                      <a:pt x="14949" y="6517"/>
                    </a:lnTo>
                    <a:lnTo>
                      <a:pt x="252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0" name="Shape"/>
              <p:cNvSpPr/>
              <p:nvPr/>
            </p:nvSpPr>
            <p:spPr>
              <a:xfrm>
                <a:off x="179058" y="225293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0"/>
                    </a:moveTo>
                    <a:lnTo>
                      <a:pt x="21201" y="0"/>
                    </a:lnTo>
                    <a:lnTo>
                      <a:pt x="8785" y="815"/>
                    </a:lnTo>
                    <a:lnTo>
                      <a:pt x="0" y="21600"/>
                    </a:lnTo>
                    <a:lnTo>
                      <a:pt x="21600" y="2041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92" name="object 372"/>
            <p:cNvSpPr/>
            <p:nvPr/>
          </p:nvSpPr>
          <p:spPr>
            <a:xfrm>
              <a:off x="4652437" y="48495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23" y="0"/>
                  </a:moveTo>
                  <a:lnTo>
                    <a:pt x="3104" y="112"/>
                  </a:lnTo>
                  <a:lnTo>
                    <a:pt x="0" y="2923"/>
                  </a:lnTo>
                  <a:lnTo>
                    <a:pt x="10304" y="21600"/>
                  </a:lnTo>
                  <a:lnTo>
                    <a:pt x="18560" y="19687"/>
                  </a:lnTo>
                  <a:lnTo>
                    <a:pt x="21600" y="1724"/>
                  </a:lnTo>
                  <a:lnTo>
                    <a:pt x="17191" y="862"/>
                  </a:lnTo>
                  <a:lnTo>
                    <a:pt x="12723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3" name="object 373"/>
            <p:cNvSpPr/>
            <p:nvPr/>
          </p:nvSpPr>
          <p:spPr>
            <a:xfrm>
              <a:off x="4641406" y="39745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01" y="0"/>
                  </a:moveTo>
                  <a:lnTo>
                    <a:pt x="0" y="15878"/>
                  </a:lnTo>
                  <a:lnTo>
                    <a:pt x="21600" y="21600"/>
                  </a:lnTo>
                  <a:lnTo>
                    <a:pt x="18950" y="3248"/>
                  </a:lnTo>
                  <a:lnTo>
                    <a:pt x="14027" y="2178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4" name="object 374"/>
            <p:cNvSpPr/>
            <p:nvPr/>
          </p:nvSpPr>
          <p:spPr>
            <a:xfrm>
              <a:off x="4656449" y="72515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51" y="0"/>
                  </a:moveTo>
                  <a:lnTo>
                    <a:pt x="0" y="21600"/>
                  </a:lnTo>
                  <a:lnTo>
                    <a:pt x="21600" y="20882"/>
                  </a:lnTo>
                  <a:lnTo>
                    <a:pt x="19261" y="7643"/>
                  </a:lnTo>
                  <a:lnTo>
                    <a:pt x="15593" y="534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5" name="object 375"/>
            <p:cNvSpPr/>
            <p:nvPr/>
          </p:nvSpPr>
          <p:spPr>
            <a:xfrm>
              <a:off x="4768991" y="51460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95" y="0"/>
                  </a:moveTo>
                  <a:lnTo>
                    <a:pt x="0" y="467"/>
                  </a:lnTo>
                  <a:lnTo>
                    <a:pt x="6637" y="17731"/>
                  </a:lnTo>
                  <a:lnTo>
                    <a:pt x="16595" y="21600"/>
                  </a:lnTo>
                  <a:lnTo>
                    <a:pt x="21549" y="16285"/>
                  </a:lnTo>
                  <a:lnTo>
                    <a:pt x="21600" y="5545"/>
                  </a:lnTo>
                  <a:lnTo>
                    <a:pt x="16595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6" name="object 376"/>
            <p:cNvSpPr/>
            <p:nvPr/>
          </p:nvSpPr>
          <p:spPr>
            <a:xfrm>
              <a:off x="4808304" y="549750"/>
              <a:ext cx="30903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67" y="5419"/>
                  </a:lnTo>
                  <a:lnTo>
                    <a:pt x="1093" y="11110"/>
                  </a:lnTo>
                  <a:lnTo>
                    <a:pt x="2053" y="16646"/>
                  </a:lnTo>
                  <a:lnTo>
                    <a:pt x="3924" y="21600"/>
                  </a:lnTo>
                  <a:lnTo>
                    <a:pt x="7353" y="20147"/>
                  </a:lnTo>
                  <a:lnTo>
                    <a:pt x="17226" y="17092"/>
                  </a:lnTo>
                  <a:lnTo>
                    <a:pt x="21600" y="15426"/>
                  </a:lnTo>
                  <a:lnTo>
                    <a:pt x="18918" y="7726"/>
                  </a:lnTo>
                  <a:lnTo>
                    <a:pt x="14319" y="2744"/>
                  </a:lnTo>
                  <a:lnTo>
                    <a:pt x="796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7" name="object 377"/>
            <p:cNvSpPr/>
            <p:nvPr/>
          </p:nvSpPr>
          <p:spPr>
            <a:xfrm>
              <a:off x="4747890" y="346055"/>
              <a:ext cx="105376" cy="22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82" y="0"/>
                  </a:moveTo>
                  <a:lnTo>
                    <a:pt x="2576" y="675"/>
                  </a:lnTo>
                  <a:lnTo>
                    <a:pt x="1940" y="1403"/>
                  </a:lnTo>
                  <a:lnTo>
                    <a:pt x="1054" y="2070"/>
                  </a:lnTo>
                  <a:lnTo>
                    <a:pt x="0" y="2564"/>
                  </a:lnTo>
                  <a:lnTo>
                    <a:pt x="4054" y="6717"/>
                  </a:lnTo>
                  <a:lnTo>
                    <a:pt x="7569" y="10837"/>
                  </a:lnTo>
                  <a:lnTo>
                    <a:pt x="10395" y="15073"/>
                  </a:lnTo>
                  <a:lnTo>
                    <a:pt x="12384" y="19575"/>
                  </a:lnTo>
                  <a:lnTo>
                    <a:pt x="14718" y="19608"/>
                  </a:lnTo>
                  <a:lnTo>
                    <a:pt x="16583" y="19935"/>
                  </a:lnTo>
                  <a:lnTo>
                    <a:pt x="17932" y="20589"/>
                  </a:lnTo>
                  <a:lnTo>
                    <a:pt x="18718" y="21600"/>
                  </a:lnTo>
                  <a:lnTo>
                    <a:pt x="19697" y="21395"/>
                  </a:lnTo>
                  <a:lnTo>
                    <a:pt x="20593" y="21096"/>
                  </a:lnTo>
                  <a:lnTo>
                    <a:pt x="21600" y="20925"/>
                  </a:lnTo>
                  <a:lnTo>
                    <a:pt x="21600" y="17686"/>
                  </a:lnTo>
                  <a:lnTo>
                    <a:pt x="20744" y="17582"/>
                  </a:lnTo>
                  <a:lnTo>
                    <a:pt x="20671" y="16137"/>
                  </a:lnTo>
                  <a:lnTo>
                    <a:pt x="21600" y="16201"/>
                  </a:lnTo>
                  <a:lnTo>
                    <a:pt x="21600" y="12285"/>
                  </a:lnTo>
                  <a:lnTo>
                    <a:pt x="20133" y="11874"/>
                  </a:lnTo>
                  <a:lnTo>
                    <a:pt x="20308" y="11238"/>
                  </a:lnTo>
                  <a:lnTo>
                    <a:pt x="20841" y="10434"/>
                  </a:lnTo>
                  <a:lnTo>
                    <a:pt x="20447" y="9517"/>
                  </a:lnTo>
                  <a:lnTo>
                    <a:pt x="19160" y="9028"/>
                  </a:lnTo>
                  <a:lnTo>
                    <a:pt x="17673" y="8929"/>
                  </a:lnTo>
                  <a:lnTo>
                    <a:pt x="16421" y="8956"/>
                  </a:lnTo>
                  <a:lnTo>
                    <a:pt x="15839" y="8842"/>
                  </a:lnTo>
                  <a:lnTo>
                    <a:pt x="17499" y="7458"/>
                  </a:lnTo>
                  <a:lnTo>
                    <a:pt x="16937" y="6239"/>
                  </a:lnTo>
                  <a:lnTo>
                    <a:pt x="14710" y="5495"/>
                  </a:lnTo>
                  <a:lnTo>
                    <a:pt x="11377" y="5535"/>
                  </a:lnTo>
                  <a:lnTo>
                    <a:pt x="10950" y="5477"/>
                  </a:lnTo>
                  <a:lnTo>
                    <a:pt x="11653" y="3709"/>
                  </a:lnTo>
                  <a:lnTo>
                    <a:pt x="11520" y="3307"/>
                  </a:lnTo>
                  <a:lnTo>
                    <a:pt x="10393" y="2077"/>
                  </a:lnTo>
                  <a:lnTo>
                    <a:pt x="8247" y="1122"/>
                  </a:lnTo>
                  <a:lnTo>
                    <a:pt x="5579" y="43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00" name="object 378"/>
            <p:cNvGrpSpPr/>
            <p:nvPr/>
          </p:nvGrpSpPr>
          <p:grpSpPr>
            <a:xfrm>
              <a:off x="4801263" y="438245"/>
              <a:ext cx="56079" cy="91862"/>
              <a:chOff x="-1" y="0"/>
              <a:chExt cx="56078" cy="91861"/>
            </a:xfrm>
          </p:grpSpPr>
          <p:sp>
            <p:nvSpPr>
              <p:cNvPr id="1198" name="Shape"/>
              <p:cNvSpPr/>
              <p:nvPr/>
            </p:nvSpPr>
            <p:spPr>
              <a:xfrm>
                <a:off x="-2" y="-1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52"/>
                    </a:moveTo>
                    <a:lnTo>
                      <a:pt x="15196" y="6496"/>
                    </a:lnTo>
                    <a:lnTo>
                      <a:pt x="0" y="0"/>
                    </a:lnTo>
                    <a:lnTo>
                      <a:pt x="2349" y="21600"/>
                    </a:lnTo>
                    <a:lnTo>
                      <a:pt x="14912" y="21533"/>
                    </a:lnTo>
                    <a:lnTo>
                      <a:pt x="21600" y="9252"/>
                    </a:lnTo>
                    <a:close/>
                  </a:path>
                </a:pathLst>
              </a:custGeom>
              <a:solidFill>
                <a:srgbClr val="ACD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9" name="Shape"/>
              <p:cNvSpPr/>
              <p:nvPr/>
            </p:nvSpPr>
            <p:spPr>
              <a:xfrm>
                <a:off x="43371" y="75737"/>
                <a:ext cx="12707" cy="16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6"/>
                    </a:moveTo>
                    <a:lnTo>
                      <a:pt x="0" y="0"/>
                    </a:lnTo>
                    <a:lnTo>
                      <a:pt x="1691" y="20153"/>
                    </a:lnTo>
                    <a:lnTo>
                      <a:pt x="21600" y="21600"/>
                    </a:lnTo>
                    <a:lnTo>
                      <a:pt x="21600" y="886"/>
                    </a:lnTo>
                    <a:close/>
                  </a:path>
                </a:pathLst>
              </a:custGeom>
              <a:solidFill>
                <a:srgbClr val="ACD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01" name="object 379"/>
            <p:cNvSpPr/>
            <p:nvPr/>
          </p:nvSpPr>
          <p:spPr>
            <a:xfrm>
              <a:off x="4522954" y="242994"/>
              <a:ext cx="239146" cy="33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52" y="0"/>
                  </a:moveTo>
                  <a:lnTo>
                    <a:pt x="14454" y="101"/>
                  </a:lnTo>
                  <a:lnTo>
                    <a:pt x="12840" y="1323"/>
                  </a:lnTo>
                  <a:lnTo>
                    <a:pt x="12703" y="3250"/>
                  </a:lnTo>
                  <a:lnTo>
                    <a:pt x="11274" y="3660"/>
                  </a:lnTo>
                  <a:lnTo>
                    <a:pt x="10208" y="4300"/>
                  </a:lnTo>
                  <a:lnTo>
                    <a:pt x="9755" y="5162"/>
                  </a:lnTo>
                  <a:lnTo>
                    <a:pt x="10166" y="6241"/>
                  </a:lnTo>
                  <a:lnTo>
                    <a:pt x="8213" y="6756"/>
                  </a:lnTo>
                  <a:lnTo>
                    <a:pt x="6751" y="7575"/>
                  </a:lnTo>
                  <a:lnTo>
                    <a:pt x="6204" y="8701"/>
                  </a:lnTo>
                  <a:lnTo>
                    <a:pt x="6994" y="10139"/>
                  </a:lnTo>
                  <a:lnTo>
                    <a:pt x="4912" y="10498"/>
                  </a:lnTo>
                  <a:lnTo>
                    <a:pt x="3501" y="11320"/>
                  </a:lnTo>
                  <a:lnTo>
                    <a:pt x="3139" y="12481"/>
                  </a:lnTo>
                  <a:lnTo>
                    <a:pt x="4202" y="13855"/>
                  </a:lnTo>
                  <a:lnTo>
                    <a:pt x="3048" y="14309"/>
                  </a:lnTo>
                  <a:lnTo>
                    <a:pt x="1869" y="14954"/>
                  </a:lnTo>
                  <a:lnTo>
                    <a:pt x="1127" y="15753"/>
                  </a:lnTo>
                  <a:lnTo>
                    <a:pt x="1284" y="16664"/>
                  </a:lnTo>
                  <a:lnTo>
                    <a:pt x="1549" y="16997"/>
                  </a:lnTo>
                  <a:lnTo>
                    <a:pt x="2536" y="17245"/>
                  </a:lnTo>
                  <a:lnTo>
                    <a:pt x="2569" y="17345"/>
                  </a:lnTo>
                  <a:lnTo>
                    <a:pt x="1814" y="17787"/>
                  </a:lnTo>
                  <a:lnTo>
                    <a:pt x="1584" y="18152"/>
                  </a:lnTo>
                  <a:lnTo>
                    <a:pt x="1743" y="18598"/>
                  </a:lnTo>
                  <a:lnTo>
                    <a:pt x="1542" y="18985"/>
                  </a:lnTo>
                  <a:lnTo>
                    <a:pt x="295" y="19382"/>
                  </a:lnTo>
                  <a:lnTo>
                    <a:pt x="15" y="19746"/>
                  </a:lnTo>
                  <a:lnTo>
                    <a:pt x="0" y="20729"/>
                  </a:lnTo>
                  <a:lnTo>
                    <a:pt x="1245" y="21342"/>
                  </a:lnTo>
                  <a:lnTo>
                    <a:pt x="2985" y="21600"/>
                  </a:lnTo>
                  <a:lnTo>
                    <a:pt x="4456" y="21514"/>
                  </a:lnTo>
                  <a:lnTo>
                    <a:pt x="5077" y="18435"/>
                  </a:lnTo>
                  <a:lnTo>
                    <a:pt x="6243" y="15474"/>
                  </a:lnTo>
                  <a:lnTo>
                    <a:pt x="7804" y="12602"/>
                  </a:lnTo>
                  <a:lnTo>
                    <a:pt x="9608" y="9791"/>
                  </a:lnTo>
                  <a:lnTo>
                    <a:pt x="11503" y="7016"/>
                  </a:lnTo>
                  <a:lnTo>
                    <a:pt x="13339" y="4247"/>
                  </a:lnTo>
                  <a:lnTo>
                    <a:pt x="13770" y="3290"/>
                  </a:lnTo>
                  <a:lnTo>
                    <a:pt x="14300" y="2193"/>
                  </a:lnTo>
                  <a:lnTo>
                    <a:pt x="15048" y="1624"/>
                  </a:lnTo>
                  <a:lnTo>
                    <a:pt x="16130" y="2253"/>
                  </a:lnTo>
                  <a:lnTo>
                    <a:pt x="17114" y="3526"/>
                  </a:lnTo>
                  <a:lnTo>
                    <a:pt x="18261" y="5210"/>
                  </a:lnTo>
                  <a:lnTo>
                    <a:pt x="20317" y="8371"/>
                  </a:lnTo>
                  <a:lnTo>
                    <a:pt x="20781" y="8039"/>
                  </a:lnTo>
                  <a:lnTo>
                    <a:pt x="21172" y="7591"/>
                  </a:lnTo>
                  <a:lnTo>
                    <a:pt x="21452" y="7103"/>
                  </a:lnTo>
                  <a:lnTo>
                    <a:pt x="21587" y="6649"/>
                  </a:lnTo>
                  <a:lnTo>
                    <a:pt x="21600" y="6158"/>
                  </a:lnTo>
                  <a:lnTo>
                    <a:pt x="21528" y="5599"/>
                  </a:lnTo>
                  <a:lnTo>
                    <a:pt x="19228" y="3704"/>
                  </a:lnTo>
                  <a:lnTo>
                    <a:pt x="18922" y="3522"/>
                  </a:lnTo>
                  <a:lnTo>
                    <a:pt x="18865" y="3112"/>
                  </a:lnTo>
                  <a:lnTo>
                    <a:pt x="18865" y="2620"/>
                  </a:lnTo>
                  <a:lnTo>
                    <a:pt x="18799" y="2058"/>
                  </a:lnTo>
                  <a:lnTo>
                    <a:pt x="18541" y="1437"/>
                  </a:lnTo>
                  <a:lnTo>
                    <a:pt x="16652" y="0"/>
                  </a:lnTo>
                  <a:close/>
                </a:path>
              </a:pathLst>
            </a:custGeom>
            <a:solidFill>
              <a:srgbClr val="3B87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05" name="object 380"/>
            <p:cNvGrpSpPr/>
            <p:nvPr/>
          </p:nvGrpSpPr>
          <p:grpSpPr>
            <a:xfrm>
              <a:off x="4559676" y="362866"/>
              <a:ext cx="60119" cy="192514"/>
              <a:chOff x="0" y="0"/>
              <a:chExt cx="60118" cy="192513"/>
            </a:xfrm>
          </p:grpSpPr>
          <p:sp>
            <p:nvSpPr>
              <p:cNvPr id="1202" name="Shape"/>
              <p:cNvSpPr/>
              <p:nvPr/>
            </p:nvSpPr>
            <p:spPr>
              <a:xfrm>
                <a:off x="-1" y="179809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923"/>
                    </a:moveTo>
                    <a:lnTo>
                      <a:pt x="15228" y="6298"/>
                    </a:lnTo>
                    <a:lnTo>
                      <a:pt x="0" y="0"/>
                    </a:lnTo>
                    <a:lnTo>
                      <a:pt x="674" y="21600"/>
                    </a:lnTo>
                    <a:lnTo>
                      <a:pt x="16242" y="21572"/>
                    </a:lnTo>
                    <a:lnTo>
                      <a:pt x="21600" y="892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3" name="Shape"/>
              <p:cNvSpPr/>
              <p:nvPr/>
            </p:nvSpPr>
            <p:spPr>
              <a:xfrm>
                <a:off x="2661" y="115252"/>
                <a:ext cx="12704" cy="14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50"/>
                    </a:moveTo>
                    <a:lnTo>
                      <a:pt x="11081" y="0"/>
                    </a:lnTo>
                    <a:lnTo>
                      <a:pt x="5197" y="6777"/>
                    </a:lnTo>
                    <a:lnTo>
                      <a:pt x="0" y="14315"/>
                    </a:lnTo>
                    <a:lnTo>
                      <a:pt x="6313" y="21600"/>
                    </a:lnTo>
                    <a:lnTo>
                      <a:pt x="15848" y="19569"/>
                    </a:lnTo>
                    <a:lnTo>
                      <a:pt x="21600" y="295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4" name="Shape"/>
              <p:cNvSpPr/>
              <p:nvPr/>
            </p:nvSpPr>
            <p:spPr>
              <a:xfrm>
                <a:off x="47411" y="-1"/>
                <a:ext cx="12707" cy="18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63"/>
                    </a:moveTo>
                    <a:lnTo>
                      <a:pt x="19534" y="6156"/>
                    </a:lnTo>
                    <a:lnTo>
                      <a:pt x="15985" y="5033"/>
                    </a:lnTo>
                    <a:lnTo>
                      <a:pt x="0" y="0"/>
                    </a:lnTo>
                    <a:lnTo>
                      <a:pt x="5108" y="20147"/>
                    </a:lnTo>
                    <a:lnTo>
                      <a:pt x="11696" y="21600"/>
                    </a:lnTo>
                    <a:lnTo>
                      <a:pt x="21600" y="1956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06" name="object 381"/>
            <p:cNvSpPr/>
            <p:nvPr/>
          </p:nvSpPr>
          <p:spPr>
            <a:xfrm>
              <a:off x="4587420" y="421886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0" y="0"/>
                  </a:moveTo>
                  <a:lnTo>
                    <a:pt x="0" y="2905"/>
                  </a:lnTo>
                  <a:lnTo>
                    <a:pt x="946" y="21600"/>
                  </a:lnTo>
                  <a:lnTo>
                    <a:pt x="5620" y="21600"/>
                  </a:lnTo>
                  <a:lnTo>
                    <a:pt x="5858" y="15376"/>
                  </a:lnTo>
                  <a:lnTo>
                    <a:pt x="21600" y="4684"/>
                  </a:lnTo>
                  <a:lnTo>
                    <a:pt x="5620" y="0"/>
                  </a:lnTo>
                  <a:close/>
                </a:path>
              </a:pathLst>
            </a:custGeom>
            <a:solidFill>
              <a:srgbClr val="ACD3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07" name="object 382" descr="object 38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257292" y="820883"/>
              <a:ext cx="196751" cy="772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8" name="object 383"/>
            <p:cNvSpPr/>
            <p:nvPr/>
          </p:nvSpPr>
          <p:spPr>
            <a:xfrm>
              <a:off x="3540701" y="360593"/>
              <a:ext cx="289176" cy="30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39" y="0"/>
                  </a:moveTo>
                  <a:lnTo>
                    <a:pt x="4848" y="1468"/>
                  </a:lnTo>
                  <a:lnTo>
                    <a:pt x="1389" y="4842"/>
                  </a:lnTo>
                  <a:lnTo>
                    <a:pt x="0" y="9496"/>
                  </a:lnTo>
                  <a:lnTo>
                    <a:pt x="249" y="12108"/>
                  </a:lnTo>
                  <a:lnTo>
                    <a:pt x="1217" y="14806"/>
                  </a:lnTo>
                  <a:lnTo>
                    <a:pt x="2971" y="17512"/>
                  </a:lnTo>
                  <a:lnTo>
                    <a:pt x="5835" y="20178"/>
                  </a:lnTo>
                  <a:lnTo>
                    <a:pt x="9582" y="21401"/>
                  </a:lnTo>
                  <a:lnTo>
                    <a:pt x="9613" y="20594"/>
                  </a:lnTo>
                  <a:lnTo>
                    <a:pt x="9712" y="18972"/>
                  </a:lnTo>
                  <a:lnTo>
                    <a:pt x="9687" y="18160"/>
                  </a:lnTo>
                  <a:lnTo>
                    <a:pt x="8447" y="17356"/>
                  </a:lnTo>
                  <a:lnTo>
                    <a:pt x="7093" y="16742"/>
                  </a:lnTo>
                  <a:lnTo>
                    <a:pt x="5724" y="16164"/>
                  </a:lnTo>
                  <a:lnTo>
                    <a:pt x="4441" y="15468"/>
                  </a:lnTo>
                  <a:lnTo>
                    <a:pt x="7116" y="16416"/>
                  </a:lnTo>
                  <a:lnTo>
                    <a:pt x="7012" y="15020"/>
                  </a:lnTo>
                  <a:lnTo>
                    <a:pt x="7486" y="15741"/>
                  </a:lnTo>
                  <a:lnTo>
                    <a:pt x="8036" y="16339"/>
                  </a:lnTo>
                  <a:lnTo>
                    <a:pt x="8717" y="16788"/>
                  </a:lnTo>
                  <a:lnTo>
                    <a:pt x="9582" y="17064"/>
                  </a:lnTo>
                  <a:lnTo>
                    <a:pt x="9655" y="16346"/>
                  </a:lnTo>
                  <a:lnTo>
                    <a:pt x="9704" y="14933"/>
                  </a:lnTo>
                  <a:lnTo>
                    <a:pt x="9719" y="13514"/>
                  </a:lnTo>
                  <a:lnTo>
                    <a:pt x="9687" y="12776"/>
                  </a:lnTo>
                  <a:lnTo>
                    <a:pt x="9278" y="12457"/>
                  </a:lnTo>
                  <a:lnTo>
                    <a:pt x="8483" y="11940"/>
                  </a:lnTo>
                  <a:lnTo>
                    <a:pt x="7739" y="11293"/>
                  </a:lnTo>
                  <a:lnTo>
                    <a:pt x="7483" y="10583"/>
                  </a:lnTo>
                  <a:lnTo>
                    <a:pt x="8594" y="11356"/>
                  </a:lnTo>
                  <a:lnTo>
                    <a:pt x="9292" y="11749"/>
                  </a:lnTo>
                  <a:lnTo>
                    <a:pt x="9687" y="11779"/>
                  </a:lnTo>
                  <a:lnTo>
                    <a:pt x="9950" y="6146"/>
                  </a:lnTo>
                  <a:lnTo>
                    <a:pt x="10317" y="11480"/>
                  </a:lnTo>
                  <a:lnTo>
                    <a:pt x="10778" y="11429"/>
                  </a:lnTo>
                  <a:lnTo>
                    <a:pt x="11514" y="10826"/>
                  </a:lnTo>
                  <a:lnTo>
                    <a:pt x="12626" y="9686"/>
                  </a:lnTo>
                  <a:lnTo>
                    <a:pt x="12473" y="10474"/>
                  </a:lnTo>
                  <a:lnTo>
                    <a:pt x="11718" y="11254"/>
                  </a:lnTo>
                  <a:lnTo>
                    <a:pt x="10866" y="11898"/>
                  </a:lnTo>
                  <a:lnTo>
                    <a:pt x="10422" y="12278"/>
                  </a:lnTo>
                  <a:lnTo>
                    <a:pt x="10345" y="12997"/>
                  </a:lnTo>
                  <a:lnTo>
                    <a:pt x="10404" y="13973"/>
                  </a:lnTo>
                  <a:lnTo>
                    <a:pt x="10498" y="14974"/>
                  </a:lnTo>
                  <a:lnTo>
                    <a:pt x="10526" y="15768"/>
                  </a:lnTo>
                  <a:lnTo>
                    <a:pt x="13885" y="14172"/>
                  </a:lnTo>
                  <a:lnTo>
                    <a:pt x="13381" y="14989"/>
                  </a:lnTo>
                  <a:lnTo>
                    <a:pt x="12225" y="15822"/>
                  </a:lnTo>
                  <a:lnTo>
                    <a:pt x="11033" y="16553"/>
                  </a:lnTo>
                  <a:lnTo>
                    <a:pt x="10422" y="17064"/>
                  </a:lnTo>
                  <a:lnTo>
                    <a:pt x="10367" y="17908"/>
                  </a:lnTo>
                  <a:lnTo>
                    <a:pt x="10443" y="19225"/>
                  </a:lnTo>
                  <a:lnTo>
                    <a:pt x="10632" y="21600"/>
                  </a:lnTo>
                  <a:lnTo>
                    <a:pt x="11379" y="21589"/>
                  </a:lnTo>
                  <a:lnTo>
                    <a:pt x="12169" y="21545"/>
                  </a:lnTo>
                  <a:lnTo>
                    <a:pt x="12951" y="21453"/>
                  </a:lnTo>
                  <a:lnTo>
                    <a:pt x="13686" y="21297"/>
                  </a:lnTo>
                  <a:lnTo>
                    <a:pt x="13716" y="21254"/>
                  </a:lnTo>
                  <a:lnTo>
                    <a:pt x="13885" y="21201"/>
                  </a:lnTo>
                  <a:lnTo>
                    <a:pt x="18945" y="17868"/>
                  </a:lnTo>
                  <a:lnTo>
                    <a:pt x="20665" y="15248"/>
                  </a:lnTo>
                  <a:lnTo>
                    <a:pt x="21553" y="12321"/>
                  </a:lnTo>
                  <a:lnTo>
                    <a:pt x="21600" y="9262"/>
                  </a:lnTo>
                  <a:lnTo>
                    <a:pt x="20796" y="6248"/>
                  </a:lnTo>
                  <a:lnTo>
                    <a:pt x="19132" y="3455"/>
                  </a:lnTo>
                  <a:lnTo>
                    <a:pt x="15826" y="1062"/>
                  </a:lnTo>
                  <a:lnTo>
                    <a:pt x="12741" y="176"/>
                  </a:lnTo>
                  <a:lnTo>
                    <a:pt x="9839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9" name="object 384"/>
            <p:cNvSpPr/>
            <p:nvPr/>
          </p:nvSpPr>
          <p:spPr>
            <a:xfrm>
              <a:off x="3600153" y="447197"/>
              <a:ext cx="126432" cy="37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00" y="0"/>
                  </a:moveTo>
                  <a:lnTo>
                    <a:pt x="11999" y="4554"/>
                  </a:lnTo>
                  <a:lnTo>
                    <a:pt x="11095" y="4529"/>
                  </a:lnTo>
                  <a:lnTo>
                    <a:pt x="9499" y="4212"/>
                  </a:lnTo>
                  <a:lnTo>
                    <a:pt x="6958" y="3587"/>
                  </a:lnTo>
                  <a:lnTo>
                    <a:pt x="7543" y="4161"/>
                  </a:lnTo>
                  <a:lnTo>
                    <a:pt x="9246" y="4684"/>
                  </a:lnTo>
                  <a:lnTo>
                    <a:pt x="11065" y="5102"/>
                  </a:lnTo>
                  <a:lnTo>
                    <a:pt x="11999" y="5360"/>
                  </a:lnTo>
                  <a:lnTo>
                    <a:pt x="12072" y="5956"/>
                  </a:lnTo>
                  <a:lnTo>
                    <a:pt x="12039" y="7103"/>
                  </a:lnTo>
                  <a:lnTo>
                    <a:pt x="11926" y="8245"/>
                  </a:lnTo>
                  <a:lnTo>
                    <a:pt x="11760" y="8826"/>
                  </a:lnTo>
                  <a:lnTo>
                    <a:pt x="9780" y="8603"/>
                  </a:lnTo>
                  <a:lnTo>
                    <a:pt x="8223" y="8240"/>
                  </a:lnTo>
                  <a:lnTo>
                    <a:pt x="6964" y="7756"/>
                  </a:lnTo>
                  <a:lnTo>
                    <a:pt x="5880" y="7173"/>
                  </a:lnTo>
                  <a:lnTo>
                    <a:pt x="6119" y="8302"/>
                  </a:lnTo>
                  <a:lnTo>
                    <a:pt x="0" y="7536"/>
                  </a:lnTo>
                  <a:lnTo>
                    <a:pt x="2936" y="8099"/>
                  </a:lnTo>
                  <a:lnTo>
                    <a:pt x="6065" y="8566"/>
                  </a:lnTo>
                  <a:lnTo>
                    <a:pt x="9162" y="9062"/>
                  </a:lnTo>
                  <a:lnTo>
                    <a:pt x="11999" y="9712"/>
                  </a:lnTo>
                  <a:lnTo>
                    <a:pt x="12056" y="10368"/>
                  </a:lnTo>
                  <a:lnTo>
                    <a:pt x="11830" y="11679"/>
                  </a:lnTo>
                  <a:lnTo>
                    <a:pt x="11760" y="12332"/>
                  </a:lnTo>
                  <a:lnTo>
                    <a:pt x="11688" y="14649"/>
                  </a:lnTo>
                  <a:lnTo>
                    <a:pt x="11516" y="16966"/>
                  </a:lnTo>
                  <a:lnTo>
                    <a:pt x="11040" y="21600"/>
                  </a:lnTo>
                  <a:lnTo>
                    <a:pt x="11795" y="21432"/>
                  </a:lnTo>
                  <a:lnTo>
                    <a:pt x="14034" y="21166"/>
                  </a:lnTo>
                  <a:lnTo>
                    <a:pt x="14880" y="21197"/>
                  </a:lnTo>
                  <a:lnTo>
                    <a:pt x="14316" y="14669"/>
                  </a:lnTo>
                  <a:lnTo>
                    <a:pt x="14160" y="12493"/>
                  </a:lnTo>
                  <a:lnTo>
                    <a:pt x="13729" y="10573"/>
                  </a:lnTo>
                  <a:lnTo>
                    <a:pt x="13555" y="9509"/>
                  </a:lnTo>
                  <a:lnTo>
                    <a:pt x="13680" y="8826"/>
                  </a:lnTo>
                  <a:lnTo>
                    <a:pt x="15078" y="8413"/>
                  </a:lnTo>
                  <a:lnTo>
                    <a:pt x="17804" y="7822"/>
                  </a:lnTo>
                  <a:lnTo>
                    <a:pt x="20448" y="7149"/>
                  </a:lnTo>
                  <a:lnTo>
                    <a:pt x="21600" y="6488"/>
                  </a:lnTo>
                  <a:lnTo>
                    <a:pt x="13919" y="7778"/>
                  </a:lnTo>
                  <a:lnTo>
                    <a:pt x="13855" y="7136"/>
                  </a:lnTo>
                  <a:lnTo>
                    <a:pt x="13639" y="6327"/>
                  </a:lnTo>
                  <a:lnTo>
                    <a:pt x="13504" y="5538"/>
                  </a:lnTo>
                  <a:lnTo>
                    <a:pt x="13680" y="4957"/>
                  </a:lnTo>
                  <a:lnTo>
                    <a:pt x="14696" y="4649"/>
                  </a:lnTo>
                  <a:lnTo>
                    <a:pt x="16644" y="4129"/>
                  </a:lnTo>
                  <a:lnTo>
                    <a:pt x="18370" y="3499"/>
                  </a:lnTo>
                  <a:lnTo>
                    <a:pt x="18721" y="2861"/>
                  </a:lnTo>
                  <a:lnTo>
                    <a:pt x="16178" y="3783"/>
                  </a:lnTo>
                  <a:lnTo>
                    <a:pt x="14494" y="4271"/>
                  </a:lnTo>
                  <a:lnTo>
                    <a:pt x="13439" y="4312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10" name="object 385" descr="object 38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08141" y="659326"/>
              <a:ext cx="205540" cy="238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15" name="object 386"/>
            <p:cNvGrpSpPr/>
            <p:nvPr/>
          </p:nvGrpSpPr>
          <p:grpSpPr>
            <a:xfrm>
              <a:off x="4411493" y="357292"/>
              <a:ext cx="81456" cy="341385"/>
              <a:chOff x="0" y="0"/>
              <a:chExt cx="81455" cy="341384"/>
            </a:xfrm>
          </p:grpSpPr>
          <p:sp>
            <p:nvSpPr>
              <p:cNvPr id="1211" name="Shape"/>
              <p:cNvSpPr/>
              <p:nvPr/>
            </p:nvSpPr>
            <p:spPr>
              <a:xfrm>
                <a:off x="6604" y="263401"/>
                <a:ext cx="74852" cy="77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87" y="0"/>
                    </a:moveTo>
                    <a:lnTo>
                      <a:pt x="14499" y="0"/>
                    </a:lnTo>
                    <a:lnTo>
                      <a:pt x="1118" y="15567"/>
                    </a:lnTo>
                    <a:lnTo>
                      <a:pt x="0" y="17456"/>
                    </a:lnTo>
                    <a:lnTo>
                      <a:pt x="1151" y="19957"/>
                    </a:lnTo>
                    <a:lnTo>
                      <a:pt x="1118" y="21600"/>
                    </a:lnTo>
                    <a:lnTo>
                      <a:pt x="12608" y="18150"/>
                    </a:lnTo>
                    <a:lnTo>
                      <a:pt x="21390" y="11285"/>
                    </a:lnTo>
                    <a:lnTo>
                      <a:pt x="21600" y="751"/>
                    </a:lnTo>
                    <a:lnTo>
                      <a:pt x="21487" y="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2" name="Shape"/>
              <p:cNvSpPr/>
              <p:nvPr/>
            </p:nvSpPr>
            <p:spPr>
              <a:xfrm>
                <a:off x="7021" y="200889"/>
                <a:ext cx="74045" cy="110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26" y="0"/>
                    </a:moveTo>
                    <a:lnTo>
                      <a:pt x="12690" y="0"/>
                    </a:lnTo>
                    <a:lnTo>
                      <a:pt x="13462" y="779"/>
                    </a:lnTo>
                    <a:lnTo>
                      <a:pt x="11760" y="779"/>
                    </a:lnTo>
                    <a:lnTo>
                      <a:pt x="11664" y="821"/>
                    </a:lnTo>
                    <a:lnTo>
                      <a:pt x="8914" y="2607"/>
                    </a:lnTo>
                    <a:lnTo>
                      <a:pt x="5135" y="4609"/>
                    </a:lnTo>
                    <a:lnTo>
                      <a:pt x="1752" y="6323"/>
                    </a:lnTo>
                    <a:lnTo>
                      <a:pt x="189" y="7245"/>
                    </a:lnTo>
                    <a:lnTo>
                      <a:pt x="0" y="9753"/>
                    </a:lnTo>
                    <a:lnTo>
                      <a:pt x="19" y="14559"/>
                    </a:lnTo>
                    <a:lnTo>
                      <a:pt x="277" y="19296"/>
                    </a:lnTo>
                    <a:lnTo>
                      <a:pt x="805" y="21600"/>
                    </a:lnTo>
                    <a:lnTo>
                      <a:pt x="14536" y="12166"/>
                    </a:lnTo>
                    <a:lnTo>
                      <a:pt x="21600" y="12166"/>
                    </a:lnTo>
                    <a:lnTo>
                      <a:pt x="19322" y="1618"/>
                    </a:lnTo>
                    <a:lnTo>
                      <a:pt x="18857" y="101"/>
                    </a:lnTo>
                    <a:lnTo>
                      <a:pt x="18826" y="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3" name="Shape"/>
              <p:cNvSpPr/>
              <p:nvPr/>
            </p:nvSpPr>
            <p:spPr>
              <a:xfrm>
                <a:off x="3987" y="124320"/>
                <a:ext cx="67569" cy="103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15" y="0"/>
                    </a:moveTo>
                    <a:lnTo>
                      <a:pt x="12855" y="0"/>
                    </a:lnTo>
                    <a:lnTo>
                      <a:pt x="10719" y="1950"/>
                    </a:lnTo>
                    <a:lnTo>
                      <a:pt x="6575" y="4133"/>
                    </a:lnTo>
                    <a:lnTo>
                      <a:pt x="2427" y="6146"/>
                    </a:lnTo>
                    <a:lnTo>
                      <a:pt x="280" y="7589"/>
                    </a:lnTo>
                    <a:lnTo>
                      <a:pt x="0" y="10449"/>
                    </a:lnTo>
                    <a:lnTo>
                      <a:pt x="515" y="14357"/>
                    </a:lnTo>
                    <a:lnTo>
                      <a:pt x="930" y="17636"/>
                    </a:lnTo>
                    <a:lnTo>
                      <a:pt x="968" y="17938"/>
                    </a:lnTo>
                    <a:lnTo>
                      <a:pt x="996" y="18692"/>
                    </a:lnTo>
                    <a:lnTo>
                      <a:pt x="731" y="21600"/>
                    </a:lnTo>
                    <a:lnTo>
                      <a:pt x="2995" y="21600"/>
                    </a:lnTo>
                    <a:lnTo>
                      <a:pt x="7234" y="19953"/>
                    </a:lnTo>
                    <a:lnTo>
                      <a:pt x="11445" y="17938"/>
                    </a:lnTo>
                    <a:lnTo>
                      <a:pt x="13752" y="16784"/>
                    </a:lnTo>
                    <a:lnTo>
                      <a:pt x="13808" y="16740"/>
                    </a:lnTo>
                    <a:lnTo>
                      <a:pt x="13857" y="16740"/>
                    </a:lnTo>
                    <a:lnTo>
                      <a:pt x="14458" y="16017"/>
                    </a:lnTo>
                    <a:lnTo>
                      <a:pt x="14876" y="15908"/>
                    </a:lnTo>
                    <a:lnTo>
                      <a:pt x="21600" y="15908"/>
                    </a:lnTo>
                    <a:lnTo>
                      <a:pt x="18386" y="5692"/>
                    </a:lnTo>
                    <a:lnTo>
                      <a:pt x="18359" y="5605"/>
                    </a:lnTo>
                    <a:lnTo>
                      <a:pt x="16215" y="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4" name="Shape"/>
              <p:cNvSpPr/>
              <p:nvPr/>
            </p:nvSpPr>
            <p:spPr>
              <a:xfrm>
                <a:off x="-1" y="-1"/>
                <a:ext cx="54714" cy="1517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28" y="0"/>
                    </a:moveTo>
                    <a:lnTo>
                      <a:pt x="0" y="105"/>
                    </a:lnTo>
                    <a:lnTo>
                      <a:pt x="1008" y="602"/>
                    </a:lnTo>
                    <a:lnTo>
                      <a:pt x="812" y="1399"/>
                    </a:lnTo>
                    <a:lnTo>
                      <a:pt x="574" y="4597"/>
                    </a:lnTo>
                    <a:lnTo>
                      <a:pt x="1078" y="7681"/>
                    </a:lnTo>
                    <a:lnTo>
                      <a:pt x="1099" y="7810"/>
                    </a:lnTo>
                    <a:lnTo>
                      <a:pt x="1897" y="11018"/>
                    </a:lnTo>
                    <a:lnTo>
                      <a:pt x="2477" y="14199"/>
                    </a:lnTo>
                    <a:lnTo>
                      <a:pt x="4778" y="14218"/>
                    </a:lnTo>
                    <a:lnTo>
                      <a:pt x="5489" y="14805"/>
                    </a:lnTo>
                    <a:lnTo>
                      <a:pt x="4694" y="15339"/>
                    </a:lnTo>
                    <a:lnTo>
                      <a:pt x="2454" y="15339"/>
                    </a:lnTo>
                    <a:lnTo>
                      <a:pt x="2258" y="16505"/>
                    </a:lnTo>
                    <a:lnTo>
                      <a:pt x="1876" y="18608"/>
                    </a:lnTo>
                    <a:lnTo>
                      <a:pt x="1863" y="20607"/>
                    </a:lnTo>
                    <a:lnTo>
                      <a:pt x="2753" y="21600"/>
                    </a:lnTo>
                    <a:lnTo>
                      <a:pt x="17449" y="17700"/>
                    </a:lnTo>
                    <a:lnTo>
                      <a:pt x="21600" y="17700"/>
                    </a:lnTo>
                    <a:lnTo>
                      <a:pt x="20222" y="15700"/>
                    </a:lnTo>
                    <a:lnTo>
                      <a:pt x="19909" y="15339"/>
                    </a:lnTo>
                    <a:lnTo>
                      <a:pt x="4694" y="15339"/>
                    </a:lnTo>
                    <a:lnTo>
                      <a:pt x="2477" y="15201"/>
                    </a:lnTo>
                    <a:lnTo>
                      <a:pt x="19790" y="15201"/>
                    </a:lnTo>
                    <a:lnTo>
                      <a:pt x="16803" y="11749"/>
                    </a:lnTo>
                    <a:lnTo>
                      <a:pt x="12704" y="7681"/>
                    </a:lnTo>
                    <a:lnTo>
                      <a:pt x="8066" y="3697"/>
                    </a:lnTo>
                    <a:lnTo>
                      <a:pt x="3028" y="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16" name="object 387"/>
            <p:cNvSpPr/>
            <p:nvPr/>
          </p:nvSpPr>
          <p:spPr>
            <a:xfrm>
              <a:off x="4346113" y="345343"/>
              <a:ext cx="73055" cy="35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3" y="0"/>
                  </a:moveTo>
                  <a:lnTo>
                    <a:pt x="16658" y="1665"/>
                  </a:lnTo>
                  <a:lnTo>
                    <a:pt x="10325" y="4947"/>
                  </a:lnTo>
                  <a:lnTo>
                    <a:pt x="7476" y="6613"/>
                  </a:lnTo>
                  <a:lnTo>
                    <a:pt x="4244" y="8751"/>
                  </a:lnTo>
                  <a:lnTo>
                    <a:pt x="2783" y="9912"/>
                  </a:lnTo>
                  <a:lnTo>
                    <a:pt x="2077" y="10864"/>
                  </a:lnTo>
                  <a:lnTo>
                    <a:pt x="2664" y="12501"/>
                  </a:lnTo>
                  <a:lnTo>
                    <a:pt x="4223" y="14398"/>
                  </a:lnTo>
                  <a:lnTo>
                    <a:pt x="5539" y="16256"/>
                  </a:lnTo>
                  <a:lnTo>
                    <a:pt x="5400" y="17778"/>
                  </a:lnTo>
                  <a:lnTo>
                    <a:pt x="4315" y="18213"/>
                  </a:lnTo>
                  <a:lnTo>
                    <a:pt x="2497" y="18652"/>
                  </a:lnTo>
                  <a:lnTo>
                    <a:pt x="780" y="19095"/>
                  </a:lnTo>
                  <a:lnTo>
                    <a:pt x="0" y="19539"/>
                  </a:lnTo>
                  <a:lnTo>
                    <a:pt x="1245" y="19790"/>
                  </a:lnTo>
                  <a:lnTo>
                    <a:pt x="2528" y="20105"/>
                  </a:lnTo>
                  <a:lnTo>
                    <a:pt x="18693" y="21600"/>
                  </a:lnTo>
                  <a:lnTo>
                    <a:pt x="18271" y="20325"/>
                  </a:lnTo>
                  <a:lnTo>
                    <a:pt x="17195" y="19708"/>
                  </a:lnTo>
                  <a:lnTo>
                    <a:pt x="14999" y="19232"/>
                  </a:lnTo>
                  <a:lnTo>
                    <a:pt x="11217" y="18379"/>
                  </a:lnTo>
                  <a:lnTo>
                    <a:pt x="9681" y="17985"/>
                  </a:lnTo>
                  <a:lnTo>
                    <a:pt x="8111" y="17554"/>
                  </a:lnTo>
                  <a:lnTo>
                    <a:pt x="7063" y="17091"/>
                  </a:lnTo>
                  <a:lnTo>
                    <a:pt x="18483" y="19281"/>
                  </a:lnTo>
                  <a:lnTo>
                    <a:pt x="19106" y="15373"/>
                  </a:lnTo>
                  <a:lnTo>
                    <a:pt x="16757" y="15035"/>
                  </a:lnTo>
                  <a:lnTo>
                    <a:pt x="12242" y="14595"/>
                  </a:lnTo>
                  <a:lnTo>
                    <a:pt x="7993" y="14060"/>
                  </a:lnTo>
                  <a:lnTo>
                    <a:pt x="6440" y="13441"/>
                  </a:lnTo>
                  <a:lnTo>
                    <a:pt x="7296" y="13630"/>
                  </a:lnTo>
                  <a:lnTo>
                    <a:pt x="7893" y="13699"/>
                  </a:lnTo>
                  <a:lnTo>
                    <a:pt x="9182" y="11611"/>
                  </a:lnTo>
                  <a:lnTo>
                    <a:pt x="9928" y="10571"/>
                  </a:lnTo>
                  <a:lnTo>
                    <a:pt x="11029" y="9284"/>
                  </a:lnTo>
                  <a:lnTo>
                    <a:pt x="10353" y="9043"/>
                  </a:lnTo>
                  <a:lnTo>
                    <a:pt x="10432" y="8982"/>
                  </a:lnTo>
                  <a:lnTo>
                    <a:pt x="13241" y="8911"/>
                  </a:lnTo>
                  <a:lnTo>
                    <a:pt x="13706" y="8717"/>
                  </a:lnTo>
                  <a:lnTo>
                    <a:pt x="12276" y="8404"/>
                  </a:lnTo>
                  <a:lnTo>
                    <a:pt x="9981" y="8007"/>
                  </a:lnTo>
                  <a:lnTo>
                    <a:pt x="9347" y="7601"/>
                  </a:lnTo>
                  <a:lnTo>
                    <a:pt x="18693" y="9362"/>
                  </a:lnTo>
                  <a:lnTo>
                    <a:pt x="19523" y="9276"/>
                  </a:lnTo>
                  <a:lnTo>
                    <a:pt x="19701" y="8562"/>
                  </a:lnTo>
                  <a:lnTo>
                    <a:pt x="19753" y="7172"/>
                  </a:lnTo>
                  <a:lnTo>
                    <a:pt x="19690" y="5782"/>
                  </a:lnTo>
                  <a:lnTo>
                    <a:pt x="19523" y="5067"/>
                  </a:lnTo>
                  <a:lnTo>
                    <a:pt x="19411" y="4986"/>
                  </a:lnTo>
                  <a:lnTo>
                    <a:pt x="17255" y="4599"/>
                  </a:lnTo>
                  <a:lnTo>
                    <a:pt x="16617" y="4552"/>
                  </a:lnTo>
                  <a:lnTo>
                    <a:pt x="19070" y="4103"/>
                  </a:lnTo>
                  <a:lnTo>
                    <a:pt x="19247" y="3198"/>
                  </a:lnTo>
                  <a:lnTo>
                    <a:pt x="18940" y="2166"/>
                  </a:lnTo>
                  <a:lnTo>
                    <a:pt x="19940" y="1331"/>
                  </a:lnTo>
                  <a:lnTo>
                    <a:pt x="20087" y="989"/>
                  </a:lnTo>
                  <a:lnTo>
                    <a:pt x="19332" y="776"/>
                  </a:lnTo>
                  <a:lnTo>
                    <a:pt x="21600" y="731"/>
                  </a:lnTo>
                  <a:lnTo>
                    <a:pt x="21074" y="528"/>
                  </a:lnTo>
                  <a:lnTo>
                    <a:pt x="20361" y="67"/>
                  </a:lnTo>
                  <a:lnTo>
                    <a:pt x="19523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7" name="object 388"/>
            <p:cNvSpPr/>
            <p:nvPr/>
          </p:nvSpPr>
          <p:spPr>
            <a:xfrm>
              <a:off x="4367893" y="367124"/>
              <a:ext cx="100448" cy="50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0"/>
                  </a:moveTo>
                  <a:lnTo>
                    <a:pt x="9091" y="589"/>
                  </a:lnTo>
                  <a:lnTo>
                    <a:pt x="9314" y="1319"/>
                  </a:lnTo>
                  <a:lnTo>
                    <a:pt x="9185" y="1958"/>
                  </a:lnTo>
                  <a:lnTo>
                    <a:pt x="7401" y="2275"/>
                  </a:lnTo>
                  <a:lnTo>
                    <a:pt x="7865" y="2308"/>
                  </a:lnTo>
                  <a:lnTo>
                    <a:pt x="9433" y="2582"/>
                  </a:lnTo>
                  <a:lnTo>
                    <a:pt x="9515" y="2639"/>
                  </a:lnTo>
                  <a:lnTo>
                    <a:pt x="9636" y="3144"/>
                  </a:lnTo>
                  <a:lnTo>
                    <a:pt x="9682" y="4126"/>
                  </a:lnTo>
                  <a:lnTo>
                    <a:pt x="9644" y="5108"/>
                  </a:lnTo>
                  <a:lnTo>
                    <a:pt x="9515" y="5612"/>
                  </a:lnTo>
                  <a:lnTo>
                    <a:pt x="8911" y="5673"/>
                  </a:lnTo>
                  <a:lnTo>
                    <a:pt x="2114" y="4429"/>
                  </a:lnTo>
                  <a:lnTo>
                    <a:pt x="2575" y="4716"/>
                  </a:lnTo>
                  <a:lnTo>
                    <a:pt x="4244" y="4996"/>
                  </a:lnTo>
                  <a:lnTo>
                    <a:pt x="5285" y="5218"/>
                  </a:lnTo>
                  <a:lnTo>
                    <a:pt x="7620" y="5652"/>
                  </a:lnTo>
                  <a:lnTo>
                    <a:pt x="8869" y="5904"/>
                  </a:lnTo>
                  <a:lnTo>
                    <a:pt x="9515" y="6098"/>
                  </a:lnTo>
                  <a:lnTo>
                    <a:pt x="9645" y="6693"/>
                  </a:lnTo>
                  <a:lnTo>
                    <a:pt x="9626" y="7796"/>
                  </a:lnTo>
                  <a:lnTo>
                    <a:pt x="9475" y="8884"/>
                  </a:lnTo>
                  <a:lnTo>
                    <a:pt x="9212" y="9435"/>
                  </a:lnTo>
                  <a:lnTo>
                    <a:pt x="7105" y="9315"/>
                  </a:lnTo>
                  <a:lnTo>
                    <a:pt x="5014" y="9146"/>
                  </a:lnTo>
                  <a:lnTo>
                    <a:pt x="2984" y="8946"/>
                  </a:lnTo>
                  <a:lnTo>
                    <a:pt x="623" y="8689"/>
                  </a:lnTo>
                  <a:lnTo>
                    <a:pt x="0" y="8555"/>
                  </a:lnTo>
                  <a:lnTo>
                    <a:pt x="1129" y="8992"/>
                  </a:lnTo>
                  <a:lnTo>
                    <a:pt x="4220" y="9370"/>
                  </a:lnTo>
                  <a:lnTo>
                    <a:pt x="7503" y="9681"/>
                  </a:lnTo>
                  <a:lnTo>
                    <a:pt x="9212" y="9920"/>
                  </a:lnTo>
                  <a:lnTo>
                    <a:pt x="8758" y="12681"/>
                  </a:lnTo>
                  <a:lnTo>
                    <a:pt x="453" y="11133"/>
                  </a:lnTo>
                  <a:lnTo>
                    <a:pt x="1215" y="11461"/>
                  </a:lnTo>
                  <a:lnTo>
                    <a:pt x="2357" y="11765"/>
                  </a:lnTo>
                  <a:lnTo>
                    <a:pt x="3474" y="12043"/>
                  </a:lnTo>
                  <a:lnTo>
                    <a:pt x="6225" y="12647"/>
                  </a:lnTo>
                  <a:lnTo>
                    <a:pt x="7822" y="12983"/>
                  </a:lnTo>
                  <a:lnTo>
                    <a:pt x="8604" y="13418"/>
                  </a:lnTo>
                  <a:lnTo>
                    <a:pt x="8911" y="14319"/>
                  </a:lnTo>
                  <a:lnTo>
                    <a:pt x="8817" y="16078"/>
                  </a:lnTo>
                  <a:lnTo>
                    <a:pt x="8279" y="17838"/>
                  </a:lnTo>
                  <a:lnTo>
                    <a:pt x="7680" y="19599"/>
                  </a:lnTo>
                  <a:lnTo>
                    <a:pt x="7401" y="21357"/>
                  </a:lnTo>
                  <a:lnTo>
                    <a:pt x="7767" y="21349"/>
                  </a:lnTo>
                  <a:lnTo>
                    <a:pt x="10561" y="21434"/>
                  </a:lnTo>
                  <a:lnTo>
                    <a:pt x="10572" y="21600"/>
                  </a:lnTo>
                  <a:lnTo>
                    <a:pt x="10851" y="21303"/>
                  </a:lnTo>
                  <a:lnTo>
                    <a:pt x="11467" y="21013"/>
                  </a:lnTo>
                  <a:lnTo>
                    <a:pt x="12125" y="20743"/>
                  </a:lnTo>
                  <a:lnTo>
                    <a:pt x="12535" y="20507"/>
                  </a:lnTo>
                  <a:lnTo>
                    <a:pt x="12866" y="19212"/>
                  </a:lnTo>
                  <a:lnTo>
                    <a:pt x="12465" y="17529"/>
                  </a:lnTo>
                  <a:lnTo>
                    <a:pt x="11873" y="15788"/>
                  </a:lnTo>
                  <a:lnTo>
                    <a:pt x="11629" y="14319"/>
                  </a:lnTo>
                  <a:lnTo>
                    <a:pt x="11653" y="14063"/>
                  </a:lnTo>
                  <a:lnTo>
                    <a:pt x="10796" y="13673"/>
                  </a:lnTo>
                  <a:lnTo>
                    <a:pt x="11629" y="13379"/>
                  </a:lnTo>
                  <a:lnTo>
                    <a:pt x="21600" y="10951"/>
                  </a:lnTo>
                  <a:lnTo>
                    <a:pt x="11479" y="13045"/>
                  </a:lnTo>
                  <a:lnTo>
                    <a:pt x="11090" y="12534"/>
                  </a:lnTo>
                  <a:lnTo>
                    <a:pt x="10900" y="11482"/>
                  </a:lnTo>
                  <a:lnTo>
                    <a:pt x="10886" y="10416"/>
                  </a:lnTo>
                  <a:lnTo>
                    <a:pt x="11025" y="9859"/>
                  </a:lnTo>
                  <a:lnTo>
                    <a:pt x="12177" y="9655"/>
                  </a:lnTo>
                  <a:lnTo>
                    <a:pt x="14671" y="9274"/>
                  </a:lnTo>
                  <a:lnTo>
                    <a:pt x="17456" y="8830"/>
                  </a:lnTo>
                  <a:lnTo>
                    <a:pt x="19483" y="8434"/>
                  </a:lnTo>
                  <a:lnTo>
                    <a:pt x="15099" y="9092"/>
                  </a:lnTo>
                  <a:lnTo>
                    <a:pt x="12269" y="9432"/>
                  </a:lnTo>
                  <a:lnTo>
                    <a:pt x="10725" y="9435"/>
                  </a:lnTo>
                  <a:lnTo>
                    <a:pt x="10923" y="8766"/>
                  </a:lnTo>
                  <a:lnTo>
                    <a:pt x="10233" y="7117"/>
                  </a:lnTo>
                  <a:lnTo>
                    <a:pt x="10422" y="6522"/>
                  </a:lnTo>
                  <a:lnTo>
                    <a:pt x="11866" y="6222"/>
                  </a:lnTo>
                  <a:lnTo>
                    <a:pt x="14656" y="5804"/>
                  </a:lnTo>
                  <a:lnTo>
                    <a:pt x="17443" y="5350"/>
                  </a:lnTo>
                  <a:lnTo>
                    <a:pt x="18880" y="4945"/>
                  </a:lnTo>
                  <a:lnTo>
                    <a:pt x="10875" y="6128"/>
                  </a:lnTo>
                  <a:lnTo>
                    <a:pt x="10390" y="5827"/>
                  </a:lnTo>
                  <a:lnTo>
                    <a:pt x="10397" y="5220"/>
                  </a:lnTo>
                  <a:lnTo>
                    <a:pt x="10725" y="4187"/>
                  </a:lnTo>
                  <a:lnTo>
                    <a:pt x="10725" y="3883"/>
                  </a:lnTo>
                  <a:lnTo>
                    <a:pt x="10409" y="2918"/>
                  </a:lnTo>
                  <a:lnTo>
                    <a:pt x="9974" y="1945"/>
                  </a:lnTo>
                  <a:lnTo>
                    <a:pt x="9689" y="970"/>
                  </a:lnTo>
                  <a:lnTo>
                    <a:pt x="9818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8" name="object 389"/>
            <p:cNvSpPr/>
            <p:nvPr/>
          </p:nvSpPr>
          <p:spPr>
            <a:xfrm>
              <a:off x="4415200" y="45467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" y="0"/>
                  </a:moveTo>
                  <a:lnTo>
                    <a:pt x="390" y="6407"/>
                  </a:lnTo>
                  <a:lnTo>
                    <a:pt x="0" y="12646"/>
                  </a:lnTo>
                  <a:lnTo>
                    <a:pt x="177" y="18985"/>
                  </a:lnTo>
                  <a:lnTo>
                    <a:pt x="15942" y="21600"/>
                  </a:lnTo>
                  <a:lnTo>
                    <a:pt x="21600" y="11472"/>
                  </a:lnTo>
                  <a:lnTo>
                    <a:pt x="16543" y="35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9" name="object 390"/>
            <p:cNvSpPr/>
            <p:nvPr/>
          </p:nvSpPr>
          <p:spPr>
            <a:xfrm>
              <a:off x="4455391" y="55383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04" y="0"/>
                  </a:moveTo>
                  <a:lnTo>
                    <a:pt x="6959" y="280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1804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0" name="object 391"/>
            <p:cNvSpPr/>
            <p:nvPr/>
          </p:nvSpPr>
          <p:spPr>
            <a:xfrm>
              <a:off x="4377165" y="487939"/>
              <a:ext cx="35584" cy="9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90" y="0"/>
                  </a:moveTo>
                  <a:lnTo>
                    <a:pt x="8334" y="702"/>
                  </a:lnTo>
                  <a:lnTo>
                    <a:pt x="2567" y="958"/>
                  </a:lnTo>
                  <a:lnTo>
                    <a:pt x="2405" y="1180"/>
                  </a:lnTo>
                  <a:lnTo>
                    <a:pt x="3793" y="2051"/>
                  </a:lnTo>
                  <a:lnTo>
                    <a:pt x="1532" y="6706"/>
                  </a:lnTo>
                  <a:lnTo>
                    <a:pt x="0" y="10472"/>
                  </a:lnTo>
                  <a:lnTo>
                    <a:pt x="2796" y="19098"/>
                  </a:lnTo>
                  <a:lnTo>
                    <a:pt x="20377" y="21600"/>
                  </a:lnTo>
                  <a:lnTo>
                    <a:pt x="21120" y="18778"/>
                  </a:lnTo>
                  <a:lnTo>
                    <a:pt x="21545" y="13204"/>
                  </a:lnTo>
                  <a:lnTo>
                    <a:pt x="21600" y="7555"/>
                  </a:lnTo>
                  <a:lnTo>
                    <a:pt x="21233" y="4506"/>
                  </a:lnTo>
                  <a:lnTo>
                    <a:pt x="19409" y="3517"/>
                  </a:lnTo>
                  <a:lnTo>
                    <a:pt x="15883" y="2225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rgbClr val="94A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1" name="object 392"/>
            <p:cNvSpPr/>
            <p:nvPr/>
          </p:nvSpPr>
          <p:spPr>
            <a:xfrm>
              <a:off x="4225298" y="199953"/>
              <a:ext cx="139550" cy="48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4" y="0"/>
                  </a:moveTo>
                  <a:lnTo>
                    <a:pt x="329" y="573"/>
                  </a:lnTo>
                  <a:lnTo>
                    <a:pt x="209" y="860"/>
                  </a:lnTo>
                  <a:lnTo>
                    <a:pt x="0" y="1137"/>
                  </a:lnTo>
                  <a:lnTo>
                    <a:pt x="688" y="1147"/>
                  </a:lnTo>
                  <a:lnTo>
                    <a:pt x="1093" y="1520"/>
                  </a:lnTo>
                  <a:lnTo>
                    <a:pt x="2050" y="2270"/>
                  </a:lnTo>
                  <a:lnTo>
                    <a:pt x="2699" y="2880"/>
                  </a:lnTo>
                  <a:lnTo>
                    <a:pt x="4048" y="4232"/>
                  </a:lnTo>
                  <a:lnTo>
                    <a:pt x="4224" y="4359"/>
                  </a:lnTo>
                  <a:lnTo>
                    <a:pt x="6053" y="6141"/>
                  </a:lnTo>
                  <a:lnTo>
                    <a:pt x="6715" y="6949"/>
                  </a:lnTo>
                  <a:lnTo>
                    <a:pt x="6855" y="7192"/>
                  </a:lnTo>
                  <a:lnTo>
                    <a:pt x="7006" y="7573"/>
                  </a:lnTo>
                  <a:lnTo>
                    <a:pt x="7427" y="7784"/>
                  </a:lnTo>
                  <a:lnTo>
                    <a:pt x="7393" y="7800"/>
                  </a:lnTo>
                  <a:lnTo>
                    <a:pt x="6089" y="7834"/>
                  </a:lnTo>
                  <a:lnTo>
                    <a:pt x="5416" y="7997"/>
                  </a:lnTo>
                  <a:lnTo>
                    <a:pt x="5435" y="8431"/>
                  </a:lnTo>
                  <a:lnTo>
                    <a:pt x="6290" y="8539"/>
                  </a:lnTo>
                  <a:lnTo>
                    <a:pt x="6742" y="8412"/>
                  </a:lnTo>
                  <a:lnTo>
                    <a:pt x="7085" y="8200"/>
                  </a:lnTo>
                  <a:lnTo>
                    <a:pt x="7612" y="8052"/>
                  </a:lnTo>
                  <a:lnTo>
                    <a:pt x="7930" y="8397"/>
                  </a:lnTo>
                  <a:lnTo>
                    <a:pt x="8745" y="9024"/>
                  </a:lnTo>
                  <a:lnTo>
                    <a:pt x="9133" y="9379"/>
                  </a:lnTo>
                  <a:lnTo>
                    <a:pt x="9353" y="9705"/>
                  </a:lnTo>
                  <a:lnTo>
                    <a:pt x="9618" y="10406"/>
                  </a:lnTo>
                  <a:lnTo>
                    <a:pt x="9801" y="10761"/>
                  </a:lnTo>
                  <a:lnTo>
                    <a:pt x="10633" y="11093"/>
                  </a:lnTo>
                  <a:lnTo>
                    <a:pt x="10818" y="11549"/>
                  </a:lnTo>
                  <a:lnTo>
                    <a:pt x="10248" y="11487"/>
                  </a:lnTo>
                  <a:lnTo>
                    <a:pt x="9591" y="12015"/>
                  </a:lnTo>
                  <a:lnTo>
                    <a:pt x="9019" y="12318"/>
                  </a:lnTo>
                  <a:lnTo>
                    <a:pt x="8480" y="12631"/>
                  </a:lnTo>
                  <a:lnTo>
                    <a:pt x="10737" y="12101"/>
                  </a:lnTo>
                  <a:lnTo>
                    <a:pt x="10873" y="12126"/>
                  </a:lnTo>
                  <a:lnTo>
                    <a:pt x="11490" y="12578"/>
                  </a:lnTo>
                  <a:lnTo>
                    <a:pt x="11842" y="13062"/>
                  </a:lnTo>
                  <a:lnTo>
                    <a:pt x="12090" y="13560"/>
                  </a:lnTo>
                  <a:lnTo>
                    <a:pt x="12394" y="14052"/>
                  </a:lnTo>
                  <a:lnTo>
                    <a:pt x="13699" y="15585"/>
                  </a:lnTo>
                  <a:lnTo>
                    <a:pt x="14251" y="16385"/>
                  </a:lnTo>
                  <a:lnTo>
                    <a:pt x="14568" y="17210"/>
                  </a:lnTo>
                  <a:lnTo>
                    <a:pt x="14750" y="18284"/>
                  </a:lnTo>
                  <a:lnTo>
                    <a:pt x="14389" y="18982"/>
                  </a:lnTo>
                  <a:lnTo>
                    <a:pt x="8991" y="19882"/>
                  </a:lnTo>
                  <a:lnTo>
                    <a:pt x="6823" y="19997"/>
                  </a:lnTo>
                  <a:lnTo>
                    <a:pt x="5323" y="20067"/>
                  </a:lnTo>
                  <a:lnTo>
                    <a:pt x="3770" y="20116"/>
                  </a:lnTo>
                  <a:lnTo>
                    <a:pt x="2776" y="20171"/>
                  </a:lnTo>
                  <a:lnTo>
                    <a:pt x="1740" y="20147"/>
                  </a:lnTo>
                  <a:lnTo>
                    <a:pt x="1770" y="20607"/>
                  </a:lnTo>
                  <a:lnTo>
                    <a:pt x="1916" y="21272"/>
                  </a:lnTo>
                  <a:lnTo>
                    <a:pt x="1958" y="21600"/>
                  </a:lnTo>
                  <a:lnTo>
                    <a:pt x="8367" y="21522"/>
                  </a:lnTo>
                  <a:lnTo>
                    <a:pt x="14679" y="21221"/>
                  </a:lnTo>
                  <a:lnTo>
                    <a:pt x="16803" y="20948"/>
                  </a:lnTo>
                  <a:lnTo>
                    <a:pt x="17843" y="20851"/>
                  </a:lnTo>
                  <a:lnTo>
                    <a:pt x="18701" y="20905"/>
                  </a:lnTo>
                  <a:lnTo>
                    <a:pt x="19109" y="20579"/>
                  </a:lnTo>
                  <a:lnTo>
                    <a:pt x="20008" y="20253"/>
                  </a:lnTo>
                  <a:lnTo>
                    <a:pt x="20960" y="19930"/>
                  </a:lnTo>
                  <a:lnTo>
                    <a:pt x="21527" y="19610"/>
                  </a:lnTo>
                  <a:lnTo>
                    <a:pt x="21600" y="18491"/>
                  </a:lnTo>
                  <a:lnTo>
                    <a:pt x="20911" y="17125"/>
                  </a:lnTo>
                  <a:lnTo>
                    <a:pt x="20095" y="15730"/>
                  </a:lnTo>
                  <a:lnTo>
                    <a:pt x="19788" y="14526"/>
                  </a:lnTo>
                  <a:lnTo>
                    <a:pt x="17822" y="12030"/>
                  </a:lnTo>
                  <a:lnTo>
                    <a:pt x="15812" y="9535"/>
                  </a:lnTo>
                  <a:lnTo>
                    <a:pt x="13506" y="7066"/>
                  </a:lnTo>
                  <a:lnTo>
                    <a:pt x="10655" y="4642"/>
                  </a:lnTo>
                  <a:lnTo>
                    <a:pt x="6459" y="2045"/>
                  </a:lnTo>
                  <a:lnTo>
                    <a:pt x="3462" y="71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2" name="object 393"/>
            <p:cNvSpPr/>
            <p:nvPr/>
          </p:nvSpPr>
          <p:spPr>
            <a:xfrm>
              <a:off x="4101676" y="198946"/>
              <a:ext cx="126432" cy="3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55" y="0"/>
                  </a:moveTo>
                  <a:lnTo>
                    <a:pt x="13544" y="2715"/>
                  </a:lnTo>
                  <a:lnTo>
                    <a:pt x="10120" y="5507"/>
                  </a:lnTo>
                  <a:lnTo>
                    <a:pt x="7156" y="8420"/>
                  </a:lnTo>
                  <a:lnTo>
                    <a:pt x="5040" y="10747"/>
                  </a:lnTo>
                  <a:lnTo>
                    <a:pt x="2211" y="14346"/>
                  </a:lnTo>
                  <a:lnTo>
                    <a:pt x="0" y="17996"/>
                  </a:lnTo>
                  <a:lnTo>
                    <a:pt x="591" y="18451"/>
                  </a:lnTo>
                  <a:lnTo>
                    <a:pt x="1697" y="19476"/>
                  </a:lnTo>
                  <a:lnTo>
                    <a:pt x="2159" y="19839"/>
                  </a:lnTo>
                  <a:lnTo>
                    <a:pt x="2978" y="20251"/>
                  </a:lnTo>
                  <a:lnTo>
                    <a:pt x="4004" y="20685"/>
                  </a:lnTo>
                  <a:lnTo>
                    <a:pt x="5008" y="21137"/>
                  </a:lnTo>
                  <a:lnTo>
                    <a:pt x="5758" y="21600"/>
                  </a:lnTo>
                  <a:lnTo>
                    <a:pt x="5917" y="20562"/>
                  </a:lnTo>
                  <a:lnTo>
                    <a:pt x="6065" y="19954"/>
                  </a:lnTo>
                  <a:lnTo>
                    <a:pt x="6240" y="19429"/>
                  </a:lnTo>
                  <a:lnTo>
                    <a:pt x="6828" y="18398"/>
                  </a:lnTo>
                  <a:lnTo>
                    <a:pt x="7686" y="17309"/>
                  </a:lnTo>
                  <a:lnTo>
                    <a:pt x="9599" y="15211"/>
                  </a:lnTo>
                  <a:lnTo>
                    <a:pt x="9840" y="15211"/>
                  </a:lnTo>
                  <a:lnTo>
                    <a:pt x="9767" y="14874"/>
                  </a:lnTo>
                  <a:lnTo>
                    <a:pt x="12077" y="11571"/>
                  </a:lnTo>
                  <a:lnTo>
                    <a:pt x="12619" y="11062"/>
                  </a:lnTo>
                  <a:lnTo>
                    <a:pt x="12715" y="11202"/>
                  </a:lnTo>
                  <a:lnTo>
                    <a:pt x="12960" y="11198"/>
                  </a:lnTo>
                  <a:lnTo>
                    <a:pt x="12921" y="11101"/>
                  </a:lnTo>
                  <a:lnTo>
                    <a:pt x="13201" y="11116"/>
                  </a:lnTo>
                  <a:lnTo>
                    <a:pt x="13032" y="10911"/>
                  </a:lnTo>
                  <a:lnTo>
                    <a:pt x="12958" y="10862"/>
                  </a:lnTo>
                  <a:lnTo>
                    <a:pt x="12962" y="10461"/>
                  </a:lnTo>
                  <a:lnTo>
                    <a:pt x="13331" y="10104"/>
                  </a:lnTo>
                  <a:lnTo>
                    <a:pt x="13602" y="9562"/>
                  </a:lnTo>
                  <a:lnTo>
                    <a:pt x="13923" y="9226"/>
                  </a:lnTo>
                  <a:lnTo>
                    <a:pt x="14379" y="8606"/>
                  </a:lnTo>
                  <a:lnTo>
                    <a:pt x="15073" y="7756"/>
                  </a:lnTo>
                  <a:lnTo>
                    <a:pt x="15766" y="7358"/>
                  </a:lnTo>
                  <a:lnTo>
                    <a:pt x="15967" y="7109"/>
                  </a:lnTo>
                  <a:lnTo>
                    <a:pt x="16074" y="7111"/>
                  </a:lnTo>
                  <a:lnTo>
                    <a:pt x="16269" y="6873"/>
                  </a:lnTo>
                  <a:lnTo>
                    <a:pt x="16327" y="6474"/>
                  </a:lnTo>
                  <a:lnTo>
                    <a:pt x="17660" y="5023"/>
                  </a:lnTo>
                  <a:lnTo>
                    <a:pt x="20065" y="2675"/>
                  </a:lnTo>
                  <a:lnTo>
                    <a:pt x="21600" y="59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80B4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3" name="object 394"/>
            <p:cNvSpPr/>
            <p:nvPr/>
          </p:nvSpPr>
          <p:spPr>
            <a:xfrm>
              <a:off x="4157861" y="298289"/>
              <a:ext cx="137684" cy="352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9" y="0"/>
                  </a:moveTo>
                  <a:lnTo>
                    <a:pt x="10580" y="3744"/>
                  </a:lnTo>
                  <a:lnTo>
                    <a:pt x="9586" y="3316"/>
                  </a:lnTo>
                  <a:lnTo>
                    <a:pt x="8728" y="2844"/>
                  </a:lnTo>
                  <a:lnTo>
                    <a:pt x="7913" y="2360"/>
                  </a:lnTo>
                  <a:lnTo>
                    <a:pt x="7053" y="1893"/>
                  </a:lnTo>
                  <a:lnTo>
                    <a:pt x="6714" y="1727"/>
                  </a:lnTo>
                  <a:lnTo>
                    <a:pt x="6037" y="1640"/>
                  </a:lnTo>
                  <a:lnTo>
                    <a:pt x="5951" y="1377"/>
                  </a:lnTo>
                  <a:lnTo>
                    <a:pt x="5945" y="1386"/>
                  </a:lnTo>
                  <a:lnTo>
                    <a:pt x="5848" y="1383"/>
                  </a:lnTo>
                  <a:lnTo>
                    <a:pt x="5730" y="1549"/>
                  </a:lnTo>
                  <a:lnTo>
                    <a:pt x="6113" y="2022"/>
                  </a:lnTo>
                  <a:lnTo>
                    <a:pt x="6862" y="2419"/>
                  </a:lnTo>
                  <a:lnTo>
                    <a:pt x="7848" y="3074"/>
                  </a:lnTo>
                  <a:lnTo>
                    <a:pt x="8288" y="3279"/>
                  </a:lnTo>
                  <a:lnTo>
                    <a:pt x="8840" y="3725"/>
                  </a:lnTo>
                  <a:lnTo>
                    <a:pt x="9861" y="4399"/>
                  </a:lnTo>
                  <a:lnTo>
                    <a:pt x="9918" y="4518"/>
                  </a:lnTo>
                  <a:lnTo>
                    <a:pt x="10004" y="5286"/>
                  </a:lnTo>
                  <a:lnTo>
                    <a:pt x="9999" y="6660"/>
                  </a:lnTo>
                  <a:lnTo>
                    <a:pt x="9871" y="7985"/>
                  </a:lnTo>
                  <a:lnTo>
                    <a:pt x="9588" y="8605"/>
                  </a:lnTo>
                  <a:lnTo>
                    <a:pt x="7974" y="8000"/>
                  </a:lnTo>
                  <a:lnTo>
                    <a:pt x="6031" y="7181"/>
                  </a:lnTo>
                  <a:lnTo>
                    <a:pt x="4295" y="6321"/>
                  </a:lnTo>
                  <a:lnTo>
                    <a:pt x="3307" y="5593"/>
                  </a:lnTo>
                  <a:lnTo>
                    <a:pt x="3050" y="5578"/>
                  </a:lnTo>
                  <a:lnTo>
                    <a:pt x="6145" y="7664"/>
                  </a:lnTo>
                  <a:lnTo>
                    <a:pt x="7717" y="8406"/>
                  </a:lnTo>
                  <a:lnTo>
                    <a:pt x="9122" y="9161"/>
                  </a:lnTo>
                  <a:lnTo>
                    <a:pt x="9918" y="9853"/>
                  </a:lnTo>
                  <a:lnTo>
                    <a:pt x="10142" y="10641"/>
                  </a:lnTo>
                  <a:lnTo>
                    <a:pt x="10145" y="11516"/>
                  </a:lnTo>
                  <a:lnTo>
                    <a:pt x="10089" y="12399"/>
                  </a:lnTo>
                  <a:lnTo>
                    <a:pt x="10140" y="13209"/>
                  </a:lnTo>
                  <a:lnTo>
                    <a:pt x="9316" y="13206"/>
                  </a:lnTo>
                  <a:lnTo>
                    <a:pt x="7897" y="12753"/>
                  </a:lnTo>
                  <a:lnTo>
                    <a:pt x="5730" y="11876"/>
                  </a:lnTo>
                  <a:lnTo>
                    <a:pt x="5384" y="11756"/>
                  </a:lnTo>
                  <a:lnTo>
                    <a:pt x="4967" y="11657"/>
                  </a:lnTo>
                  <a:lnTo>
                    <a:pt x="2219" y="10718"/>
                  </a:lnTo>
                  <a:lnTo>
                    <a:pt x="924" y="10248"/>
                  </a:lnTo>
                  <a:lnTo>
                    <a:pt x="221" y="9896"/>
                  </a:lnTo>
                  <a:lnTo>
                    <a:pt x="0" y="9896"/>
                  </a:lnTo>
                  <a:lnTo>
                    <a:pt x="1694" y="11042"/>
                  </a:lnTo>
                  <a:lnTo>
                    <a:pt x="5051" y="12395"/>
                  </a:lnTo>
                  <a:lnTo>
                    <a:pt x="8417" y="13649"/>
                  </a:lnTo>
                  <a:lnTo>
                    <a:pt x="10140" y="14500"/>
                  </a:lnTo>
                  <a:lnTo>
                    <a:pt x="10205" y="15079"/>
                  </a:lnTo>
                  <a:lnTo>
                    <a:pt x="10156" y="16095"/>
                  </a:lnTo>
                  <a:lnTo>
                    <a:pt x="10017" y="17077"/>
                  </a:lnTo>
                  <a:lnTo>
                    <a:pt x="9809" y="17555"/>
                  </a:lnTo>
                  <a:lnTo>
                    <a:pt x="8109" y="17041"/>
                  </a:lnTo>
                  <a:lnTo>
                    <a:pt x="6635" y="16480"/>
                  </a:lnTo>
                  <a:lnTo>
                    <a:pt x="5288" y="15876"/>
                  </a:lnTo>
                  <a:lnTo>
                    <a:pt x="3582" y="15040"/>
                  </a:lnTo>
                  <a:lnTo>
                    <a:pt x="3339" y="14842"/>
                  </a:lnTo>
                  <a:lnTo>
                    <a:pt x="2921" y="14632"/>
                  </a:lnTo>
                  <a:lnTo>
                    <a:pt x="2393" y="14324"/>
                  </a:lnTo>
                  <a:lnTo>
                    <a:pt x="2094" y="14371"/>
                  </a:lnTo>
                  <a:lnTo>
                    <a:pt x="2174" y="14556"/>
                  </a:lnTo>
                  <a:lnTo>
                    <a:pt x="2026" y="14663"/>
                  </a:lnTo>
                  <a:lnTo>
                    <a:pt x="2205" y="14844"/>
                  </a:lnTo>
                  <a:lnTo>
                    <a:pt x="3652" y="15757"/>
                  </a:lnTo>
                  <a:lnTo>
                    <a:pt x="5909" y="16820"/>
                  </a:lnTo>
                  <a:lnTo>
                    <a:pt x="8132" y="17841"/>
                  </a:lnTo>
                  <a:lnTo>
                    <a:pt x="9478" y="18631"/>
                  </a:lnTo>
                  <a:lnTo>
                    <a:pt x="9903" y="19318"/>
                  </a:lnTo>
                  <a:lnTo>
                    <a:pt x="9949" y="20027"/>
                  </a:lnTo>
                  <a:lnTo>
                    <a:pt x="9699" y="21514"/>
                  </a:lnTo>
                  <a:lnTo>
                    <a:pt x="12343" y="21600"/>
                  </a:lnTo>
                  <a:lnTo>
                    <a:pt x="12257" y="19201"/>
                  </a:lnTo>
                  <a:lnTo>
                    <a:pt x="12343" y="18459"/>
                  </a:lnTo>
                  <a:lnTo>
                    <a:pt x="16688" y="16606"/>
                  </a:lnTo>
                  <a:lnTo>
                    <a:pt x="18717" y="15633"/>
                  </a:lnTo>
                  <a:lnTo>
                    <a:pt x="20498" y="14586"/>
                  </a:lnTo>
                  <a:lnTo>
                    <a:pt x="12012" y="17813"/>
                  </a:lnTo>
                  <a:lnTo>
                    <a:pt x="11832" y="17262"/>
                  </a:lnTo>
                  <a:lnTo>
                    <a:pt x="11781" y="16137"/>
                  </a:lnTo>
                  <a:lnTo>
                    <a:pt x="11819" y="15001"/>
                  </a:lnTo>
                  <a:lnTo>
                    <a:pt x="11903" y="14414"/>
                  </a:lnTo>
                  <a:lnTo>
                    <a:pt x="13430" y="13774"/>
                  </a:lnTo>
                  <a:lnTo>
                    <a:pt x="16596" y="12635"/>
                  </a:lnTo>
                  <a:lnTo>
                    <a:pt x="19839" y="11407"/>
                  </a:lnTo>
                  <a:lnTo>
                    <a:pt x="21600" y="10499"/>
                  </a:lnTo>
                  <a:lnTo>
                    <a:pt x="21463" y="10464"/>
                  </a:lnTo>
                  <a:lnTo>
                    <a:pt x="19175" y="11187"/>
                  </a:lnTo>
                  <a:lnTo>
                    <a:pt x="17463" y="11800"/>
                  </a:lnTo>
                  <a:lnTo>
                    <a:pt x="15757" y="12438"/>
                  </a:lnTo>
                  <a:lnTo>
                    <a:pt x="13970" y="13053"/>
                  </a:lnTo>
                  <a:lnTo>
                    <a:pt x="12012" y="13596"/>
                  </a:lnTo>
                  <a:lnTo>
                    <a:pt x="11718" y="12972"/>
                  </a:lnTo>
                  <a:lnTo>
                    <a:pt x="11598" y="11605"/>
                  </a:lnTo>
                  <a:lnTo>
                    <a:pt x="11602" y="10190"/>
                  </a:lnTo>
                  <a:lnTo>
                    <a:pt x="11692" y="9403"/>
                  </a:lnTo>
                  <a:lnTo>
                    <a:pt x="12343" y="9122"/>
                  </a:lnTo>
                  <a:lnTo>
                    <a:pt x="12564" y="8863"/>
                  </a:lnTo>
                  <a:lnTo>
                    <a:pt x="13196" y="8460"/>
                  </a:lnTo>
                  <a:lnTo>
                    <a:pt x="14191" y="7993"/>
                  </a:lnTo>
                  <a:lnTo>
                    <a:pt x="15253" y="7532"/>
                  </a:lnTo>
                  <a:lnTo>
                    <a:pt x="16127" y="7116"/>
                  </a:lnTo>
                  <a:lnTo>
                    <a:pt x="16061" y="7043"/>
                  </a:lnTo>
                  <a:lnTo>
                    <a:pt x="16310" y="7056"/>
                  </a:lnTo>
                  <a:lnTo>
                    <a:pt x="16669" y="6729"/>
                  </a:lnTo>
                  <a:lnTo>
                    <a:pt x="17366" y="6390"/>
                  </a:lnTo>
                  <a:lnTo>
                    <a:pt x="17948" y="6062"/>
                  </a:lnTo>
                  <a:lnTo>
                    <a:pt x="17964" y="5765"/>
                  </a:lnTo>
                  <a:lnTo>
                    <a:pt x="11791" y="8605"/>
                  </a:lnTo>
                  <a:lnTo>
                    <a:pt x="11515" y="8000"/>
                  </a:lnTo>
                  <a:lnTo>
                    <a:pt x="11339" y="6757"/>
                  </a:lnTo>
                  <a:lnTo>
                    <a:pt x="11306" y="5460"/>
                  </a:lnTo>
                  <a:lnTo>
                    <a:pt x="11460" y="4690"/>
                  </a:lnTo>
                  <a:lnTo>
                    <a:pt x="12253" y="4178"/>
                  </a:lnTo>
                  <a:lnTo>
                    <a:pt x="14951" y="2920"/>
                  </a:lnTo>
                  <a:lnTo>
                    <a:pt x="15870" y="2367"/>
                  </a:lnTo>
                  <a:lnTo>
                    <a:pt x="11020" y="4087"/>
                  </a:lnTo>
                  <a:lnTo>
                    <a:pt x="10689" y="0"/>
                  </a:lnTo>
                  <a:close/>
                </a:path>
              </a:pathLst>
            </a:custGeom>
            <a:solidFill>
              <a:srgbClr val="8266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4" name="object 395"/>
            <p:cNvSpPr/>
            <p:nvPr/>
          </p:nvSpPr>
          <p:spPr>
            <a:xfrm>
              <a:off x="4211252" y="649497"/>
              <a:ext cx="29506" cy="184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74" y="0"/>
                  </a:moveTo>
                  <a:lnTo>
                    <a:pt x="1141" y="17064"/>
                  </a:lnTo>
                  <a:lnTo>
                    <a:pt x="0" y="21600"/>
                  </a:lnTo>
                  <a:lnTo>
                    <a:pt x="3782" y="20906"/>
                  </a:lnTo>
                  <a:lnTo>
                    <a:pt x="9408" y="20322"/>
                  </a:lnTo>
                  <a:lnTo>
                    <a:pt x="15731" y="19924"/>
                  </a:lnTo>
                  <a:lnTo>
                    <a:pt x="21600" y="19786"/>
                  </a:lnTo>
                  <a:lnTo>
                    <a:pt x="20388" y="15750"/>
                  </a:lnTo>
                  <a:lnTo>
                    <a:pt x="19871" y="11708"/>
                  </a:lnTo>
                  <a:lnTo>
                    <a:pt x="19545" y="3628"/>
                  </a:lnTo>
                  <a:lnTo>
                    <a:pt x="18658" y="1036"/>
                  </a:lnTo>
                  <a:lnTo>
                    <a:pt x="18513" y="165"/>
                  </a:lnTo>
                  <a:lnTo>
                    <a:pt x="6174" y="0"/>
                  </a:lnTo>
                  <a:close/>
                </a:path>
              </a:pathLst>
            </a:custGeom>
            <a:solidFill>
              <a:srgbClr val="966C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5" name="object 396"/>
            <p:cNvSpPr/>
            <p:nvPr/>
          </p:nvSpPr>
          <p:spPr>
            <a:xfrm>
              <a:off x="4282654" y="438765"/>
              <a:ext cx="12704" cy="21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52" y="0"/>
                  </a:moveTo>
                  <a:lnTo>
                    <a:pt x="1658" y="4225"/>
                  </a:lnTo>
                  <a:lnTo>
                    <a:pt x="0" y="11048"/>
                  </a:lnTo>
                  <a:lnTo>
                    <a:pt x="3927" y="17747"/>
                  </a:lnTo>
                  <a:lnTo>
                    <a:pt x="12392" y="21600"/>
                  </a:lnTo>
                  <a:lnTo>
                    <a:pt x="15166" y="17097"/>
                  </a:lnTo>
                  <a:lnTo>
                    <a:pt x="21600" y="18528"/>
                  </a:lnTo>
                  <a:lnTo>
                    <a:pt x="19514" y="8119"/>
                  </a:lnTo>
                  <a:lnTo>
                    <a:pt x="10130" y="572"/>
                  </a:lnTo>
                  <a:lnTo>
                    <a:pt x="9952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6" name="object 397"/>
            <p:cNvSpPr/>
            <p:nvPr/>
          </p:nvSpPr>
          <p:spPr>
            <a:xfrm>
              <a:off x="4181508" y="646158"/>
              <a:ext cx="38193" cy="3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24" y="0"/>
                  </a:moveTo>
                  <a:lnTo>
                    <a:pt x="4761" y="666"/>
                  </a:lnTo>
                  <a:lnTo>
                    <a:pt x="136" y="4042"/>
                  </a:lnTo>
                  <a:lnTo>
                    <a:pt x="273" y="4484"/>
                  </a:lnTo>
                  <a:lnTo>
                    <a:pt x="0" y="5420"/>
                  </a:lnTo>
                  <a:lnTo>
                    <a:pt x="359" y="6665"/>
                  </a:lnTo>
                  <a:lnTo>
                    <a:pt x="747" y="6965"/>
                  </a:lnTo>
                  <a:lnTo>
                    <a:pt x="1817" y="11443"/>
                  </a:lnTo>
                  <a:lnTo>
                    <a:pt x="1451" y="13080"/>
                  </a:lnTo>
                  <a:lnTo>
                    <a:pt x="1731" y="16120"/>
                  </a:lnTo>
                  <a:lnTo>
                    <a:pt x="2449" y="15753"/>
                  </a:lnTo>
                  <a:lnTo>
                    <a:pt x="2564" y="17791"/>
                  </a:lnTo>
                  <a:lnTo>
                    <a:pt x="3319" y="18501"/>
                  </a:lnTo>
                  <a:lnTo>
                    <a:pt x="3311" y="20673"/>
                  </a:lnTo>
                  <a:lnTo>
                    <a:pt x="20796" y="21600"/>
                  </a:lnTo>
                  <a:lnTo>
                    <a:pt x="21437" y="7017"/>
                  </a:lnTo>
                  <a:lnTo>
                    <a:pt x="21600" y="1586"/>
                  </a:lnTo>
                  <a:lnTo>
                    <a:pt x="21593" y="349"/>
                  </a:lnTo>
                  <a:lnTo>
                    <a:pt x="15707" y="432"/>
                  </a:lnTo>
                  <a:lnTo>
                    <a:pt x="10024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7" name="object 398"/>
            <p:cNvSpPr/>
            <p:nvPr/>
          </p:nvSpPr>
          <p:spPr>
            <a:xfrm>
              <a:off x="4195785" y="225249"/>
              <a:ext cx="94123" cy="29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178"/>
                  </a:moveTo>
                  <a:lnTo>
                    <a:pt x="20490" y="16902"/>
                  </a:lnTo>
                  <a:lnTo>
                    <a:pt x="19974" y="16423"/>
                  </a:lnTo>
                  <a:lnTo>
                    <a:pt x="20192" y="15935"/>
                  </a:lnTo>
                  <a:lnTo>
                    <a:pt x="21279" y="15634"/>
                  </a:lnTo>
                  <a:lnTo>
                    <a:pt x="21032" y="15096"/>
                  </a:lnTo>
                  <a:lnTo>
                    <a:pt x="20638" y="13955"/>
                  </a:lnTo>
                  <a:lnTo>
                    <a:pt x="20312" y="13423"/>
                  </a:lnTo>
                  <a:lnTo>
                    <a:pt x="19738" y="12844"/>
                  </a:lnTo>
                  <a:lnTo>
                    <a:pt x="18528" y="11824"/>
                  </a:lnTo>
                  <a:lnTo>
                    <a:pt x="18056" y="11263"/>
                  </a:lnTo>
                  <a:lnTo>
                    <a:pt x="17275" y="11503"/>
                  </a:lnTo>
                  <a:lnTo>
                    <a:pt x="16768" y="11848"/>
                  </a:lnTo>
                  <a:lnTo>
                    <a:pt x="16097" y="12054"/>
                  </a:lnTo>
                  <a:lnTo>
                    <a:pt x="14829" y="11880"/>
                  </a:lnTo>
                  <a:lnTo>
                    <a:pt x="14800" y="11172"/>
                  </a:lnTo>
                  <a:lnTo>
                    <a:pt x="15800" y="10906"/>
                  </a:lnTo>
                  <a:lnTo>
                    <a:pt x="17732" y="10852"/>
                  </a:lnTo>
                  <a:lnTo>
                    <a:pt x="17782" y="10826"/>
                  </a:lnTo>
                  <a:lnTo>
                    <a:pt x="17158" y="10482"/>
                  </a:lnTo>
                  <a:lnTo>
                    <a:pt x="17088" y="10285"/>
                  </a:lnTo>
                  <a:lnTo>
                    <a:pt x="15290" y="10363"/>
                  </a:lnTo>
                  <a:lnTo>
                    <a:pt x="14579" y="10128"/>
                  </a:lnTo>
                  <a:lnTo>
                    <a:pt x="14480" y="9675"/>
                  </a:lnTo>
                  <a:lnTo>
                    <a:pt x="14509" y="9103"/>
                  </a:lnTo>
                  <a:lnTo>
                    <a:pt x="16444" y="9051"/>
                  </a:lnTo>
                  <a:lnTo>
                    <a:pt x="15748" y="8149"/>
                  </a:lnTo>
                  <a:lnTo>
                    <a:pt x="13218" y="5451"/>
                  </a:lnTo>
                  <a:lnTo>
                    <a:pt x="10921" y="5850"/>
                  </a:lnTo>
                  <a:lnTo>
                    <a:pt x="9706" y="5493"/>
                  </a:lnTo>
                  <a:lnTo>
                    <a:pt x="10085" y="4960"/>
                  </a:lnTo>
                  <a:lnTo>
                    <a:pt x="12573" y="4834"/>
                  </a:lnTo>
                  <a:lnTo>
                    <a:pt x="10772" y="2839"/>
                  </a:lnTo>
                  <a:lnTo>
                    <a:pt x="9811" y="1845"/>
                  </a:lnTo>
                  <a:lnTo>
                    <a:pt x="8391" y="625"/>
                  </a:lnTo>
                  <a:lnTo>
                    <a:pt x="7791" y="17"/>
                  </a:lnTo>
                  <a:lnTo>
                    <a:pt x="6771" y="0"/>
                  </a:lnTo>
                  <a:lnTo>
                    <a:pt x="5354" y="1434"/>
                  </a:lnTo>
                  <a:lnTo>
                    <a:pt x="2125" y="4382"/>
                  </a:lnTo>
                  <a:lnTo>
                    <a:pt x="644" y="5863"/>
                  </a:lnTo>
                  <a:lnTo>
                    <a:pt x="332" y="6205"/>
                  </a:lnTo>
                  <a:lnTo>
                    <a:pt x="253" y="6706"/>
                  </a:lnTo>
                  <a:lnTo>
                    <a:pt x="0" y="6994"/>
                  </a:lnTo>
                  <a:lnTo>
                    <a:pt x="125" y="7309"/>
                  </a:lnTo>
                  <a:lnTo>
                    <a:pt x="1116" y="7413"/>
                  </a:lnTo>
                  <a:lnTo>
                    <a:pt x="1612" y="7611"/>
                  </a:lnTo>
                  <a:lnTo>
                    <a:pt x="2871" y="8169"/>
                  </a:lnTo>
                  <a:lnTo>
                    <a:pt x="4063" y="8748"/>
                  </a:lnTo>
                  <a:lnTo>
                    <a:pt x="5319" y="9312"/>
                  </a:lnTo>
                  <a:lnTo>
                    <a:pt x="6771" y="9823"/>
                  </a:lnTo>
                  <a:lnTo>
                    <a:pt x="6931" y="5349"/>
                  </a:lnTo>
                  <a:lnTo>
                    <a:pt x="7415" y="10234"/>
                  </a:lnTo>
                  <a:lnTo>
                    <a:pt x="14509" y="8177"/>
                  </a:lnTo>
                  <a:lnTo>
                    <a:pt x="13165" y="8839"/>
                  </a:lnTo>
                  <a:lnTo>
                    <a:pt x="9219" y="10342"/>
                  </a:lnTo>
                  <a:lnTo>
                    <a:pt x="8059" y="10954"/>
                  </a:lnTo>
                  <a:lnTo>
                    <a:pt x="7834" y="11874"/>
                  </a:lnTo>
                  <a:lnTo>
                    <a:pt x="7881" y="13425"/>
                  </a:lnTo>
                  <a:lnTo>
                    <a:pt x="8140" y="14910"/>
                  </a:lnTo>
                  <a:lnTo>
                    <a:pt x="8543" y="15634"/>
                  </a:lnTo>
                  <a:lnTo>
                    <a:pt x="17572" y="12240"/>
                  </a:lnTo>
                  <a:lnTo>
                    <a:pt x="17549" y="12594"/>
                  </a:lnTo>
                  <a:lnTo>
                    <a:pt x="16698" y="12987"/>
                  </a:lnTo>
                  <a:lnTo>
                    <a:pt x="15681" y="13391"/>
                  </a:lnTo>
                  <a:lnTo>
                    <a:pt x="15153" y="13783"/>
                  </a:lnTo>
                  <a:lnTo>
                    <a:pt x="16021" y="14008"/>
                  </a:lnTo>
                  <a:lnTo>
                    <a:pt x="16176" y="13545"/>
                  </a:lnTo>
                  <a:lnTo>
                    <a:pt x="16925" y="13577"/>
                  </a:lnTo>
                  <a:lnTo>
                    <a:pt x="17831" y="13882"/>
                  </a:lnTo>
                  <a:lnTo>
                    <a:pt x="17896" y="14438"/>
                  </a:lnTo>
                  <a:lnTo>
                    <a:pt x="16995" y="14872"/>
                  </a:lnTo>
                  <a:lnTo>
                    <a:pt x="14993" y="14812"/>
                  </a:lnTo>
                  <a:lnTo>
                    <a:pt x="14593" y="14729"/>
                  </a:lnTo>
                  <a:lnTo>
                    <a:pt x="14762" y="13927"/>
                  </a:lnTo>
                  <a:lnTo>
                    <a:pt x="14829" y="13886"/>
                  </a:lnTo>
                  <a:lnTo>
                    <a:pt x="13608" y="14351"/>
                  </a:lnTo>
                  <a:lnTo>
                    <a:pt x="12055" y="14902"/>
                  </a:lnTo>
                  <a:lnTo>
                    <a:pt x="10600" y="15460"/>
                  </a:lnTo>
                  <a:lnTo>
                    <a:pt x="9674" y="15943"/>
                  </a:lnTo>
                  <a:lnTo>
                    <a:pt x="10227" y="15938"/>
                  </a:lnTo>
                  <a:lnTo>
                    <a:pt x="10997" y="15901"/>
                  </a:lnTo>
                  <a:lnTo>
                    <a:pt x="11285" y="16097"/>
                  </a:lnTo>
                  <a:lnTo>
                    <a:pt x="11425" y="16673"/>
                  </a:lnTo>
                  <a:lnTo>
                    <a:pt x="11486" y="17801"/>
                  </a:lnTo>
                  <a:lnTo>
                    <a:pt x="11448" y="18925"/>
                  </a:lnTo>
                  <a:lnTo>
                    <a:pt x="11285" y="19492"/>
                  </a:lnTo>
                  <a:lnTo>
                    <a:pt x="9723" y="19065"/>
                  </a:lnTo>
                  <a:lnTo>
                    <a:pt x="9076" y="18095"/>
                  </a:lnTo>
                  <a:lnTo>
                    <a:pt x="9053" y="17013"/>
                  </a:lnTo>
                  <a:lnTo>
                    <a:pt x="9350" y="16251"/>
                  </a:lnTo>
                  <a:lnTo>
                    <a:pt x="8397" y="16588"/>
                  </a:lnTo>
                  <a:lnTo>
                    <a:pt x="8269" y="17528"/>
                  </a:lnTo>
                  <a:lnTo>
                    <a:pt x="8263" y="19220"/>
                  </a:lnTo>
                  <a:lnTo>
                    <a:pt x="8438" y="20853"/>
                  </a:lnTo>
                  <a:lnTo>
                    <a:pt x="8866" y="21600"/>
                  </a:lnTo>
                  <a:lnTo>
                    <a:pt x="11731" y="20950"/>
                  </a:lnTo>
                  <a:lnTo>
                    <a:pt x="14346" y="20215"/>
                  </a:lnTo>
                  <a:lnTo>
                    <a:pt x="16840" y="19453"/>
                  </a:lnTo>
                  <a:lnTo>
                    <a:pt x="19344" y="18720"/>
                  </a:lnTo>
                  <a:lnTo>
                    <a:pt x="20143" y="18210"/>
                  </a:lnTo>
                  <a:lnTo>
                    <a:pt x="20991" y="17717"/>
                  </a:lnTo>
                  <a:lnTo>
                    <a:pt x="21600" y="17178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8" name="object 399"/>
            <p:cNvSpPr/>
            <p:nvPr/>
          </p:nvSpPr>
          <p:spPr>
            <a:xfrm>
              <a:off x="4258218" y="348861"/>
              <a:ext cx="12704" cy="1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70" y="0"/>
                  </a:moveTo>
                  <a:lnTo>
                    <a:pt x="258" y="841"/>
                  </a:lnTo>
                  <a:lnTo>
                    <a:pt x="0" y="10274"/>
                  </a:lnTo>
                  <a:lnTo>
                    <a:pt x="837" y="17725"/>
                  </a:lnTo>
                  <a:lnTo>
                    <a:pt x="6722" y="21600"/>
                  </a:lnTo>
                  <a:lnTo>
                    <a:pt x="21600" y="20307"/>
                  </a:lnTo>
                  <a:lnTo>
                    <a:pt x="20322" y="13329"/>
                  </a:lnTo>
                  <a:lnTo>
                    <a:pt x="18609" y="6825"/>
                  </a:lnTo>
                  <a:lnTo>
                    <a:pt x="16270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29" name="object 400" descr="object 40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135217" y="291267"/>
              <a:ext cx="185375" cy="361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0" name="object 401"/>
            <p:cNvSpPr/>
            <p:nvPr/>
          </p:nvSpPr>
          <p:spPr>
            <a:xfrm>
              <a:off x="4000521" y="430344"/>
              <a:ext cx="185450" cy="29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82" y="0"/>
                  </a:moveTo>
                  <a:lnTo>
                    <a:pt x="6734" y="723"/>
                  </a:lnTo>
                  <a:lnTo>
                    <a:pt x="5921" y="2309"/>
                  </a:lnTo>
                  <a:lnTo>
                    <a:pt x="5401" y="3034"/>
                  </a:lnTo>
                  <a:lnTo>
                    <a:pt x="4837" y="3495"/>
                  </a:lnTo>
                  <a:lnTo>
                    <a:pt x="3331" y="4520"/>
                  </a:lnTo>
                  <a:lnTo>
                    <a:pt x="2782" y="5040"/>
                  </a:lnTo>
                  <a:lnTo>
                    <a:pt x="2340" y="5844"/>
                  </a:lnTo>
                  <a:lnTo>
                    <a:pt x="1588" y="6759"/>
                  </a:lnTo>
                  <a:lnTo>
                    <a:pt x="0" y="8434"/>
                  </a:lnTo>
                  <a:lnTo>
                    <a:pt x="572" y="9051"/>
                  </a:lnTo>
                  <a:lnTo>
                    <a:pt x="7037" y="11726"/>
                  </a:lnTo>
                  <a:lnTo>
                    <a:pt x="7037" y="7046"/>
                  </a:lnTo>
                  <a:lnTo>
                    <a:pt x="7340" y="10669"/>
                  </a:lnTo>
                  <a:lnTo>
                    <a:pt x="7510" y="14312"/>
                  </a:lnTo>
                  <a:lnTo>
                    <a:pt x="7691" y="21600"/>
                  </a:lnTo>
                  <a:lnTo>
                    <a:pt x="10986" y="20356"/>
                  </a:lnTo>
                  <a:lnTo>
                    <a:pt x="14511" y="19432"/>
                  </a:lnTo>
                  <a:lnTo>
                    <a:pt x="18104" y="18616"/>
                  </a:lnTo>
                  <a:lnTo>
                    <a:pt x="21600" y="17692"/>
                  </a:lnTo>
                  <a:lnTo>
                    <a:pt x="21585" y="17555"/>
                  </a:lnTo>
                  <a:lnTo>
                    <a:pt x="18081" y="18411"/>
                  </a:lnTo>
                  <a:lnTo>
                    <a:pt x="15722" y="18793"/>
                  </a:lnTo>
                  <a:lnTo>
                    <a:pt x="13171" y="19468"/>
                  </a:lnTo>
                  <a:lnTo>
                    <a:pt x="10518" y="20322"/>
                  </a:lnTo>
                  <a:lnTo>
                    <a:pt x="7855" y="21240"/>
                  </a:lnTo>
                  <a:lnTo>
                    <a:pt x="7856" y="20641"/>
                  </a:lnTo>
                  <a:lnTo>
                    <a:pt x="12617" y="18790"/>
                  </a:lnTo>
                  <a:lnTo>
                    <a:pt x="18465" y="17413"/>
                  </a:lnTo>
                  <a:lnTo>
                    <a:pt x="21272" y="16663"/>
                  </a:lnTo>
                  <a:lnTo>
                    <a:pt x="21235" y="16577"/>
                  </a:lnTo>
                  <a:lnTo>
                    <a:pt x="21155" y="16543"/>
                  </a:lnTo>
                  <a:lnTo>
                    <a:pt x="21109" y="16457"/>
                  </a:lnTo>
                  <a:lnTo>
                    <a:pt x="20822" y="16386"/>
                  </a:lnTo>
                  <a:lnTo>
                    <a:pt x="20467" y="16396"/>
                  </a:lnTo>
                  <a:lnTo>
                    <a:pt x="17651" y="17080"/>
                  </a:lnTo>
                  <a:lnTo>
                    <a:pt x="15088" y="17750"/>
                  </a:lnTo>
                  <a:lnTo>
                    <a:pt x="12550" y="18468"/>
                  </a:lnTo>
                  <a:lnTo>
                    <a:pt x="9816" y="19314"/>
                  </a:lnTo>
                  <a:lnTo>
                    <a:pt x="8668" y="19916"/>
                  </a:lnTo>
                  <a:lnTo>
                    <a:pt x="8263" y="20057"/>
                  </a:lnTo>
                  <a:lnTo>
                    <a:pt x="7824" y="20075"/>
                  </a:lnTo>
                  <a:lnTo>
                    <a:pt x="7711" y="19721"/>
                  </a:lnTo>
                  <a:lnTo>
                    <a:pt x="7855" y="19492"/>
                  </a:lnTo>
                  <a:lnTo>
                    <a:pt x="9723" y="18574"/>
                  </a:lnTo>
                  <a:lnTo>
                    <a:pt x="13578" y="17205"/>
                  </a:lnTo>
                  <a:lnTo>
                    <a:pt x="17721" y="15990"/>
                  </a:lnTo>
                  <a:lnTo>
                    <a:pt x="20454" y="15532"/>
                  </a:lnTo>
                  <a:lnTo>
                    <a:pt x="20338" y="15372"/>
                  </a:lnTo>
                  <a:lnTo>
                    <a:pt x="20263" y="15188"/>
                  </a:lnTo>
                  <a:lnTo>
                    <a:pt x="20127" y="15017"/>
                  </a:lnTo>
                  <a:lnTo>
                    <a:pt x="7855" y="18771"/>
                  </a:lnTo>
                  <a:lnTo>
                    <a:pt x="8094" y="18084"/>
                  </a:lnTo>
                  <a:lnTo>
                    <a:pt x="13218" y="15767"/>
                  </a:lnTo>
                  <a:lnTo>
                    <a:pt x="19144" y="14194"/>
                  </a:lnTo>
                  <a:lnTo>
                    <a:pt x="19110" y="14154"/>
                  </a:lnTo>
                  <a:lnTo>
                    <a:pt x="19140" y="13965"/>
                  </a:lnTo>
                  <a:lnTo>
                    <a:pt x="18982" y="13783"/>
                  </a:lnTo>
                  <a:lnTo>
                    <a:pt x="16609" y="14194"/>
                  </a:lnTo>
                  <a:lnTo>
                    <a:pt x="15772" y="14555"/>
                  </a:lnTo>
                  <a:lnTo>
                    <a:pt x="14760" y="14831"/>
                  </a:lnTo>
                  <a:lnTo>
                    <a:pt x="13731" y="15072"/>
                  </a:lnTo>
                  <a:lnTo>
                    <a:pt x="12846" y="15326"/>
                  </a:lnTo>
                  <a:lnTo>
                    <a:pt x="10226" y="16508"/>
                  </a:lnTo>
                  <a:lnTo>
                    <a:pt x="8628" y="17201"/>
                  </a:lnTo>
                  <a:lnTo>
                    <a:pt x="7855" y="17434"/>
                  </a:lnTo>
                  <a:lnTo>
                    <a:pt x="8078" y="16611"/>
                  </a:lnTo>
                  <a:lnTo>
                    <a:pt x="9102" y="15812"/>
                  </a:lnTo>
                  <a:lnTo>
                    <a:pt x="13200" y="14089"/>
                  </a:lnTo>
                  <a:lnTo>
                    <a:pt x="18164" y="13063"/>
                  </a:lnTo>
                  <a:lnTo>
                    <a:pt x="17955" y="12834"/>
                  </a:lnTo>
                  <a:lnTo>
                    <a:pt x="17730" y="12716"/>
                  </a:lnTo>
                  <a:lnTo>
                    <a:pt x="17673" y="12652"/>
                  </a:lnTo>
                  <a:lnTo>
                    <a:pt x="14987" y="13159"/>
                  </a:lnTo>
                  <a:lnTo>
                    <a:pt x="12485" y="13881"/>
                  </a:lnTo>
                  <a:lnTo>
                    <a:pt x="10123" y="14773"/>
                  </a:lnTo>
                  <a:lnTo>
                    <a:pt x="7855" y="15788"/>
                  </a:lnTo>
                  <a:lnTo>
                    <a:pt x="7705" y="15269"/>
                  </a:lnTo>
                  <a:lnTo>
                    <a:pt x="11463" y="13013"/>
                  </a:lnTo>
                  <a:lnTo>
                    <a:pt x="15166" y="12078"/>
                  </a:lnTo>
                  <a:lnTo>
                    <a:pt x="16855" y="11622"/>
                  </a:lnTo>
                  <a:lnTo>
                    <a:pt x="16658" y="11396"/>
                  </a:lnTo>
                  <a:lnTo>
                    <a:pt x="16337" y="11175"/>
                  </a:lnTo>
                  <a:lnTo>
                    <a:pt x="16199" y="11006"/>
                  </a:lnTo>
                  <a:lnTo>
                    <a:pt x="7691" y="13835"/>
                  </a:lnTo>
                  <a:lnTo>
                    <a:pt x="8789" y="12537"/>
                  </a:lnTo>
                  <a:lnTo>
                    <a:pt x="10873" y="11614"/>
                  </a:lnTo>
                  <a:lnTo>
                    <a:pt x="13370" y="10966"/>
                  </a:lnTo>
                  <a:lnTo>
                    <a:pt x="15708" y="10492"/>
                  </a:lnTo>
                  <a:lnTo>
                    <a:pt x="15689" y="10394"/>
                  </a:lnTo>
                  <a:lnTo>
                    <a:pt x="15708" y="10183"/>
                  </a:lnTo>
                  <a:lnTo>
                    <a:pt x="15197" y="9601"/>
                  </a:lnTo>
                  <a:lnTo>
                    <a:pt x="14512" y="9034"/>
                  </a:lnTo>
                  <a:lnTo>
                    <a:pt x="13812" y="8489"/>
                  </a:lnTo>
                  <a:lnTo>
                    <a:pt x="13254" y="7972"/>
                  </a:lnTo>
                  <a:lnTo>
                    <a:pt x="12939" y="7515"/>
                  </a:lnTo>
                  <a:lnTo>
                    <a:pt x="12185" y="6228"/>
                  </a:lnTo>
                  <a:lnTo>
                    <a:pt x="11782" y="5657"/>
                  </a:lnTo>
                  <a:lnTo>
                    <a:pt x="11249" y="5076"/>
                  </a:lnTo>
                  <a:lnTo>
                    <a:pt x="10046" y="3871"/>
                  </a:lnTo>
                  <a:lnTo>
                    <a:pt x="9491" y="3240"/>
                  </a:lnTo>
                  <a:lnTo>
                    <a:pt x="8929" y="2460"/>
                  </a:lnTo>
                  <a:lnTo>
                    <a:pt x="7855" y="793"/>
                  </a:lnTo>
                  <a:lnTo>
                    <a:pt x="7282" y="0"/>
                  </a:lnTo>
                  <a:close/>
                </a:path>
              </a:pathLst>
            </a:custGeom>
            <a:solidFill>
              <a:srgbClr val="EFB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1" name="object 402"/>
            <p:cNvSpPr/>
            <p:nvPr/>
          </p:nvSpPr>
          <p:spPr>
            <a:xfrm>
              <a:off x="4053911" y="526572"/>
              <a:ext cx="15459" cy="37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5" y="0"/>
                  </a:moveTo>
                  <a:lnTo>
                    <a:pt x="9815" y="3730"/>
                  </a:lnTo>
                  <a:lnTo>
                    <a:pt x="7773" y="6160"/>
                  </a:lnTo>
                  <a:lnTo>
                    <a:pt x="7845" y="6435"/>
                  </a:lnTo>
                  <a:lnTo>
                    <a:pt x="5803" y="8729"/>
                  </a:lnTo>
                  <a:lnTo>
                    <a:pt x="5892" y="10042"/>
                  </a:lnTo>
                  <a:lnTo>
                    <a:pt x="3797" y="14658"/>
                  </a:lnTo>
                  <a:lnTo>
                    <a:pt x="2075" y="14959"/>
                  </a:lnTo>
                  <a:lnTo>
                    <a:pt x="1013" y="2010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437" y="20105"/>
                  </a:lnTo>
                  <a:lnTo>
                    <a:pt x="19631" y="15616"/>
                  </a:lnTo>
                  <a:lnTo>
                    <a:pt x="17660" y="11599"/>
                  </a:lnTo>
                  <a:lnTo>
                    <a:pt x="15495" y="5791"/>
                  </a:lnTo>
                  <a:lnTo>
                    <a:pt x="13456" y="2888"/>
                  </a:lnTo>
                  <a:lnTo>
                    <a:pt x="9815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32" name="object 403" descr="object 40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33798" y="545533"/>
              <a:ext cx="253581" cy="248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3" name="object 404"/>
            <p:cNvSpPr/>
            <p:nvPr/>
          </p:nvSpPr>
          <p:spPr>
            <a:xfrm>
              <a:off x="3841313" y="463352"/>
              <a:ext cx="110048" cy="43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20" y="0"/>
                  </a:moveTo>
                  <a:lnTo>
                    <a:pt x="10156" y="742"/>
                  </a:lnTo>
                  <a:lnTo>
                    <a:pt x="10032" y="1680"/>
                  </a:lnTo>
                  <a:lnTo>
                    <a:pt x="10107" y="2600"/>
                  </a:lnTo>
                  <a:lnTo>
                    <a:pt x="9742" y="3291"/>
                  </a:lnTo>
                  <a:lnTo>
                    <a:pt x="8489" y="3345"/>
                  </a:lnTo>
                  <a:lnTo>
                    <a:pt x="6436" y="2976"/>
                  </a:lnTo>
                  <a:lnTo>
                    <a:pt x="4382" y="2502"/>
                  </a:lnTo>
                  <a:lnTo>
                    <a:pt x="3123" y="2241"/>
                  </a:lnTo>
                  <a:lnTo>
                    <a:pt x="3559" y="2808"/>
                  </a:lnTo>
                  <a:lnTo>
                    <a:pt x="5661" y="3324"/>
                  </a:lnTo>
                  <a:lnTo>
                    <a:pt x="9191" y="3921"/>
                  </a:lnTo>
                  <a:lnTo>
                    <a:pt x="9299" y="4384"/>
                  </a:lnTo>
                  <a:lnTo>
                    <a:pt x="9337" y="5287"/>
                  </a:lnTo>
                  <a:lnTo>
                    <a:pt x="9302" y="6190"/>
                  </a:lnTo>
                  <a:lnTo>
                    <a:pt x="9191" y="6652"/>
                  </a:lnTo>
                  <a:lnTo>
                    <a:pt x="7220" y="6590"/>
                  </a:lnTo>
                  <a:lnTo>
                    <a:pt x="4476" y="6095"/>
                  </a:lnTo>
                  <a:lnTo>
                    <a:pt x="1918" y="5536"/>
                  </a:lnTo>
                  <a:lnTo>
                    <a:pt x="506" y="5286"/>
                  </a:lnTo>
                  <a:lnTo>
                    <a:pt x="374" y="5293"/>
                  </a:lnTo>
                  <a:lnTo>
                    <a:pt x="0" y="5403"/>
                  </a:lnTo>
                  <a:lnTo>
                    <a:pt x="92" y="5461"/>
                  </a:lnTo>
                  <a:lnTo>
                    <a:pt x="1874" y="6051"/>
                  </a:lnTo>
                  <a:lnTo>
                    <a:pt x="3938" y="6548"/>
                  </a:lnTo>
                  <a:lnTo>
                    <a:pt x="6284" y="6956"/>
                  </a:lnTo>
                  <a:lnTo>
                    <a:pt x="8914" y="7281"/>
                  </a:lnTo>
                  <a:lnTo>
                    <a:pt x="8640" y="10222"/>
                  </a:lnTo>
                  <a:lnTo>
                    <a:pt x="6617" y="10121"/>
                  </a:lnTo>
                  <a:lnTo>
                    <a:pt x="4096" y="9672"/>
                  </a:lnTo>
                  <a:lnTo>
                    <a:pt x="1882" y="9192"/>
                  </a:lnTo>
                  <a:lnTo>
                    <a:pt x="780" y="8997"/>
                  </a:lnTo>
                  <a:lnTo>
                    <a:pt x="959" y="9464"/>
                  </a:lnTo>
                  <a:lnTo>
                    <a:pt x="3719" y="10046"/>
                  </a:lnTo>
                  <a:lnTo>
                    <a:pt x="6974" y="10568"/>
                  </a:lnTo>
                  <a:lnTo>
                    <a:pt x="8640" y="10853"/>
                  </a:lnTo>
                  <a:lnTo>
                    <a:pt x="8768" y="11091"/>
                  </a:lnTo>
                  <a:lnTo>
                    <a:pt x="9191" y="12358"/>
                  </a:lnTo>
                  <a:lnTo>
                    <a:pt x="9157" y="14616"/>
                  </a:lnTo>
                  <a:lnTo>
                    <a:pt x="7901" y="19252"/>
                  </a:lnTo>
                  <a:lnTo>
                    <a:pt x="7812" y="21530"/>
                  </a:lnTo>
                  <a:lnTo>
                    <a:pt x="9235" y="21541"/>
                  </a:lnTo>
                  <a:lnTo>
                    <a:pt x="12151" y="21589"/>
                  </a:lnTo>
                  <a:lnTo>
                    <a:pt x="13603" y="21600"/>
                  </a:lnTo>
                  <a:lnTo>
                    <a:pt x="12690" y="17016"/>
                  </a:lnTo>
                  <a:lnTo>
                    <a:pt x="12347" y="14723"/>
                  </a:lnTo>
                  <a:lnTo>
                    <a:pt x="12225" y="12428"/>
                  </a:lnTo>
                  <a:lnTo>
                    <a:pt x="12112" y="11973"/>
                  </a:lnTo>
                  <a:lnTo>
                    <a:pt x="11897" y="11410"/>
                  </a:lnTo>
                  <a:lnTo>
                    <a:pt x="11777" y="10856"/>
                  </a:lnTo>
                  <a:lnTo>
                    <a:pt x="11948" y="10432"/>
                  </a:lnTo>
                  <a:lnTo>
                    <a:pt x="12873" y="10215"/>
                  </a:lnTo>
                  <a:lnTo>
                    <a:pt x="14845" y="9823"/>
                  </a:lnTo>
                  <a:lnTo>
                    <a:pt x="18152" y="9207"/>
                  </a:lnTo>
                  <a:lnTo>
                    <a:pt x="18968" y="9080"/>
                  </a:lnTo>
                  <a:lnTo>
                    <a:pt x="19718" y="9091"/>
                  </a:lnTo>
                  <a:lnTo>
                    <a:pt x="20022" y="9059"/>
                  </a:lnTo>
                  <a:lnTo>
                    <a:pt x="20139" y="9075"/>
                  </a:lnTo>
                  <a:lnTo>
                    <a:pt x="20222" y="9067"/>
                  </a:lnTo>
                  <a:lnTo>
                    <a:pt x="20506" y="8759"/>
                  </a:lnTo>
                  <a:lnTo>
                    <a:pt x="20655" y="8757"/>
                  </a:lnTo>
                  <a:lnTo>
                    <a:pt x="21600" y="8157"/>
                  </a:lnTo>
                  <a:lnTo>
                    <a:pt x="19367" y="8249"/>
                  </a:lnTo>
                  <a:lnTo>
                    <a:pt x="17675" y="8584"/>
                  </a:lnTo>
                  <a:lnTo>
                    <a:pt x="16188" y="9021"/>
                  </a:lnTo>
                  <a:lnTo>
                    <a:pt x="14568" y="9417"/>
                  </a:lnTo>
                  <a:lnTo>
                    <a:pt x="13885" y="9542"/>
                  </a:lnTo>
                  <a:lnTo>
                    <a:pt x="12447" y="9876"/>
                  </a:lnTo>
                  <a:lnTo>
                    <a:pt x="11948" y="9662"/>
                  </a:lnTo>
                  <a:lnTo>
                    <a:pt x="11853" y="9247"/>
                  </a:lnTo>
                  <a:lnTo>
                    <a:pt x="11827" y="8438"/>
                  </a:lnTo>
                  <a:lnTo>
                    <a:pt x="11862" y="7628"/>
                  </a:lnTo>
                  <a:lnTo>
                    <a:pt x="11948" y="7212"/>
                  </a:lnTo>
                  <a:lnTo>
                    <a:pt x="13246" y="6891"/>
                  </a:lnTo>
                  <a:lnTo>
                    <a:pt x="15709" y="6367"/>
                  </a:lnTo>
                  <a:lnTo>
                    <a:pt x="17876" y="5741"/>
                  </a:lnTo>
                  <a:lnTo>
                    <a:pt x="18289" y="5111"/>
                  </a:lnTo>
                  <a:lnTo>
                    <a:pt x="17739" y="5041"/>
                  </a:lnTo>
                  <a:lnTo>
                    <a:pt x="16839" y="5539"/>
                  </a:lnTo>
                  <a:lnTo>
                    <a:pt x="15533" y="5960"/>
                  </a:lnTo>
                  <a:lnTo>
                    <a:pt x="13952" y="6324"/>
                  </a:lnTo>
                  <a:lnTo>
                    <a:pt x="12225" y="6652"/>
                  </a:lnTo>
                  <a:lnTo>
                    <a:pt x="11674" y="6581"/>
                  </a:lnTo>
                  <a:lnTo>
                    <a:pt x="11576" y="6095"/>
                  </a:lnTo>
                  <a:lnTo>
                    <a:pt x="11547" y="5147"/>
                  </a:lnTo>
                  <a:lnTo>
                    <a:pt x="11581" y="4199"/>
                  </a:lnTo>
                  <a:lnTo>
                    <a:pt x="11674" y="3711"/>
                  </a:lnTo>
                  <a:lnTo>
                    <a:pt x="12575" y="3439"/>
                  </a:lnTo>
                  <a:lnTo>
                    <a:pt x="14297" y="3021"/>
                  </a:lnTo>
                  <a:lnTo>
                    <a:pt x="15948" y="2546"/>
                  </a:lnTo>
                  <a:lnTo>
                    <a:pt x="16637" y="2101"/>
                  </a:lnTo>
                  <a:lnTo>
                    <a:pt x="16440" y="2063"/>
                  </a:lnTo>
                  <a:lnTo>
                    <a:pt x="16420" y="1988"/>
                  </a:lnTo>
                  <a:lnTo>
                    <a:pt x="16083" y="2030"/>
                  </a:lnTo>
                  <a:lnTo>
                    <a:pt x="15393" y="2231"/>
                  </a:lnTo>
                  <a:lnTo>
                    <a:pt x="14165" y="2631"/>
                  </a:lnTo>
                  <a:lnTo>
                    <a:pt x="12863" y="3028"/>
                  </a:lnTo>
                  <a:lnTo>
                    <a:pt x="11948" y="3221"/>
                  </a:lnTo>
                  <a:lnTo>
                    <a:pt x="11397" y="3151"/>
                  </a:lnTo>
                  <a:lnTo>
                    <a:pt x="11120" y="0"/>
                  </a:lnTo>
                  <a:close/>
                </a:path>
              </a:pathLst>
            </a:custGeom>
            <a:solidFill>
              <a:srgbClr val="4C3D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41" name="object 405"/>
            <p:cNvGrpSpPr/>
            <p:nvPr/>
          </p:nvGrpSpPr>
          <p:grpSpPr>
            <a:xfrm>
              <a:off x="3726581" y="364356"/>
              <a:ext cx="297835" cy="359301"/>
              <a:chOff x="0" y="0"/>
              <a:chExt cx="297834" cy="359300"/>
            </a:xfrm>
          </p:grpSpPr>
          <p:sp>
            <p:nvSpPr>
              <p:cNvPr id="1234" name="Shape"/>
              <p:cNvSpPr/>
              <p:nvPr/>
            </p:nvSpPr>
            <p:spPr>
              <a:xfrm>
                <a:off x="-1" y="279993"/>
                <a:ext cx="161561" cy="79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00" y="0"/>
                    </a:moveTo>
                    <a:lnTo>
                      <a:pt x="4075" y="0"/>
                    </a:lnTo>
                    <a:lnTo>
                      <a:pt x="3592" y="569"/>
                    </a:lnTo>
                    <a:lnTo>
                      <a:pt x="2279" y="1965"/>
                    </a:lnTo>
                    <a:lnTo>
                      <a:pt x="954" y="3270"/>
                    </a:lnTo>
                    <a:lnTo>
                      <a:pt x="0" y="4080"/>
                    </a:lnTo>
                    <a:lnTo>
                      <a:pt x="1782" y="8332"/>
                    </a:lnTo>
                    <a:lnTo>
                      <a:pt x="6415" y="16374"/>
                    </a:lnTo>
                    <a:lnTo>
                      <a:pt x="11875" y="20785"/>
                    </a:lnTo>
                    <a:lnTo>
                      <a:pt x="15414" y="21600"/>
                    </a:lnTo>
                    <a:lnTo>
                      <a:pt x="18853" y="20926"/>
                    </a:lnTo>
                    <a:lnTo>
                      <a:pt x="21600" y="18238"/>
                    </a:lnTo>
                    <a:lnTo>
                      <a:pt x="21541" y="16586"/>
                    </a:lnTo>
                    <a:lnTo>
                      <a:pt x="17873" y="5606"/>
                    </a:lnTo>
                    <a:lnTo>
                      <a:pt x="16320" y="2976"/>
                    </a:lnTo>
                    <a:lnTo>
                      <a:pt x="3936" y="2976"/>
                    </a:lnTo>
                    <a:lnTo>
                      <a:pt x="41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5" name="Shape"/>
              <p:cNvSpPr/>
              <p:nvPr/>
            </p:nvSpPr>
            <p:spPr>
              <a:xfrm>
                <a:off x="118706" y="279528"/>
                <a:ext cx="40629" cy="24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986" y="3426"/>
                    </a:lnTo>
                    <a:lnTo>
                      <a:pt x="8982" y="11893"/>
                    </a:lnTo>
                    <a:lnTo>
                      <a:pt x="15809" y="19812"/>
                    </a:lnTo>
                    <a:lnTo>
                      <a:pt x="21291" y="21600"/>
                    </a:lnTo>
                    <a:lnTo>
                      <a:pt x="21335" y="18498"/>
                    </a:lnTo>
                    <a:lnTo>
                      <a:pt x="21378" y="15505"/>
                    </a:lnTo>
                    <a:lnTo>
                      <a:pt x="21443" y="10963"/>
                    </a:lnTo>
                    <a:lnTo>
                      <a:pt x="21504" y="6749"/>
                    </a:lnTo>
                    <a:lnTo>
                      <a:pt x="21568" y="22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6" name="Shape"/>
              <p:cNvSpPr/>
              <p:nvPr/>
            </p:nvSpPr>
            <p:spPr>
              <a:xfrm>
                <a:off x="175118" y="200151"/>
                <a:ext cx="87283" cy="97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421" y="0"/>
                    </a:lnTo>
                    <a:lnTo>
                      <a:pt x="8116" y="311"/>
                    </a:lnTo>
                    <a:lnTo>
                      <a:pt x="7594" y="3123"/>
                    </a:lnTo>
                    <a:lnTo>
                      <a:pt x="4862" y="5923"/>
                    </a:lnTo>
                    <a:lnTo>
                      <a:pt x="1757" y="8262"/>
                    </a:lnTo>
                    <a:lnTo>
                      <a:pt x="120" y="9696"/>
                    </a:lnTo>
                    <a:lnTo>
                      <a:pt x="20" y="11415"/>
                    </a:lnTo>
                    <a:lnTo>
                      <a:pt x="0" y="18790"/>
                    </a:lnTo>
                    <a:lnTo>
                      <a:pt x="38" y="19382"/>
                    </a:lnTo>
                    <a:lnTo>
                      <a:pt x="63" y="19756"/>
                    </a:lnTo>
                    <a:lnTo>
                      <a:pt x="89" y="20163"/>
                    </a:lnTo>
                    <a:lnTo>
                      <a:pt x="120" y="20642"/>
                    </a:lnTo>
                    <a:lnTo>
                      <a:pt x="748" y="21600"/>
                    </a:lnTo>
                    <a:lnTo>
                      <a:pt x="2562" y="20107"/>
                    </a:lnTo>
                    <a:lnTo>
                      <a:pt x="3423" y="19547"/>
                    </a:lnTo>
                    <a:lnTo>
                      <a:pt x="5466" y="17776"/>
                    </a:lnTo>
                    <a:lnTo>
                      <a:pt x="7341" y="15827"/>
                    </a:lnTo>
                    <a:lnTo>
                      <a:pt x="9474" y="14330"/>
                    </a:lnTo>
                    <a:lnTo>
                      <a:pt x="12290" y="13917"/>
                    </a:lnTo>
                    <a:lnTo>
                      <a:pt x="12478" y="13917"/>
                    </a:lnTo>
                    <a:lnTo>
                      <a:pt x="13031" y="12832"/>
                    </a:lnTo>
                    <a:lnTo>
                      <a:pt x="13616" y="12144"/>
                    </a:lnTo>
                    <a:lnTo>
                      <a:pt x="14028" y="11415"/>
                    </a:lnTo>
                    <a:lnTo>
                      <a:pt x="16497" y="7380"/>
                    </a:lnTo>
                    <a:lnTo>
                      <a:pt x="19135" y="35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7" name="Shape"/>
              <p:cNvSpPr/>
              <p:nvPr/>
            </p:nvSpPr>
            <p:spPr>
              <a:xfrm>
                <a:off x="29438" y="277801"/>
                <a:ext cx="129938" cy="13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93" y="0"/>
                    </a:lnTo>
                    <a:lnTo>
                      <a:pt x="785" y="20846"/>
                    </a:lnTo>
                    <a:lnTo>
                      <a:pt x="766" y="21264"/>
                    </a:lnTo>
                    <a:lnTo>
                      <a:pt x="0" y="21600"/>
                    </a:lnTo>
                    <a:lnTo>
                      <a:pt x="15398" y="21600"/>
                    </a:lnTo>
                    <a:lnTo>
                      <a:pt x="14992" y="18249"/>
                    </a:lnTo>
                    <a:lnTo>
                      <a:pt x="14847" y="3609"/>
                    </a:lnTo>
                    <a:lnTo>
                      <a:pt x="14840" y="2843"/>
                    </a:lnTo>
                    <a:lnTo>
                      <a:pt x="21593" y="284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8" name="Shape"/>
              <p:cNvSpPr/>
              <p:nvPr/>
            </p:nvSpPr>
            <p:spPr>
              <a:xfrm>
                <a:off x="33717" y="-1"/>
                <a:ext cx="260912" cy="278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04" y="0"/>
                    </a:moveTo>
                    <a:lnTo>
                      <a:pt x="8104" y="511"/>
                    </a:lnTo>
                    <a:lnTo>
                      <a:pt x="5511" y="1747"/>
                    </a:lnTo>
                    <a:lnTo>
                      <a:pt x="3024" y="3489"/>
                    </a:lnTo>
                    <a:lnTo>
                      <a:pt x="4869" y="6545"/>
                    </a:lnTo>
                    <a:lnTo>
                      <a:pt x="5760" y="9844"/>
                    </a:lnTo>
                    <a:lnTo>
                      <a:pt x="5753" y="10306"/>
                    </a:lnTo>
                    <a:lnTo>
                      <a:pt x="5742" y="10962"/>
                    </a:lnTo>
                    <a:lnTo>
                      <a:pt x="5733" y="11587"/>
                    </a:lnTo>
                    <a:lnTo>
                      <a:pt x="4724" y="16394"/>
                    </a:lnTo>
                    <a:lnTo>
                      <a:pt x="2817" y="19262"/>
                    </a:lnTo>
                    <a:lnTo>
                      <a:pt x="0" y="21600"/>
                    </a:lnTo>
                    <a:lnTo>
                      <a:pt x="489" y="21575"/>
                    </a:lnTo>
                    <a:lnTo>
                      <a:pt x="10403" y="21575"/>
                    </a:lnTo>
                    <a:lnTo>
                      <a:pt x="10416" y="21066"/>
                    </a:lnTo>
                    <a:lnTo>
                      <a:pt x="10421" y="20838"/>
                    </a:lnTo>
                    <a:lnTo>
                      <a:pt x="10432" y="20436"/>
                    </a:lnTo>
                    <a:lnTo>
                      <a:pt x="10442" y="20021"/>
                    </a:lnTo>
                    <a:lnTo>
                      <a:pt x="10448" y="19781"/>
                    </a:lnTo>
                    <a:lnTo>
                      <a:pt x="10455" y="19527"/>
                    </a:lnTo>
                    <a:lnTo>
                      <a:pt x="10461" y="19262"/>
                    </a:lnTo>
                    <a:lnTo>
                      <a:pt x="10467" y="19035"/>
                    </a:lnTo>
                    <a:lnTo>
                      <a:pt x="7498" y="17118"/>
                    </a:lnTo>
                    <a:lnTo>
                      <a:pt x="6707" y="16108"/>
                    </a:lnTo>
                    <a:lnTo>
                      <a:pt x="6865" y="15937"/>
                    </a:lnTo>
                    <a:lnTo>
                      <a:pt x="6917" y="15927"/>
                    </a:lnTo>
                    <a:lnTo>
                      <a:pt x="10645" y="15927"/>
                    </a:lnTo>
                    <a:lnTo>
                      <a:pt x="10639" y="15433"/>
                    </a:lnTo>
                    <a:lnTo>
                      <a:pt x="10629" y="14520"/>
                    </a:lnTo>
                    <a:lnTo>
                      <a:pt x="10584" y="13799"/>
                    </a:lnTo>
                    <a:lnTo>
                      <a:pt x="10086" y="13483"/>
                    </a:lnTo>
                    <a:lnTo>
                      <a:pt x="9095" y="12868"/>
                    </a:lnTo>
                    <a:lnTo>
                      <a:pt x="8208" y="12064"/>
                    </a:lnTo>
                    <a:lnTo>
                      <a:pt x="8024" y="11180"/>
                    </a:lnTo>
                    <a:lnTo>
                      <a:pt x="10958" y="11180"/>
                    </a:lnTo>
                    <a:lnTo>
                      <a:pt x="10949" y="10787"/>
                    </a:lnTo>
                    <a:lnTo>
                      <a:pt x="10942" y="10471"/>
                    </a:lnTo>
                    <a:lnTo>
                      <a:pt x="10938" y="10306"/>
                    </a:lnTo>
                    <a:lnTo>
                      <a:pt x="10991" y="8845"/>
                    </a:lnTo>
                    <a:lnTo>
                      <a:pt x="11397" y="7688"/>
                    </a:lnTo>
                    <a:lnTo>
                      <a:pt x="21600" y="7688"/>
                    </a:lnTo>
                    <a:lnTo>
                      <a:pt x="21563" y="7304"/>
                    </a:lnTo>
                    <a:lnTo>
                      <a:pt x="19761" y="4328"/>
                    </a:lnTo>
                    <a:lnTo>
                      <a:pt x="17048" y="1913"/>
                    </a:lnTo>
                    <a:lnTo>
                      <a:pt x="14014" y="433"/>
                    </a:lnTo>
                    <a:lnTo>
                      <a:pt x="10904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9" name="Shape"/>
              <p:cNvSpPr/>
              <p:nvPr/>
            </p:nvSpPr>
            <p:spPr>
              <a:xfrm>
                <a:off x="173803" y="138885"/>
                <a:ext cx="122625" cy="93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330" y="0"/>
                    </a:lnTo>
                    <a:lnTo>
                      <a:pt x="4348" y="349"/>
                    </a:lnTo>
                    <a:lnTo>
                      <a:pt x="4525" y="522"/>
                    </a:lnTo>
                    <a:lnTo>
                      <a:pt x="3907" y="2585"/>
                    </a:lnTo>
                    <a:lnTo>
                      <a:pt x="2426" y="4786"/>
                    </a:lnTo>
                    <a:lnTo>
                      <a:pt x="880" y="6719"/>
                    </a:lnTo>
                    <a:lnTo>
                      <a:pt x="71" y="7980"/>
                    </a:lnTo>
                    <a:lnTo>
                      <a:pt x="5" y="9762"/>
                    </a:lnTo>
                    <a:lnTo>
                      <a:pt x="0" y="19460"/>
                    </a:lnTo>
                    <a:lnTo>
                      <a:pt x="65" y="21118"/>
                    </a:lnTo>
                    <a:lnTo>
                      <a:pt x="71" y="21275"/>
                    </a:lnTo>
                    <a:lnTo>
                      <a:pt x="565" y="21600"/>
                    </a:lnTo>
                    <a:lnTo>
                      <a:pt x="2116" y="20083"/>
                    </a:lnTo>
                    <a:lnTo>
                      <a:pt x="3535" y="18396"/>
                    </a:lnTo>
                    <a:lnTo>
                      <a:pt x="4706" y="16447"/>
                    </a:lnTo>
                    <a:lnTo>
                      <a:pt x="5514" y="14142"/>
                    </a:lnTo>
                    <a:lnTo>
                      <a:pt x="15606" y="14142"/>
                    </a:lnTo>
                    <a:lnTo>
                      <a:pt x="20042" y="4482"/>
                    </a:lnTo>
                    <a:lnTo>
                      <a:pt x="21179" y="159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0" name="Shape"/>
              <p:cNvSpPr/>
              <p:nvPr/>
            </p:nvSpPr>
            <p:spPr>
              <a:xfrm>
                <a:off x="171386" y="98994"/>
                <a:ext cx="126448" cy="64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52" y="0"/>
                    </a:moveTo>
                    <a:lnTo>
                      <a:pt x="0" y="0"/>
                    </a:lnTo>
                    <a:lnTo>
                      <a:pt x="128" y="11266"/>
                    </a:lnTo>
                    <a:lnTo>
                      <a:pt x="136" y="11974"/>
                    </a:lnTo>
                    <a:lnTo>
                      <a:pt x="158" y="13837"/>
                    </a:lnTo>
                    <a:lnTo>
                      <a:pt x="178" y="15643"/>
                    </a:lnTo>
                    <a:lnTo>
                      <a:pt x="195" y="17075"/>
                    </a:lnTo>
                    <a:lnTo>
                      <a:pt x="215" y="18830"/>
                    </a:lnTo>
                    <a:lnTo>
                      <a:pt x="226" y="19821"/>
                    </a:lnTo>
                    <a:lnTo>
                      <a:pt x="241" y="21129"/>
                    </a:lnTo>
                    <a:lnTo>
                      <a:pt x="720" y="21600"/>
                    </a:lnTo>
                    <a:lnTo>
                      <a:pt x="1516" y="20306"/>
                    </a:lnTo>
                    <a:lnTo>
                      <a:pt x="2650" y="17643"/>
                    </a:lnTo>
                    <a:lnTo>
                      <a:pt x="3719" y="14963"/>
                    </a:lnTo>
                    <a:lnTo>
                      <a:pt x="4320" y="13616"/>
                    </a:lnTo>
                    <a:lnTo>
                      <a:pt x="4612" y="13332"/>
                    </a:lnTo>
                    <a:lnTo>
                      <a:pt x="21360" y="13332"/>
                    </a:lnTo>
                    <a:lnTo>
                      <a:pt x="21600" y="11974"/>
                    </a:lnTo>
                    <a:lnTo>
                      <a:pt x="21052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242" name="object 406" descr="object 40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756020" y="376954"/>
              <a:ext cx="254207" cy="335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43" name="object 407"/>
            <p:cNvSpPr/>
            <p:nvPr/>
          </p:nvSpPr>
          <p:spPr>
            <a:xfrm>
              <a:off x="1615394" y="1038637"/>
              <a:ext cx="1146345" cy="108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8" y="19583"/>
                  </a:lnTo>
                  <a:lnTo>
                    <a:pt x="198" y="15079"/>
                  </a:lnTo>
                  <a:lnTo>
                    <a:pt x="291" y="13046"/>
                  </a:lnTo>
                  <a:lnTo>
                    <a:pt x="523" y="11138"/>
                  </a:lnTo>
                  <a:lnTo>
                    <a:pt x="844" y="10181"/>
                  </a:lnTo>
                  <a:lnTo>
                    <a:pt x="1190" y="9920"/>
                  </a:lnTo>
                  <a:lnTo>
                    <a:pt x="1496" y="10099"/>
                  </a:lnTo>
                  <a:lnTo>
                    <a:pt x="1743" y="11107"/>
                  </a:lnTo>
                  <a:lnTo>
                    <a:pt x="1915" y="13147"/>
                  </a:lnTo>
                  <a:lnTo>
                    <a:pt x="2020" y="15767"/>
                  </a:lnTo>
                  <a:lnTo>
                    <a:pt x="2065" y="18516"/>
                  </a:lnTo>
                  <a:lnTo>
                    <a:pt x="2170" y="18912"/>
                  </a:lnTo>
                  <a:lnTo>
                    <a:pt x="2493" y="9310"/>
                  </a:lnTo>
                  <a:lnTo>
                    <a:pt x="3341" y="5827"/>
                  </a:lnTo>
                  <a:lnTo>
                    <a:pt x="3492" y="6721"/>
                  </a:lnTo>
                  <a:lnTo>
                    <a:pt x="3552" y="8042"/>
                  </a:lnTo>
                  <a:lnTo>
                    <a:pt x="3613" y="8978"/>
                  </a:lnTo>
                  <a:lnTo>
                    <a:pt x="3698" y="9025"/>
                  </a:lnTo>
                  <a:lnTo>
                    <a:pt x="3797" y="8696"/>
                  </a:lnTo>
                  <a:lnTo>
                    <a:pt x="3903" y="8438"/>
                  </a:lnTo>
                  <a:lnTo>
                    <a:pt x="4010" y="8696"/>
                  </a:lnTo>
                  <a:lnTo>
                    <a:pt x="4086" y="9952"/>
                  </a:lnTo>
                  <a:lnTo>
                    <a:pt x="4108" y="11931"/>
                  </a:lnTo>
                  <a:lnTo>
                    <a:pt x="4101" y="14046"/>
                  </a:lnTo>
                  <a:lnTo>
                    <a:pt x="4090" y="15709"/>
                  </a:lnTo>
                  <a:lnTo>
                    <a:pt x="4250" y="12021"/>
                  </a:lnTo>
                  <a:lnTo>
                    <a:pt x="4443" y="7817"/>
                  </a:lnTo>
                  <a:lnTo>
                    <a:pt x="4711" y="4964"/>
                  </a:lnTo>
                  <a:lnTo>
                    <a:pt x="5098" y="5343"/>
                  </a:lnTo>
                  <a:lnTo>
                    <a:pt x="5125" y="4869"/>
                  </a:lnTo>
                  <a:lnTo>
                    <a:pt x="5220" y="5605"/>
                  </a:lnTo>
                  <a:lnTo>
                    <a:pt x="5215" y="8136"/>
                  </a:lnTo>
                  <a:lnTo>
                    <a:pt x="5454" y="6303"/>
                  </a:lnTo>
                  <a:lnTo>
                    <a:pt x="5602" y="4908"/>
                  </a:lnTo>
                  <a:lnTo>
                    <a:pt x="5762" y="4916"/>
                  </a:lnTo>
                  <a:lnTo>
                    <a:pt x="6035" y="7294"/>
                  </a:lnTo>
                  <a:lnTo>
                    <a:pt x="6162" y="6957"/>
                  </a:lnTo>
                  <a:lnTo>
                    <a:pt x="6203" y="5559"/>
                  </a:lnTo>
                  <a:lnTo>
                    <a:pt x="6340" y="5049"/>
                  </a:lnTo>
                  <a:lnTo>
                    <a:pt x="6816" y="3647"/>
                  </a:lnTo>
                  <a:lnTo>
                    <a:pt x="7078" y="3974"/>
                  </a:lnTo>
                  <a:lnTo>
                    <a:pt x="7242" y="5485"/>
                  </a:lnTo>
                  <a:lnTo>
                    <a:pt x="7345" y="7199"/>
                  </a:lnTo>
                  <a:lnTo>
                    <a:pt x="7425" y="8136"/>
                  </a:lnTo>
                  <a:lnTo>
                    <a:pt x="7519" y="7837"/>
                  </a:lnTo>
                  <a:lnTo>
                    <a:pt x="7673" y="7004"/>
                  </a:lnTo>
                  <a:lnTo>
                    <a:pt x="7854" y="6176"/>
                  </a:lnTo>
                  <a:lnTo>
                    <a:pt x="8034" y="5891"/>
                  </a:lnTo>
                  <a:lnTo>
                    <a:pt x="8089" y="5945"/>
                  </a:lnTo>
                  <a:lnTo>
                    <a:pt x="8219" y="6916"/>
                  </a:lnTo>
                  <a:lnTo>
                    <a:pt x="8259" y="7012"/>
                  </a:lnTo>
                  <a:lnTo>
                    <a:pt x="8459" y="5351"/>
                  </a:lnTo>
                  <a:lnTo>
                    <a:pt x="8645" y="4959"/>
                  </a:lnTo>
                  <a:lnTo>
                    <a:pt x="8790" y="6015"/>
                  </a:lnTo>
                  <a:lnTo>
                    <a:pt x="8868" y="8696"/>
                  </a:lnTo>
                  <a:lnTo>
                    <a:pt x="8882" y="8661"/>
                  </a:lnTo>
                  <a:lnTo>
                    <a:pt x="8929" y="9211"/>
                  </a:lnTo>
                  <a:lnTo>
                    <a:pt x="8960" y="8978"/>
                  </a:lnTo>
                  <a:lnTo>
                    <a:pt x="8999" y="8213"/>
                  </a:lnTo>
                  <a:lnTo>
                    <a:pt x="9046" y="6884"/>
                  </a:lnTo>
                  <a:lnTo>
                    <a:pt x="9136" y="5410"/>
                  </a:lnTo>
                  <a:lnTo>
                    <a:pt x="9304" y="4207"/>
                  </a:lnTo>
                  <a:lnTo>
                    <a:pt x="9497" y="3642"/>
                  </a:lnTo>
                  <a:lnTo>
                    <a:pt x="9634" y="3789"/>
                  </a:lnTo>
                  <a:lnTo>
                    <a:pt x="9759" y="4427"/>
                  </a:lnTo>
                  <a:lnTo>
                    <a:pt x="9913" y="5331"/>
                  </a:lnTo>
                  <a:lnTo>
                    <a:pt x="10124" y="5982"/>
                  </a:lnTo>
                  <a:lnTo>
                    <a:pt x="10201" y="6769"/>
                  </a:lnTo>
                  <a:lnTo>
                    <a:pt x="10257" y="8696"/>
                  </a:lnTo>
                  <a:lnTo>
                    <a:pt x="10401" y="6284"/>
                  </a:lnTo>
                  <a:lnTo>
                    <a:pt x="10551" y="4817"/>
                  </a:lnTo>
                  <a:lnTo>
                    <a:pt x="10746" y="4307"/>
                  </a:lnTo>
                  <a:lnTo>
                    <a:pt x="11025" y="4768"/>
                  </a:lnTo>
                  <a:lnTo>
                    <a:pt x="11127" y="5059"/>
                  </a:lnTo>
                  <a:lnTo>
                    <a:pt x="11398" y="7547"/>
                  </a:lnTo>
                  <a:lnTo>
                    <a:pt x="11422" y="7573"/>
                  </a:lnTo>
                  <a:lnTo>
                    <a:pt x="11493" y="7216"/>
                  </a:lnTo>
                  <a:lnTo>
                    <a:pt x="11632" y="6406"/>
                  </a:lnTo>
                  <a:lnTo>
                    <a:pt x="11806" y="5619"/>
                  </a:lnTo>
                  <a:lnTo>
                    <a:pt x="11978" y="5331"/>
                  </a:lnTo>
                  <a:lnTo>
                    <a:pt x="12174" y="5946"/>
                  </a:lnTo>
                  <a:lnTo>
                    <a:pt x="12263" y="7218"/>
                  </a:lnTo>
                  <a:lnTo>
                    <a:pt x="12335" y="10659"/>
                  </a:lnTo>
                  <a:lnTo>
                    <a:pt x="12659" y="5769"/>
                  </a:lnTo>
                  <a:lnTo>
                    <a:pt x="12875" y="5814"/>
                  </a:lnTo>
                  <a:lnTo>
                    <a:pt x="13017" y="7931"/>
                  </a:lnTo>
                  <a:lnTo>
                    <a:pt x="13116" y="9257"/>
                  </a:lnTo>
                  <a:lnTo>
                    <a:pt x="13437" y="5327"/>
                  </a:lnTo>
                  <a:lnTo>
                    <a:pt x="13806" y="3735"/>
                  </a:lnTo>
                  <a:lnTo>
                    <a:pt x="14167" y="4835"/>
                  </a:lnTo>
                  <a:lnTo>
                    <a:pt x="14466" y="8978"/>
                  </a:lnTo>
                  <a:lnTo>
                    <a:pt x="14689" y="6299"/>
                  </a:lnTo>
                  <a:lnTo>
                    <a:pt x="14815" y="5444"/>
                  </a:lnTo>
                  <a:lnTo>
                    <a:pt x="14996" y="5331"/>
                  </a:lnTo>
                  <a:lnTo>
                    <a:pt x="15160" y="5922"/>
                  </a:lnTo>
                  <a:lnTo>
                    <a:pt x="15254" y="6549"/>
                  </a:lnTo>
                  <a:lnTo>
                    <a:pt x="15378" y="6636"/>
                  </a:lnTo>
                  <a:lnTo>
                    <a:pt x="15631" y="5610"/>
                  </a:lnTo>
                  <a:lnTo>
                    <a:pt x="15711" y="4957"/>
                  </a:lnTo>
                  <a:lnTo>
                    <a:pt x="15773" y="4235"/>
                  </a:lnTo>
                  <a:lnTo>
                    <a:pt x="15864" y="3709"/>
                  </a:lnTo>
                  <a:lnTo>
                    <a:pt x="16028" y="3647"/>
                  </a:lnTo>
                  <a:lnTo>
                    <a:pt x="16253" y="4436"/>
                  </a:lnTo>
                  <a:lnTo>
                    <a:pt x="16352" y="5917"/>
                  </a:lnTo>
                  <a:lnTo>
                    <a:pt x="16438" y="10099"/>
                  </a:lnTo>
                  <a:lnTo>
                    <a:pt x="16696" y="7439"/>
                  </a:lnTo>
                  <a:lnTo>
                    <a:pt x="16844" y="5974"/>
                  </a:lnTo>
                  <a:lnTo>
                    <a:pt x="16928" y="5331"/>
                  </a:lnTo>
                  <a:lnTo>
                    <a:pt x="16958" y="5323"/>
                  </a:lnTo>
                  <a:lnTo>
                    <a:pt x="17144" y="7175"/>
                  </a:lnTo>
                  <a:lnTo>
                    <a:pt x="17200" y="7634"/>
                  </a:lnTo>
                  <a:lnTo>
                    <a:pt x="17354" y="8019"/>
                  </a:lnTo>
                  <a:lnTo>
                    <a:pt x="17365" y="8136"/>
                  </a:lnTo>
                  <a:lnTo>
                    <a:pt x="17571" y="5613"/>
                  </a:lnTo>
                  <a:lnTo>
                    <a:pt x="17858" y="4052"/>
                  </a:lnTo>
                  <a:lnTo>
                    <a:pt x="18172" y="3762"/>
                  </a:lnTo>
                  <a:lnTo>
                    <a:pt x="18463" y="5049"/>
                  </a:lnTo>
                  <a:lnTo>
                    <a:pt x="18549" y="6096"/>
                  </a:lnTo>
                  <a:lnTo>
                    <a:pt x="18586" y="7160"/>
                  </a:lnTo>
                  <a:lnTo>
                    <a:pt x="18615" y="8220"/>
                  </a:lnTo>
                  <a:lnTo>
                    <a:pt x="18675" y="9257"/>
                  </a:lnTo>
                  <a:lnTo>
                    <a:pt x="18933" y="5826"/>
                  </a:lnTo>
                  <a:lnTo>
                    <a:pt x="19081" y="4635"/>
                  </a:lnTo>
                  <a:lnTo>
                    <a:pt x="19284" y="4207"/>
                  </a:lnTo>
                  <a:lnTo>
                    <a:pt x="19522" y="4807"/>
                  </a:lnTo>
                  <a:lnTo>
                    <a:pt x="19706" y="6047"/>
                  </a:lnTo>
                  <a:lnTo>
                    <a:pt x="19893" y="7854"/>
                  </a:lnTo>
                  <a:lnTo>
                    <a:pt x="19938" y="7905"/>
                  </a:lnTo>
                  <a:lnTo>
                    <a:pt x="20000" y="6845"/>
                  </a:lnTo>
                  <a:lnTo>
                    <a:pt x="20051" y="6733"/>
                  </a:lnTo>
                  <a:lnTo>
                    <a:pt x="20398" y="6243"/>
                  </a:lnTo>
                  <a:lnTo>
                    <a:pt x="20630" y="6797"/>
                  </a:lnTo>
                  <a:lnTo>
                    <a:pt x="20755" y="8793"/>
                  </a:lnTo>
                  <a:lnTo>
                    <a:pt x="20779" y="12625"/>
                  </a:lnTo>
                  <a:lnTo>
                    <a:pt x="21148" y="9361"/>
                  </a:lnTo>
                  <a:lnTo>
                    <a:pt x="21341" y="8098"/>
                  </a:lnTo>
                  <a:lnTo>
                    <a:pt x="21600" y="70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46" name="object 408"/>
            <p:cNvGrpSpPr/>
            <p:nvPr/>
          </p:nvGrpSpPr>
          <p:grpSpPr>
            <a:xfrm>
              <a:off x="1935689" y="1056882"/>
              <a:ext cx="1226422" cy="109611"/>
              <a:chOff x="0" y="0"/>
              <a:chExt cx="1226421" cy="109610"/>
            </a:xfrm>
          </p:grpSpPr>
          <p:sp>
            <p:nvSpPr>
              <p:cNvPr id="1244" name="Shape"/>
              <p:cNvSpPr/>
              <p:nvPr/>
            </p:nvSpPr>
            <p:spPr>
              <a:xfrm>
                <a:off x="-1" y="-1"/>
                <a:ext cx="417238" cy="10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40"/>
                    </a:moveTo>
                    <a:lnTo>
                      <a:pt x="21185" y="10049"/>
                    </a:lnTo>
                    <a:lnTo>
                      <a:pt x="20909" y="8722"/>
                    </a:lnTo>
                    <a:lnTo>
                      <a:pt x="20618" y="8034"/>
                    </a:lnTo>
                    <a:lnTo>
                      <a:pt x="20362" y="7844"/>
                    </a:lnTo>
                    <a:lnTo>
                      <a:pt x="20106" y="8597"/>
                    </a:lnTo>
                    <a:lnTo>
                      <a:pt x="19734" y="8545"/>
                    </a:lnTo>
                    <a:lnTo>
                      <a:pt x="19392" y="7774"/>
                    </a:lnTo>
                    <a:lnTo>
                      <a:pt x="19163" y="8034"/>
                    </a:lnTo>
                    <a:lnTo>
                      <a:pt x="18929" y="8985"/>
                    </a:lnTo>
                    <a:lnTo>
                      <a:pt x="18741" y="10635"/>
                    </a:lnTo>
                    <a:lnTo>
                      <a:pt x="18510" y="12159"/>
                    </a:lnTo>
                    <a:lnTo>
                      <a:pt x="18145" y="12740"/>
                    </a:lnTo>
                    <a:lnTo>
                      <a:pt x="17911" y="12467"/>
                    </a:lnTo>
                    <a:lnTo>
                      <a:pt x="17862" y="9326"/>
                    </a:lnTo>
                    <a:lnTo>
                      <a:pt x="17745" y="8725"/>
                    </a:lnTo>
                    <a:lnTo>
                      <a:pt x="17593" y="8164"/>
                    </a:lnTo>
                    <a:lnTo>
                      <a:pt x="17495" y="8077"/>
                    </a:lnTo>
                    <a:lnTo>
                      <a:pt x="17414" y="7864"/>
                    </a:lnTo>
                    <a:lnTo>
                      <a:pt x="17309" y="6925"/>
                    </a:lnTo>
                    <a:lnTo>
                      <a:pt x="17111" y="3529"/>
                    </a:lnTo>
                    <a:lnTo>
                      <a:pt x="16865" y="2273"/>
                    </a:lnTo>
                    <a:lnTo>
                      <a:pt x="16327" y="1667"/>
                    </a:lnTo>
                    <a:lnTo>
                      <a:pt x="15854" y="1950"/>
                    </a:lnTo>
                    <a:lnTo>
                      <a:pt x="15378" y="2728"/>
                    </a:lnTo>
                    <a:lnTo>
                      <a:pt x="14994" y="3527"/>
                    </a:lnTo>
                    <a:lnTo>
                      <a:pt x="14800" y="3879"/>
                    </a:lnTo>
                    <a:lnTo>
                      <a:pt x="14735" y="3854"/>
                    </a:lnTo>
                    <a:lnTo>
                      <a:pt x="13988" y="1399"/>
                    </a:lnTo>
                    <a:lnTo>
                      <a:pt x="13709" y="1111"/>
                    </a:lnTo>
                    <a:lnTo>
                      <a:pt x="12944" y="656"/>
                    </a:lnTo>
                    <a:lnTo>
                      <a:pt x="12407" y="1159"/>
                    </a:lnTo>
                    <a:lnTo>
                      <a:pt x="11995" y="2605"/>
                    </a:lnTo>
                    <a:lnTo>
                      <a:pt x="11600" y="4988"/>
                    </a:lnTo>
                    <a:lnTo>
                      <a:pt x="11446" y="3086"/>
                    </a:lnTo>
                    <a:lnTo>
                      <a:pt x="11234" y="2308"/>
                    </a:lnTo>
                    <a:lnTo>
                      <a:pt x="10654" y="1667"/>
                    </a:lnTo>
                    <a:lnTo>
                      <a:pt x="10230" y="773"/>
                    </a:lnTo>
                    <a:lnTo>
                      <a:pt x="9888" y="145"/>
                    </a:lnTo>
                    <a:lnTo>
                      <a:pt x="9512" y="0"/>
                    </a:lnTo>
                    <a:lnTo>
                      <a:pt x="8982" y="558"/>
                    </a:lnTo>
                    <a:lnTo>
                      <a:pt x="8520" y="1744"/>
                    </a:lnTo>
                    <a:lnTo>
                      <a:pt x="8272" y="3199"/>
                    </a:lnTo>
                    <a:lnTo>
                      <a:pt x="8143" y="4510"/>
                    </a:lnTo>
                    <a:lnTo>
                      <a:pt x="8036" y="5266"/>
                    </a:lnTo>
                    <a:lnTo>
                      <a:pt x="7949" y="5496"/>
                    </a:lnTo>
                    <a:lnTo>
                      <a:pt x="7820" y="4953"/>
                    </a:lnTo>
                    <a:lnTo>
                      <a:pt x="7437" y="5216"/>
                    </a:lnTo>
                    <a:lnTo>
                      <a:pt x="7342" y="5031"/>
                    </a:lnTo>
                    <a:lnTo>
                      <a:pt x="7276" y="4545"/>
                    </a:lnTo>
                    <a:lnTo>
                      <a:pt x="7018" y="3879"/>
                    </a:lnTo>
                    <a:lnTo>
                      <a:pt x="6852" y="3599"/>
                    </a:lnTo>
                    <a:lnTo>
                      <a:pt x="6368" y="3556"/>
                    </a:lnTo>
                    <a:lnTo>
                      <a:pt x="6109" y="3326"/>
                    </a:lnTo>
                    <a:lnTo>
                      <a:pt x="6001" y="3231"/>
                    </a:lnTo>
                    <a:lnTo>
                      <a:pt x="5642" y="2273"/>
                    </a:lnTo>
                    <a:lnTo>
                      <a:pt x="5491" y="2220"/>
                    </a:lnTo>
                    <a:lnTo>
                      <a:pt x="4997" y="2500"/>
                    </a:lnTo>
                    <a:lnTo>
                      <a:pt x="4498" y="3316"/>
                    </a:lnTo>
                    <a:lnTo>
                      <a:pt x="4078" y="4140"/>
                    </a:lnTo>
                    <a:lnTo>
                      <a:pt x="3818" y="4435"/>
                    </a:lnTo>
                    <a:lnTo>
                      <a:pt x="3597" y="3509"/>
                    </a:lnTo>
                    <a:lnTo>
                      <a:pt x="3314" y="1819"/>
                    </a:lnTo>
                    <a:lnTo>
                      <a:pt x="2865" y="328"/>
                    </a:lnTo>
                    <a:lnTo>
                      <a:pt x="2145" y="5"/>
                    </a:lnTo>
                    <a:lnTo>
                      <a:pt x="836" y="1389"/>
                    </a:lnTo>
                    <a:lnTo>
                      <a:pt x="461" y="1892"/>
                    </a:lnTo>
                    <a:lnTo>
                      <a:pt x="347" y="3271"/>
                    </a:lnTo>
                    <a:lnTo>
                      <a:pt x="0" y="3604"/>
                    </a:lnTo>
                    <a:lnTo>
                      <a:pt x="1766" y="9776"/>
                    </a:lnTo>
                    <a:lnTo>
                      <a:pt x="2425" y="13185"/>
                    </a:lnTo>
                    <a:lnTo>
                      <a:pt x="2836" y="17863"/>
                    </a:lnTo>
                    <a:lnTo>
                      <a:pt x="2887" y="18942"/>
                    </a:lnTo>
                    <a:lnTo>
                      <a:pt x="2886" y="20476"/>
                    </a:lnTo>
                    <a:lnTo>
                      <a:pt x="2909" y="21600"/>
                    </a:lnTo>
                    <a:lnTo>
                      <a:pt x="5891" y="21600"/>
                    </a:lnTo>
                    <a:lnTo>
                      <a:pt x="5965" y="19265"/>
                    </a:lnTo>
                    <a:lnTo>
                      <a:pt x="6180" y="17353"/>
                    </a:lnTo>
                    <a:lnTo>
                      <a:pt x="6577" y="16386"/>
                    </a:lnTo>
                    <a:lnTo>
                      <a:pt x="7200" y="16892"/>
                    </a:lnTo>
                    <a:lnTo>
                      <a:pt x="7251" y="14997"/>
                    </a:lnTo>
                    <a:lnTo>
                      <a:pt x="7231" y="12399"/>
                    </a:lnTo>
                    <a:lnTo>
                      <a:pt x="7295" y="9971"/>
                    </a:lnTo>
                    <a:lnTo>
                      <a:pt x="7600" y="8587"/>
                    </a:lnTo>
                    <a:lnTo>
                      <a:pt x="8470" y="8319"/>
                    </a:lnTo>
                    <a:lnTo>
                      <a:pt x="9148" y="9553"/>
                    </a:lnTo>
                    <a:lnTo>
                      <a:pt x="9625" y="11899"/>
                    </a:lnTo>
                    <a:lnTo>
                      <a:pt x="9890" y="14955"/>
                    </a:lnTo>
                    <a:lnTo>
                      <a:pt x="10886" y="8119"/>
                    </a:lnTo>
                    <a:lnTo>
                      <a:pt x="12357" y="6357"/>
                    </a:lnTo>
                    <a:lnTo>
                      <a:pt x="13833" y="8677"/>
                    </a:lnTo>
                    <a:lnTo>
                      <a:pt x="14841" y="14086"/>
                    </a:lnTo>
                    <a:lnTo>
                      <a:pt x="14909" y="21600"/>
                    </a:lnTo>
                    <a:lnTo>
                      <a:pt x="17963" y="21600"/>
                    </a:lnTo>
                    <a:lnTo>
                      <a:pt x="18349" y="18962"/>
                    </a:lnTo>
                    <a:lnTo>
                      <a:pt x="18826" y="17660"/>
                    </a:lnTo>
                    <a:lnTo>
                      <a:pt x="19217" y="18326"/>
                    </a:lnTo>
                    <a:lnTo>
                      <a:pt x="19345" y="21600"/>
                    </a:lnTo>
                    <a:lnTo>
                      <a:pt x="21090" y="21600"/>
                    </a:lnTo>
                    <a:lnTo>
                      <a:pt x="21152" y="19357"/>
                    </a:lnTo>
                    <a:lnTo>
                      <a:pt x="21243" y="17070"/>
                    </a:lnTo>
                    <a:lnTo>
                      <a:pt x="21386" y="14834"/>
                    </a:lnTo>
                    <a:lnTo>
                      <a:pt x="21600" y="1274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5" name="Shape"/>
              <p:cNvSpPr/>
              <p:nvPr/>
            </p:nvSpPr>
            <p:spPr>
              <a:xfrm>
                <a:off x="518375" y="1436"/>
                <a:ext cx="708046" cy="108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02" y="13373"/>
                    </a:lnTo>
                    <a:lnTo>
                      <a:pt x="20614" y="7012"/>
                    </a:lnTo>
                    <a:lnTo>
                      <a:pt x="20357" y="6170"/>
                    </a:lnTo>
                    <a:lnTo>
                      <a:pt x="20124" y="5475"/>
                    </a:lnTo>
                    <a:lnTo>
                      <a:pt x="19908" y="4991"/>
                    </a:lnTo>
                    <a:lnTo>
                      <a:pt x="19686" y="4884"/>
                    </a:lnTo>
                    <a:lnTo>
                      <a:pt x="19436" y="5328"/>
                    </a:lnTo>
                    <a:lnTo>
                      <a:pt x="19284" y="6076"/>
                    </a:lnTo>
                    <a:lnTo>
                      <a:pt x="19120" y="7185"/>
                    </a:lnTo>
                    <a:lnTo>
                      <a:pt x="18965" y="8136"/>
                    </a:lnTo>
                    <a:lnTo>
                      <a:pt x="18836" y="8415"/>
                    </a:lnTo>
                    <a:lnTo>
                      <a:pt x="18530" y="4831"/>
                    </a:lnTo>
                    <a:lnTo>
                      <a:pt x="18087" y="1626"/>
                    </a:lnTo>
                    <a:lnTo>
                      <a:pt x="17633" y="832"/>
                    </a:lnTo>
                    <a:lnTo>
                      <a:pt x="17293" y="4486"/>
                    </a:lnTo>
                    <a:lnTo>
                      <a:pt x="17042" y="4088"/>
                    </a:lnTo>
                    <a:lnTo>
                      <a:pt x="17147" y="1856"/>
                    </a:lnTo>
                    <a:lnTo>
                      <a:pt x="16950" y="2242"/>
                    </a:lnTo>
                    <a:lnTo>
                      <a:pt x="16514" y="3794"/>
                    </a:lnTo>
                    <a:lnTo>
                      <a:pt x="16129" y="6079"/>
                    </a:lnTo>
                    <a:lnTo>
                      <a:pt x="15833" y="6094"/>
                    </a:lnTo>
                    <a:lnTo>
                      <a:pt x="15664" y="839"/>
                    </a:lnTo>
                    <a:lnTo>
                      <a:pt x="15438" y="898"/>
                    </a:lnTo>
                    <a:lnTo>
                      <a:pt x="14936" y="725"/>
                    </a:lnTo>
                    <a:lnTo>
                      <a:pt x="14721" y="839"/>
                    </a:lnTo>
                    <a:lnTo>
                      <a:pt x="14631" y="969"/>
                    </a:lnTo>
                    <a:lnTo>
                      <a:pt x="14444" y="2209"/>
                    </a:lnTo>
                    <a:lnTo>
                      <a:pt x="14422" y="2242"/>
                    </a:lnTo>
                    <a:lnTo>
                      <a:pt x="13986" y="2118"/>
                    </a:lnTo>
                    <a:lnTo>
                      <a:pt x="13594" y="1177"/>
                    </a:lnTo>
                    <a:lnTo>
                      <a:pt x="13236" y="733"/>
                    </a:lnTo>
                    <a:lnTo>
                      <a:pt x="12900" y="2102"/>
                    </a:lnTo>
                    <a:lnTo>
                      <a:pt x="12852" y="2501"/>
                    </a:lnTo>
                    <a:lnTo>
                      <a:pt x="12823" y="4491"/>
                    </a:lnTo>
                    <a:lnTo>
                      <a:pt x="12679" y="4486"/>
                    </a:lnTo>
                    <a:lnTo>
                      <a:pt x="12362" y="2663"/>
                    </a:lnTo>
                    <a:lnTo>
                      <a:pt x="12023" y="2287"/>
                    </a:lnTo>
                    <a:lnTo>
                      <a:pt x="11788" y="3096"/>
                    </a:lnTo>
                    <a:lnTo>
                      <a:pt x="11764" y="3084"/>
                    </a:lnTo>
                    <a:lnTo>
                      <a:pt x="11321" y="2186"/>
                    </a:lnTo>
                    <a:lnTo>
                      <a:pt x="11010" y="804"/>
                    </a:lnTo>
                    <a:lnTo>
                      <a:pt x="10690" y="0"/>
                    </a:lnTo>
                    <a:lnTo>
                      <a:pt x="10221" y="839"/>
                    </a:lnTo>
                    <a:lnTo>
                      <a:pt x="10140" y="1118"/>
                    </a:lnTo>
                    <a:lnTo>
                      <a:pt x="9990" y="2630"/>
                    </a:lnTo>
                    <a:lnTo>
                      <a:pt x="9839" y="3013"/>
                    </a:lnTo>
                    <a:lnTo>
                      <a:pt x="8655" y="5432"/>
                    </a:lnTo>
                    <a:lnTo>
                      <a:pt x="7865" y="9711"/>
                    </a:lnTo>
                    <a:lnTo>
                      <a:pt x="7774" y="9454"/>
                    </a:lnTo>
                    <a:lnTo>
                      <a:pt x="7041" y="16203"/>
                    </a:lnTo>
                    <a:lnTo>
                      <a:pt x="6943" y="18514"/>
                    </a:lnTo>
                    <a:lnTo>
                      <a:pt x="6831" y="14955"/>
                    </a:lnTo>
                    <a:lnTo>
                      <a:pt x="6603" y="11866"/>
                    </a:lnTo>
                    <a:lnTo>
                      <a:pt x="6250" y="9368"/>
                    </a:lnTo>
                    <a:lnTo>
                      <a:pt x="5764" y="7573"/>
                    </a:lnTo>
                    <a:lnTo>
                      <a:pt x="4959" y="6218"/>
                    </a:lnTo>
                    <a:lnTo>
                      <a:pt x="4340" y="6837"/>
                    </a:lnTo>
                    <a:lnTo>
                      <a:pt x="3867" y="9505"/>
                    </a:lnTo>
                    <a:lnTo>
                      <a:pt x="3493" y="14306"/>
                    </a:lnTo>
                    <a:lnTo>
                      <a:pt x="3356" y="11894"/>
                    </a:lnTo>
                    <a:lnTo>
                      <a:pt x="3272" y="10679"/>
                    </a:lnTo>
                    <a:lnTo>
                      <a:pt x="3172" y="9678"/>
                    </a:lnTo>
                    <a:lnTo>
                      <a:pt x="3026" y="8567"/>
                    </a:lnTo>
                    <a:lnTo>
                      <a:pt x="2686" y="7781"/>
                    </a:lnTo>
                    <a:lnTo>
                      <a:pt x="2645" y="7286"/>
                    </a:lnTo>
                    <a:lnTo>
                      <a:pt x="2578" y="4537"/>
                    </a:lnTo>
                    <a:lnTo>
                      <a:pt x="2529" y="4207"/>
                    </a:lnTo>
                    <a:lnTo>
                      <a:pt x="2512" y="4091"/>
                    </a:lnTo>
                    <a:lnTo>
                      <a:pt x="2261" y="3705"/>
                    </a:lnTo>
                    <a:lnTo>
                      <a:pt x="2172" y="3246"/>
                    </a:lnTo>
                    <a:lnTo>
                      <a:pt x="1869" y="1395"/>
                    </a:lnTo>
                    <a:lnTo>
                      <a:pt x="1821" y="1402"/>
                    </a:lnTo>
                    <a:lnTo>
                      <a:pt x="1686" y="2047"/>
                    </a:lnTo>
                    <a:lnTo>
                      <a:pt x="1446" y="3510"/>
                    </a:lnTo>
                    <a:lnTo>
                      <a:pt x="534" y="9287"/>
                    </a:lnTo>
                    <a:lnTo>
                      <a:pt x="269" y="10735"/>
                    </a:lnTo>
                    <a:lnTo>
                      <a:pt x="0" y="11780"/>
                    </a:lnTo>
                    <a:lnTo>
                      <a:pt x="233" y="14007"/>
                    </a:lnTo>
                    <a:lnTo>
                      <a:pt x="377" y="16358"/>
                    </a:lnTo>
                    <a:lnTo>
                      <a:pt x="429" y="18874"/>
                    </a:lnTo>
                    <a:lnTo>
                      <a:pt x="386" y="21600"/>
                    </a:lnTo>
                    <a:lnTo>
                      <a:pt x="1586" y="21600"/>
                    </a:lnTo>
                    <a:lnTo>
                      <a:pt x="1586" y="15848"/>
                    </a:lnTo>
                    <a:lnTo>
                      <a:pt x="1957" y="15554"/>
                    </a:lnTo>
                    <a:lnTo>
                      <a:pt x="2230" y="16885"/>
                    </a:lnTo>
                    <a:lnTo>
                      <a:pt x="2385" y="19137"/>
                    </a:lnTo>
                    <a:lnTo>
                      <a:pt x="2400" y="21600"/>
                    </a:lnTo>
                    <a:lnTo>
                      <a:pt x="4543" y="21600"/>
                    </a:lnTo>
                    <a:lnTo>
                      <a:pt x="4800" y="17304"/>
                    </a:lnTo>
                    <a:lnTo>
                      <a:pt x="5266" y="15982"/>
                    </a:lnTo>
                    <a:lnTo>
                      <a:pt x="5734" y="17469"/>
                    </a:lnTo>
                    <a:lnTo>
                      <a:pt x="6000" y="21600"/>
                    </a:lnTo>
                    <a:lnTo>
                      <a:pt x="8486" y="21600"/>
                    </a:lnTo>
                    <a:lnTo>
                      <a:pt x="8511" y="15006"/>
                    </a:lnTo>
                    <a:lnTo>
                      <a:pt x="8958" y="9475"/>
                    </a:lnTo>
                    <a:lnTo>
                      <a:pt x="9662" y="7618"/>
                    </a:lnTo>
                    <a:lnTo>
                      <a:pt x="10457" y="12062"/>
                    </a:lnTo>
                    <a:lnTo>
                      <a:pt x="10938" y="10550"/>
                    </a:lnTo>
                    <a:lnTo>
                      <a:pt x="11469" y="10076"/>
                    </a:lnTo>
                    <a:lnTo>
                      <a:pt x="11998" y="10667"/>
                    </a:lnTo>
                    <a:lnTo>
                      <a:pt x="12472" y="12343"/>
                    </a:lnTo>
                    <a:lnTo>
                      <a:pt x="12820" y="12049"/>
                    </a:lnTo>
                    <a:lnTo>
                      <a:pt x="13164" y="12396"/>
                    </a:lnTo>
                    <a:lnTo>
                      <a:pt x="13510" y="12855"/>
                    </a:lnTo>
                    <a:lnTo>
                      <a:pt x="13864" y="12904"/>
                    </a:lnTo>
                    <a:lnTo>
                      <a:pt x="14076" y="14874"/>
                    </a:lnTo>
                    <a:lnTo>
                      <a:pt x="14231" y="16944"/>
                    </a:lnTo>
                    <a:lnTo>
                      <a:pt x="14315" y="19168"/>
                    </a:lnTo>
                    <a:lnTo>
                      <a:pt x="14314" y="21600"/>
                    </a:lnTo>
                    <a:lnTo>
                      <a:pt x="16372" y="21600"/>
                    </a:lnTo>
                    <a:lnTo>
                      <a:pt x="16599" y="18179"/>
                    </a:lnTo>
                    <a:lnTo>
                      <a:pt x="17069" y="17111"/>
                    </a:lnTo>
                    <a:lnTo>
                      <a:pt x="17480" y="18285"/>
                    </a:lnTo>
                    <a:lnTo>
                      <a:pt x="17528" y="21600"/>
                    </a:lnTo>
                    <a:lnTo>
                      <a:pt x="18600" y="21600"/>
                    </a:lnTo>
                    <a:lnTo>
                      <a:pt x="18747" y="13611"/>
                    </a:lnTo>
                    <a:lnTo>
                      <a:pt x="19310" y="9059"/>
                    </a:lnTo>
                    <a:lnTo>
                      <a:pt x="20012" y="9584"/>
                    </a:lnTo>
                    <a:lnTo>
                      <a:pt x="20571" y="16830"/>
                    </a:lnTo>
                    <a:lnTo>
                      <a:pt x="20709" y="17499"/>
                    </a:lnTo>
                    <a:lnTo>
                      <a:pt x="20832" y="18851"/>
                    </a:lnTo>
                    <a:lnTo>
                      <a:pt x="20910" y="20383"/>
                    </a:lnTo>
                    <a:lnTo>
                      <a:pt x="2091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47" name="object 409"/>
            <p:cNvSpPr/>
            <p:nvPr/>
          </p:nvSpPr>
          <p:spPr>
            <a:xfrm>
              <a:off x="1615383" y="1063031"/>
              <a:ext cx="277041" cy="10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69"/>
                  </a:moveTo>
                  <a:lnTo>
                    <a:pt x="21208" y="0"/>
                  </a:lnTo>
                  <a:lnTo>
                    <a:pt x="21096" y="496"/>
                  </a:lnTo>
                  <a:lnTo>
                    <a:pt x="19493" y="98"/>
                  </a:lnTo>
                  <a:lnTo>
                    <a:pt x="18385" y="3081"/>
                  </a:lnTo>
                  <a:lnTo>
                    <a:pt x="17586" y="7478"/>
                  </a:lnTo>
                  <a:lnTo>
                    <a:pt x="16922" y="11333"/>
                  </a:lnTo>
                  <a:lnTo>
                    <a:pt x="16970" y="9593"/>
                  </a:lnTo>
                  <a:lnTo>
                    <a:pt x="16998" y="7382"/>
                  </a:lnTo>
                  <a:lnTo>
                    <a:pt x="16906" y="5314"/>
                  </a:lnTo>
                  <a:lnTo>
                    <a:pt x="16594" y="4001"/>
                  </a:lnTo>
                  <a:lnTo>
                    <a:pt x="16152" y="3731"/>
                  </a:lnTo>
                  <a:lnTo>
                    <a:pt x="15712" y="4001"/>
                  </a:lnTo>
                  <a:lnTo>
                    <a:pt x="15303" y="4343"/>
                  </a:lnTo>
                  <a:lnTo>
                    <a:pt x="14951" y="4296"/>
                  </a:lnTo>
                  <a:lnTo>
                    <a:pt x="14698" y="3317"/>
                  </a:lnTo>
                  <a:lnTo>
                    <a:pt x="14451" y="1936"/>
                  </a:lnTo>
                  <a:lnTo>
                    <a:pt x="13824" y="999"/>
                  </a:lnTo>
                  <a:lnTo>
                    <a:pt x="10315" y="4643"/>
                  </a:lnTo>
                  <a:lnTo>
                    <a:pt x="8981" y="14682"/>
                  </a:lnTo>
                  <a:lnTo>
                    <a:pt x="8543" y="14268"/>
                  </a:lnTo>
                  <a:lnTo>
                    <a:pt x="7213" y="6520"/>
                  </a:lnTo>
                  <a:lnTo>
                    <a:pt x="4924" y="5279"/>
                  </a:lnTo>
                  <a:lnTo>
                    <a:pt x="3494" y="5552"/>
                  </a:lnTo>
                  <a:lnTo>
                    <a:pt x="2165" y="6552"/>
                  </a:lnTo>
                  <a:lnTo>
                    <a:pt x="1205" y="8549"/>
                  </a:lnTo>
                  <a:lnTo>
                    <a:pt x="819" y="10673"/>
                  </a:lnTo>
                  <a:lnTo>
                    <a:pt x="366" y="15382"/>
                  </a:lnTo>
                  <a:lnTo>
                    <a:pt x="0" y="17493"/>
                  </a:lnTo>
                  <a:lnTo>
                    <a:pt x="0" y="21600"/>
                  </a:lnTo>
                  <a:lnTo>
                    <a:pt x="12049" y="21600"/>
                  </a:lnTo>
                  <a:lnTo>
                    <a:pt x="12319" y="15225"/>
                  </a:lnTo>
                  <a:lnTo>
                    <a:pt x="13263" y="13255"/>
                  </a:lnTo>
                  <a:lnTo>
                    <a:pt x="14228" y="15459"/>
                  </a:lnTo>
                  <a:lnTo>
                    <a:pt x="14568" y="21600"/>
                  </a:lnTo>
                  <a:lnTo>
                    <a:pt x="16868" y="21600"/>
                  </a:lnTo>
                  <a:lnTo>
                    <a:pt x="16958" y="18691"/>
                  </a:lnTo>
                  <a:lnTo>
                    <a:pt x="17363" y="16477"/>
                  </a:lnTo>
                  <a:lnTo>
                    <a:pt x="17905" y="14512"/>
                  </a:lnTo>
                  <a:lnTo>
                    <a:pt x="18402" y="12362"/>
                  </a:lnTo>
                  <a:lnTo>
                    <a:pt x="18572" y="11023"/>
                  </a:lnTo>
                  <a:lnTo>
                    <a:pt x="18801" y="8185"/>
                  </a:lnTo>
                  <a:lnTo>
                    <a:pt x="18949" y="7080"/>
                  </a:lnTo>
                  <a:lnTo>
                    <a:pt x="19430" y="5812"/>
                  </a:lnTo>
                  <a:lnTo>
                    <a:pt x="20150" y="4868"/>
                  </a:lnTo>
                  <a:lnTo>
                    <a:pt x="20928" y="4115"/>
                  </a:lnTo>
                  <a:lnTo>
                    <a:pt x="21577" y="3415"/>
                  </a:lnTo>
                  <a:lnTo>
                    <a:pt x="21600" y="769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8" name="object 410"/>
            <p:cNvSpPr/>
            <p:nvPr/>
          </p:nvSpPr>
          <p:spPr>
            <a:xfrm>
              <a:off x="2343091" y="1090782"/>
              <a:ext cx="123638" cy="75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06" y="0"/>
                  </a:moveTo>
                  <a:lnTo>
                    <a:pt x="1719" y="8771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11930" y="17072"/>
                  </a:lnTo>
                  <a:lnTo>
                    <a:pt x="13956" y="15559"/>
                  </a:lnTo>
                  <a:lnTo>
                    <a:pt x="15938" y="17067"/>
                  </a:lnTo>
                  <a:lnTo>
                    <a:pt x="16936" y="21600"/>
                  </a:lnTo>
                  <a:lnTo>
                    <a:pt x="21600" y="21600"/>
                  </a:lnTo>
                  <a:lnTo>
                    <a:pt x="20723" y="10749"/>
                  </a:lnTo>
                  <a:lnTo>
                    <a:pt x="15089" y="1996"/>
                  </a:lnTo>
                  <a:lnTo>
                    <a:pt x="10106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51" name="object 411"/>
            <p:cNvGrpSpPr/>
            <p:nvPr/>
          </p:nvGrpSpPr>
          <p:grpSpPr>
            <a:xfrm>
              <a:off x="1831725" y="1060414"/>
              <a:ext cx="1402027" cy="106079"/>
              <a:chOff x="0" y="0"/>
              <a:chExt cx="1402026" cy="106078"/>
            </a:xfrm>
          </p:grpSpPr>
          <p:sp>
            <p:nvSpPr>
              <p:cNvPr id="1249" name="Shape"/>
              <p:cNvSpPr/>
              <p:nvPr/>
            </p:nvSpPr>
            <p:spPr>
              <a:xfrm>
                <a:off x="-1" y="2805"/>
                <a:ext cx="160153" cy="103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540" y="20407"/>
                    </a:lnTo>
                    <a:lnTo>
                      <a:pt x="21543" y="18779"/>
                    </a:lnTo>
                    <a:lnTo>
                      <a:pt x="21412" y="17634"/>
                    </a:lnTo>
                    <a:lnTo>
                      <a:pt x="18623" y="9051"/>
                    </a:lnTo>
                    <a:lnTo>
                      <a:pt x="14022" y="2500"/>
                    </a:lnTo>
                    <a:lnTo>
                      <a:pt x="10922" y="0"/>
                    </a:lnTo>
                    <a:lnTo>
                      <a:pt x="9861" y="1461"/>
                    </a:lnTo>
                    <a:lnTo>
                      <a:pt x="8147" y="3382"/>
                    </a:lnTo>
                    <a:lnTo>
                      <a:pt x="7023" y="4083"/>
                    </a:lnTo>
                    <a:lnTo>
                      <a:pt x="5678" y="4838"/>
                    </a:lnTo>
                    <a:lnTo>
                      <a:pt x="4431" y="5783"/>
                    </a:lnTo>
                    <a:lnTo>
                      <a:pt x="3601" y="7053"/>
                    </a:lnTo>
                    <a:lnTo>
                      <a:pt x="3344" y="8161"/>
                    </a:lnTo>
                    <a:lnTo>
                      <a:pt x="2948" y="11003"/>
                    </a:lnTo>
                    <a:lnTo>
                      <a:pt x="2653" y="12345"/>
                    </a:lnTo>
                    <a:lnTo>
                      <a:pt x="1793" y="14499"/>
                    </a:lnTo>
                    <a:lnTo>
                      <a:pt x="856" y="16468"/>
                    </a:lnTo>
                    <a:lnTo>
                      <a:pt x="156" y="18686"/>
                    </a:lnTo>
                    <a:lnTo>
                      <a:pt x="0" y="21600"/>
                    </a:lnTo>
                    <a:lnTo>
                      <a:pt x="3410" y="21600"/>
                    </a:lnTo>
                    <a:lnTo>
                      <a:pt x="4412" y="14311"/>
                    </a:lnTo>
                    <a:lnTo>
                      <a:pt x="7208" y="9954"/>
                    </a:lnTo>
                    <a:lnTo>
                      <a:pt x="10908" y="8514"/>
                    </a:lnTo>
                    <a:lnTo>
                      <a:pt x="14627" y="9980"/>
                    </a:lnTo>
                    <a:lnTo>
                      <a:pt x="17475" y="14348"/>
                    </a:lnTo>
                    <a:lnTo>
                      <a:pt x="1856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0" name="Shape"/>
              <p:cNvSpPr/>
              <p:nvPr/>
            </p:nvSpPr>
            <p:spPr>
              <a:xfrm>
                <a:off x="1298072" y="-1"/>
                <a:ext cx="103954" cy="106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9"/>
                    </a:moveTo>
                    <a:lnTo>
                      <a:pt x="20220" y="2219"/>
                    </a:lnTo>
                    <a:lnTo>
                      <a:pt x="19769" y="5201"/>
                    </a:lnTo>
                    <a:lnTo>
                      <a:pt x="19003" y="5648"/>
                    </a:lnTo>
                    <a:lnTo>
                      <a:pt x="16620" y="6194"/>
                    </a:lnTo>
                    <a:lnTo>
                      <a:pt x="16077" y="6010"/>
                    </a:lnTo>
                    <a:lnTo>
                      <a:pt x="15509" y="3512"/>
                    </a:lnTo>
                    <a:lnTo>
                      <a:pt x="14886" y="2863"/>
                    </a:lnTo>
                    <a:lnTo>
                      <a:pt x="13430" y="1911"/>
                    </a:lnTo>
                    <a:lnTo>
                      <a:pt x="11955" y="1759"/>
                    </a:lnTo>
                    <a:lnTo>
                      <a:pt x="10450" y="1909"/>
                    </a:lnTo>
                    <a:lnTo>
                      <a:pt x="8904" y="1859"/>
                    </a:lnTo>
                    <a:lnTo>
                      <a:pt x="7706" y="1327"/>
                    </a:lnTo>
                    <a:lnTo>
                      <a:pt x="6574" y="551"/>
                    </a:lnTo>
                    <a:lnTo>
                      <a:pt x="5368" y="0"/>
                    </a:lnTo>
                    <a:lnTo>
                      <a:pt x="0" y="6724"/>
                    </a:lnTo>
                    <a:lnTo>
                      <a:pt x="3246" y="9597"/>
                    </a:lnTo>
                    <a:lnTo>
                      <a:pt x="5365" y="13210"/>
                    </a:lnTo>
                    <a:lnTo>
                      <a:pt x="6481" y="17296"/>
                    </a:lnTo>
                    <a:lnTo>
                      <a:pt x="6713" y="21600"/>
                    </a:lnTo>
                    <a:lnTo>
                      <a:pt x="14596" y="21600"/>
                    </a:lnTo>
                    <a:lnTo>
                      <a:pt x="15034" y="18016"/>
                    </a:lnTo>
                    <a:lnTo>
                      <a:pt x="16639" y="14555"/>
                    </a:lnTo>
                    <a:lnTo>
                      <a:pt x="18974" y="11470"/>
                    </a:lnTo>
                    <a:lnTo>
                      <a:pt x="21600" y="9013"/>
                    </a:lnTo>
                    <a:lnTo>
                      <a:pt x="21600" y="185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52" name="object 412"/>
            <p:cNvSpPr/>
            <p:nvPr/>
          </p:nvSpPr>
          <p:spPr>
            <a:xfrm>
              <a:off x="1857024" y="1103915"/>
              <a:ext cx="112386" cy="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3" y="0"/>
                  </a:moveTo>
                  <a:lnTo>
                    <a:pt x="5410" y="2376"/>
                  </a:lnTo>
                  <a:lnTo>
                    <a:pt x="1428" y="957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042" y="9629"/>
                  </a:lnTo>
                  <a:lnTo>
                    <a:pt x="15982" y="2423"/>
                  </a:lnTo>
                  <a:lnTo>
                    <a:pt x="10683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3" name="object 413"/>
            <p:cNvSpPr/>
            <p:nvPr/>
          </p:nvSpPr>
          <p:spPr>
            <a:xfrm>
              <a:off x="2126747" y="1089138"/>
              <a:ext cx="96944" cy="7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6" y="0"/>
                  </a:moveTo>
                  <a:lnTo>
                    <a:pt x="4282" y="2497"/>
                  </a:lnTo>
                  <a:lnTo>
                    <a:pt x="0" y="12182"/>
                  </a:lnTo>
                  <a:lnTo>
                    <a:pt x="230" y="14510"/>
                  </a:lnTo>
                  <a:lnTo>
                    <a:pt x="308" y="16877"/>
                  </a:lnTo>
                  <a:lnTo>
                    <a:pt x="314" y="21600"/>
                  </a:lnTo>
                  <a:lnTo>
                    <a:pt x="9078" y="21600"/>
                  </a:lnTo>
                  <a:lnTo>
                    <a:pt x="10498" y="15139"/>
                  </a:lnTo>
                  <a:lnTo>
                    <a:pt x="13581" y="13156"/>
                  </a:lnTo>
                  <a:lnTo>
                    <a:pt x="16526" y="15395"/>
                  </a:lnTo>
                  <a:lnTo>
                    <a:pt x="17531" y="21600"/>
                  </a:lnTo>
                  <a:lnTo>
                    <a:pt x="21600" y="21600"/>
                  </a:lnTo>
                  <a:lnTo>
                    <a:pt x="21307" y="10954"/>
                  </a:lnTo>
                  <a:lnTo>
                    <a:pt x="16968" y="3286"/>
                  </a:lnTo>
                  <a:lnTo>
                    <a:pt x="10616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4" name="object 414"/>
            <p:cNvSpPr/>
            <p:nvPr/>
          </p:nvSpPr>
          <p:spPr>
            <a:xfrm>
              <a:off x="3077825" y="1038637"/>
              <a:ext cx="155935" cy="5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51" y="4955"/>
                  </a:lnTo>
                  <a:lnTo>
                    <a:pt x="923" y="6717"/>
                  </a:lnTo>
                  <a:lnTo>
                    <a:pt x="2282" y="7474"/>
                  </a:lnTo>
                  <a:lnTo>
                    <a:pt x="3795" y="9413"/>
                  </a:lnTo>
                  <a:lnTo>
                    <a:pt x="4495" y="11577"/>
                  </a:lnTo>
                  <a:lnTo>
                    <a:pt x="5068" y="14337"/>
                  </a:lnTo>
                  <a:lnTo>
                    <a:pt x="6032" y="19938"/>
                  </a:lnTo>
                  <a:lnTo>
                    <a:pt x="6875" y="21004"/>
                  </a:lnTo>
                  <a:lnTo>
                    <a:pt x="7201" y="21600"/>
                  </a:lnTo>
                  <a:lnTo>
                    <a:pt x="7664" y="18946"/>
                  </a:lnTo>
                  <a:lnTo>
                    <a:pt x="8501" y="14711"/>
                  </a:lnTo>
                  <a:lnTo>
                    <a:pt x="9345" y="10736"/>
                  </a:lnTo>
                  <a:lnTo>
                    <a:pt x="9827" y="8862"/>
                  </a:lnTo>
                  <a:lnTo>
                    <a:pt x="10778" y="8584"/>
                  </a:lnTo>
                  <a:lnTo>
                    <a:pt x="11582" y="9649"/>
                  </a:lnTo>
                  <a:lnTo>
                    <a:pt x="12336" y="11150"/>
                  </a:lnTo>
                  <a:lnTo>
                    <a:pt x="13136" y="12182"/>
                  </a:lnTo>
                  <a:lnTo>
                    <a:pt x="14167" y="12278"/>
                  </a:lnTo>
                  <a:lnTo>
                    <a:pt x="15170" y="11989"/>
                  </a:lnTo>
                  <a:lnTo>
                    <a:pt x="16154" y="12282"/>
                  </a:lnTo>
                  <a:lnTo>
                    <a:pt x="17124" y="14125"/>
                  </a:lnTo>
                  <a:lnTo>
                    <a:pt x="17540" y="15381"/>
                  </a:lnTo>
                  <a:lnTo>
                    <a:pt x="17918" y="20218"/>
                  </a:lnTo>
                  <a:lnTo>
                    <a:pt x="18280" y="20574"/>
                  </a:lnTo>
                  <a:lnTo>
                    <a:pt x="19869" y="19517"/>
                  </a:lnTo>
                  <a:lnTo>
                    <a:pt x="20379" y="18651"/>
                  </a:lnTo>
                  <a:lnTo>
                    <a:pt x="20680" y="12878"/>
                  </a:lnTo>
                  <a:lnTo>
                    <a:pt x="21600" y="1218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5" name="object 415"/>
            <p:cNvSpPr/>
            <p:nvPr/>
          </p:nvSpPr>
          <p:spPr>
            <a:xfrm>
              <a:off x="2771577" y="1108776"/>
              <a:ext cx="112386" cy="57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34" y="0"/>
                  </a:moveTo>
                  <a:lnTo>
                    <a:pt x="3004" y="710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205" y="7686"/>
                  </a:lnTo>
                  <a:lnTo>
                    <a:pt x="11234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6" name="object 416"/>
            <p:cNvSpPr/>
            <p:nvPr/>
          </p:nvSpPr>
          <p:spPr>
            <a:xfrm>
              <a:off x="1615393" y="751224"/>
              <a:ext cx="44962" cy="12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6637" y="20716"/>
                  </a:lnTo>
                  <a:lnTo>
                    <a:pt x="13298" y="19137"/>
                  </a:lnTo>
                  <a:lnTo>
                    <a:pt x="18711" y="17064"/>
                  </a:lnTo>
                  <a:lnTo>
                    <a:pt x="21600" y="14693"/>
                  </a:lnTo>
                  <a:lnTo>
                    <a:pt x="20756" y="10261"/>
                  </a:lnTo>
                  <a:lnTo>
                    <a:pt x="15060" y="6732"/>
                  </a:lnTo>
                  <a:lnTo>
                    <a:pt x="7234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60" name="object 417"/>
            <p:cNvGrpSpPr/>
            <p:nvPr/>
          </p:nvGrpSpPr>
          <p:grpSpPr>
            <a:xfrm>
              <a:off x="2074765" y="1096470"/>
              <a:ext cx="1053626" cy="70023"/>
              <a:chOff x="0" y="0"/>
              <a:chExt cx="1053625" cy="70022"/>
            </a:xfrm>
          </p:grpSpPr>
          <p:sp>
            <p:nvSpPr>
              <p:cNvPr id="1257" name="Shape"/>
              <p:cNvSpPr/>
              <p:nvPr/>
            </p:nvSpPr>
            <p:spPr>
              <a:xfrm>
                <a:off x="-1" y="2628"/>
                <a:ext cx="53382" cy="673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8" y="5821"/>
                    </a:lnTo>
                    <a:lnTo>
                      <a:pt x="9924" y="0"/>
                    </a:lnTo>
                    <a:lnTo>
                      <a:pt x="3124" y="436"/>
                    </a:lnTo>
                    <a:lnTo>
                      <a:pt x="745" y="2687"/>
                    </a:lnTo>
                    <a:lnTo>
                      <a:pt x="241" y="6635"/>
                    </a:lnTo>
                    <a:lnTo>
                      <a:pt x="401" y="10861"/>
                    </a:lnTo>
                    <a:lnTo>
                      <a:pt x="0" y="13943"/>
                    </a:lnTo>
                    <a:lnTo>
                      <a:pt x="2245" y="15310"/>
                    </a:lnTo>
                    <a:lnTo>
                      <a:pt x="3792" y="17224"/>
                    </a:lnTo>
                    <a:lnTo>
                      <a:pt x="4584" y="19410"/>
                    </a:lnTo>
                    <a:lnTo>
                      <a:pt x="454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8" name="Shape"/>
              <p:cNvSpPr/>
              <p:nvPr/>
            </p:nvSpPr>
            <p:spPr>
              <a:xfrm>
                <a:off x="657454" y="0"/>
                <a:ext cx="64634" cy="70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864"/>
                    </a:moveTo>
                    <a:lnTo>
                      <a:pt x="12886" y="0"/>
                    </a:lnTo>
                    <a:lnTo>
                      <a:pt x="5174" y="2868"/>
                    </a:lnTo>
                    <a:lnTo>
                      <a:pt x="276" y="11413"/>
                    </a:lnTo>
                    <a:lnTo>
                      <a:pt x="0" y="21600"/>
                    </a:lnTo>
                    <a:lnTo>
                      <a:pt x="13149" y="21600"/>
                    </a:lnTo>
                    <a:lnTo>
                      <a:pt x="13672" y="17556"/>
                    </a:lnTo>
                    <a:lnTo>
                      <a:pt x="15573" y="13400"/>
                    </a:lnTo>
                    <a:lnTo>
                      <a:pt x="18374" y="9654"/>
                    </a:lnTo>
                    <a:lnTo>
                      <a:pt x="21600" y="6864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9" name="Shape"/>
              <p:cNvSpPr/>
              <p:nvPr/>
            </p:nvSpPr>
            <p:spPr>
              <a:xfrm>
                <a:off x="989003" y="7213"/>
                <a:ext cx="64622" cy="62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84"/>
                    </a:moveTo>
                    <a:lnTo>
                      <a:pt x="15465" y="904"/>
                    </a:lnTo>
                    <a:lnTo>
                      <a:pt x="7782" y="0"/>
                    </a:lnTo>
                    <a:lnTo>
                      <a:pt x="1609" y="7841"/>
                    </a:lnTo>
                    <a:lnTo>
                      <a:pt x="0" y="21600"/>
                    </a:lnTo>
                    <a:lnTo>
                      <a:pt x="16905" y="21600"/>
                    </a:lnTo>
                    <a:lnTo>
                      <a:pt x="16871" y="19075"/>
                    </a:lnTo>
                    <a:lnTo>
                      <a:pt x="17694" y="16223"/>
                    </a:lnTo>
                    <a:lnTo>
                      <a:pt x="19299" y="14008"/>
                    </a:lnTo>
                    <a:lnTo>
                      <a:pt x="21600" y="13384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64" name="object 418"/>
            <p:cNvGrpSpPr/>
            <p:nvPr/>
          </p:nvGrpSpPr>
          <p:grpSpPr>
            <a:xfrm>
              <a:off x="1615381" y="18733"/>
              <a:ext cx="1618371" cy="269731"/>
              <a:chOff x="0" y="0"/>
              <a:chExt cx="1618370" cy="269730"/>
            </a:xfrm>
          </p:grpSpPr>
          <p:sp>
            <p:nvSpPr>
              <p:cNvPr id="1261" name="Shape"/>
              <p:cNvSpPr/>
              <p:nvPr/>
            </p:nvSpPr>
            <p:spPr>
              <a:xfrm>
                <a:off x="-1" y="55131"/>
                <a:ext cx="75863" cy="37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89"/>
                    </a:moveTo>
                    <a:lnTo>
                      <a:pt x="20703" y="13726"/>
                    </a:lnTo>
                    <a:lnTo>
                      <a:pt x="18674" y="12055"/>
                    </a:lnTo>
                    <a:lnTo>
                      <a:pt x="16563" y="12836"/>
                    </a:lnTo>
                    <a:lnTo>
                      <a:pt x="15402" y="13529"/>
                    </a:lnTo>
                    <a:lnTo>
                      <a:pt x="14736" y="10384"/>
                    </a:lnTo>
                    <a:lnTo>
                      <a:pt x="13330" y="4430"/>
                    </a:lnTo>
                    <a:lnTo>
                      <a:pt x="10657" y="0"/>
                    </a:lnTo>
                    <a:lnTo>
                      <a:pt x="6202" y="1416"/>
                    </a:lnTo>
                    <a:lnTo>
                      <a:pt x="4752" y="4050"/>
                    </a:lnTo>
                    <a:lnTo>
                      <a:pt x="3472" y="7436"/>
                    </a:lnTo>
                    <a:lnTo>
                      <a:pt x="2007" y="10034"/>
                    </a:lnTo>
                    <a:lnTo>
                      <a:pt x="0" y="10297"/>
                    </a:lnTo>
                    <a:lnTo>
                      <a:pt x="0" y="21600"/>
                    </a:lnTo>
                    <a:lnTo>
                      <a:pt x="21600" y="2038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62" name="Shape"/>
              <p:cNvSpPr/>
              <p:nvPr/>
            </p:nvSpPr>
            <p:spPr>
              <a:xfrm>
                <a:off x="-1" y="210733"/>
                <a:ext cx="83699" cy="58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66"/>
                    </a:moveTo>
                    <a:lnTo>
                      <a:pt x="19269" y="14639"/>
                    </a:lnTo>
                    <a:lnTo>
                      <a:pt x="16310" y="14108"/>
                    </a:lnTo>
                    <a:lnTo>
                      <a:pt x="14510" y="16531"/>
                    </a:lnTo>
                    <a:lnTo>
                      <a:pt x="14320" y="16457"/>
                    </a:lnTo>
                    <a:lnTo>
                      <a:pt x="13825" y="15280"/>
                    </a:lnTo>
                    <a:lnTo>
                      <a:pt x="12045" y="9895"/>
                    </a:lnTo>
                    <a:lnTo>
                      <a:pt x="11239" y="7970"/>
                    </a:lnTo>
                    <a:lnTo>
                      <a:pt x="3474" y="1981"/>
                    </a:lnTo>
                    <a:lnTo>
                      <a:pt x="1763" y="1567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030" y="20317"/>
                    </a:lnTo>
                    <a:lnTo>
                      <a:pt x="21600" y="1806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63" name="Shape"/>
              <p:cNvSpPr/>
              <p:nvPr/>
            </p:nvSpPr>
            <p:spPr>
              <a:xfrm>
                <a:off x="1542559" y="-1"/>
                <a:ext cx="75811" cy="56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471" y="376"/>
                    </a:lnTo>
                    <a:lnTo>
                      <a:pt x="18875" y="6385"/>
                    </a:lnTo>
                    <a:lnTo>
                      <a:pt x="18600" y="6477"/>
                    </a:lnTo>
                    <a:lnTo>
                      <a:pt x="16165" y="4491"/>
                    </a:lnTo>
                    <a:lnTo>
                      <a:pt x="13726" y="3593"/>
                    </a:lnTo>
                    <a:lnTo>
                      <a:pt x="10592" y="4320"/>
                    </a:lnTo>
                    <a:lnTo>
                      <a:pt x="8844" y="6302"/>
                    </a:lnTo>
                    <a:lnTo>
                      <a:pt x="7603" y="9221"/>
                    </a:lnTo>
                    <a:lnTo>
                      <a:pt x="6391" y="13229"/>
                    </a:lnTo>
                    <a:lnTo>
                      <a:pt x="1943" y="14742"/>
                    </a:lnTo>
                    <a:lnTo>
                      <a:pt x="0" y="16948"/>
                    </a:lnTo>
                    <a:lnTo>
                      <a:pt x="18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65" name="object 419"/>
            <p:cNvSpPr/>
            <p:nvPr/>
          </p:nvSpPr>
          <p:spPr>
            <a:xfrm>
              <a:off x="2862890" y="1118654"/>
              <a:ext cx="60407" cy="4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77" y="0"/>
                  </a:moveTo>
                  <a:lnTo>
                    <a:pt x="0" y="663"/>
                  </a:lnTo>
                  <a:lnTo>
                    <a:pt x="3079" y="4812"/>
                  </a:lnTo>
                  <a:lnTo>
                    <a:pt x="5494" y="10118"/>
                  </a:lnTo>
                  <a:lnTo>
                    <a:pt x="7046" y="15930"/>
                  </a:lnTo>
                  <a:lnTo>
                    <a:pt x="7534" y="21600"/>
                  </a:lnTo>
                  <a:lnTo>
                    <a:pt x="21600" y="21600"/>
                  </a:lnTo>
                  <a:lnTo>
                    <a:pt x="16327" y="1930"/>
                  </a:lnTo>
                  <a:lnTo>
                    <a:pt x="12176" y="1822"/>
                  </a:lnTo>
                  <a:lnTo>
                    <a:pt x="8114" y="782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68" name="object 420"/>
            <p:cNvGrpSpPr/>
            <p:nvPr/>
          </p:nvGrpSpPr>
          <p:grpSpPr>
            <a:xfrm>
              <a:off x="1769914" y="1104675"/>
              <a:ext cx="1463837" cy="61819"/>
              <a:chOff x="-1" y="0"/>
              <a:chExt cx="1463836" cy="61818"/>
            </a:xfrm>
          </p:grpSpPr>
          <p:sp>
            <p:nvSpPr>
              <p:cNvPr id="1266" name="Shape"/>
              <p:cNvSpPr/>
              <p:nvPr/>
            </p:nvSpPr>
            <p:spPr>
              <a:xfrm>
                <a:off x="-2" y="21843"/>
                <a:ext cx="32314" cy="39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688" y="5703"/>
                    </a:lnTo>
                    <a:lnTo>
                      <a:pt x="10410" y="0"/>
                    </a:lnTo>
                    <a:lnTo>
                      <a:pt x="2318" y="510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67" name="Shape"/>
              <p:cNvSpPr/>
              <p:nvPr/>
            </p:nvSpPr>
            <p:spPr>
              <a:xfrm>
                <a:off x="1430126" y="-1"/>
                <a:ext cx="33710" cy="61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502" y="4216"/>
                    </a:lnTo>
                    <a:lnTo>
                      <a:pt x="6299" y="9511"/>
                    </a:lnTo>
                    <a:lnTo>
                      <a:pt x="1351" y="1544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69" name="object 421"/>
            <p:cNvSpPr/>
            <p:nvPr/>
          </p:nvSpPr>
          <p:spPr>
            <a:xfrm>
              <a:off x="2602997" y="1138349"/>
              <a:ext cx="47756" cy="2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09" y="0"/>
                  </a:moveTo>
                  <a:lnTo>
                    <a:pt x="3808" y="508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656" y="5715"/>
                  </a:lnTo>
                  <a:lnTo>
                    <a:pt x="10709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72" name="object 422"/>
            <p:cNvGrpSpPr/>
            <p:nvPr/>
          </p:nvGrpSpPr>
          <p:grpSpPr>
            <a:xfrm>
              <a:off x="2049482" y="1136245"/>
              <a:ext cx="155937" cy="30248"/>
              <a:chOff x="0" y="-1"/>
              <a:chExt cx="155936" cy="30247"/>
            </a:xfrm>
          </p:grpSpPr>
          <p:sp>
            <p:nvSpPr>
              <p:cNvPr id="1270" name="Shape"/>
              <p:cNvSpPr/>
              <p:nvPr/>
            </p:nvSpPr>
            <p:spPr>
              <a:xfrm>
                <a:off x="0" y="3785"/>
                <a:ext cx="36618" cy="26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22"/>
                    </a:moveTo>
                    <a:lnTo>
                      <a:pt x="20446" y="10453"/>
                    </a:lnTo>
                    <a:lnTo>
                      <a:pt x="18191" y="5579"/>
                    </a:lnTo>
                    <a:lnTo>
                      <a:pt x="14917" y="2095"/>
                    </a:lnTo>
                    <a:lnTo>
                      <a:pt x="7821" y="0"/>
                    </a:lnTo>
                    <a:lnTo>
                      <a:pt x="3289" y="4003"/>
                    </a:lnTo>
                    <a:lnTo>
                      <a:pt x="839" y="11925"/>
                    </a:lnTo>
                    <a:lnTo>
                      <a:pt x="0" y="21600"/>
                    </a:lnTo>
                    <a:lnTo>
                      <a:pt x="21547" y="21600"/>
                    </a:lnTo>
                    <a:lnTo>
                      <a:pt x="21600" y="16022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1" name="Shape"/>
              <p:cNvSpPr/>
              <p:nvPr/>
            </p:nvSpPr>
            <p:spPr>
              <a:xfrm>
                <a:off x="117995" y="-2"/>
                <a:ext cx="37942" cy="30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033" y="5724"/>
                    </a:lnTo>
                    <a:lnTo>
                      <a:pt x="11513" y="0"/>
                    </a:lnTo>
                    <a:lnTo>
                      <a:pt x="3630" y="5071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73" name="object 423"/>
            <p:cNvSpPr/>
            <p:nvPr/>
          </p:nvSpPr>
          <p:spPr>
            <a:xfrm>
              <a:off x="2506058" y="1136204"/>
              <a:ext cx="26700" cy="30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9" y="0"/>
                  </a:moveTo>
                  <a:lnTo>
                    <a:pt x="0" y="104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197" y="12799"/>
                  </a:lnTo>
                  <a:lnTo>
                    <a:pt x="17085" y="4758"/>
                  </a:lnTo>
                  <a:lnTo>
                    <a:pt x="9829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76" name="object 424"/>
            <p:cNvGrpSpPr/>
            <p:nvPr/>
          </p:nvGrpSpPr>
          <p:grpSpPr>
            <a:xfrm>
              <a:off x="2404903" y="1144005"/>
              <a:ext cx="623745" cy="22489"/>
              <a:chOff x="0" y="-1"/>
              <a:chExt cx="623744" cy="22488"/>
            </a:xfrm>
          </p:grpSpPr>
          <p:sp>
            <p:nvSpPr>
              <p:cNvPr id="1274" name="Shape"/>
              <p:cNvSpPr/>
              <p:nvPr/>
            </p:nvSpPr>
            <p:spPr>
              <a:xfrm>
                <a:off x="-1" y="1308"/>
                <a:ext cx="35120" cy="21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093" y="5390"/>
                    </a:lnTo>
                    <a:lnTo>
                      <a:pt x="11108" y="0"/>
                    </a:lnTo>
                    <a:lnTo>
                      <a:pt x="3976" y="5403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5" name="Shape"/>
              <p:cNvSpPr/>
              <p:nvPr/>
            </p:nvSpPr>
            <p:spPr>
              <a:xfrm>
                <a:off x="585816" y="-2"/>
                <a:ext cx="37928" cy="22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96" y="5650"/>
                    </a:lnTo>
                    <a:lnTo>
                      <a:pt x="13028" y="0"/>
                    </a:lnTo>
                    <a:lnTo>
                      <a:pt x="4246" y="5137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77" name="object 425"/>
            <p:cNvSpPr/>
            <p:nvPr/>
          </p:nvSpPr>
          <p:spPr>
            <a:xfrm>
              <a:off x="3114238" y="1142588"/>
              <a:ext cx="25402" cy="2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41" y="0"/>
                  </a:moveTo>
                  <a:lnTo>
                    <a:pt x="6183" y="1642"/>
                  </a:lnTo>
                  <a:lnTo>
                    <a:pt x="2099" y="7471"/>
                  </a:lnTo>
                  <a:lnTo>
                    <a:pt x="0" y="14965"/>
                  </a:lnTo>
                  <a:lnTo>
                    <a:pt x="95" y="21600"/>
                  </a:lnTo>
                  <a:lnTo>
                    <a:pt x="21600" y="21600"/>
                  </a:lnTo>
                  <a:lnTo>
                    <a:pt x="21485" y="16095"/>
                  </a:lnTo>
                  <a:lnTo>
                    <a:pt x="19307" y="9151"/>
                  </a:lnTo>
                  <a:lnTo>
                    <a:pt x="15886" y="3031"/>
                  </a:lnTo>
                  <a:lnTo>
                    <a:pt x="12041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8" name="object 426"/>
            <p:cNvSpPr/>
            <p:nvPr/>
          </p:nvSpPr>
          <p:spPr>
            <a:xfrm>
              <a:off x="2282690" y="1146488"/>
              <a:ext cx="26700" cy="1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74" y="0"/>
                  </a:moveTo>
                  <a:lnTo>
                    <a:pt x="6025" y="714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586" y="3657"/>
                  </a:lnTo>
                  <a:lnTo>
                    <a:pt x="13474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83" name="object 427"/>
            <p:cNvGrpSpPr/>
            <p:nvPr/>
          </p:nvGrpSpPr>
          <p:grpSpPr>
            <a:xfrm>
              <a:off x="1720044" y="-3"/>
              <a:ext cx="1506687" cy="315188"/>
              <a:chOff x="0" y="-1"/>
              <a:chExt cx="1506685" cy="315186"/>
            </a:xfrm>
          </p:grpSpPr>
          <p:sp>
            <p:nvSpPr>
              <p:cNvPr id="1279" name="Shape"/>
              <p:cNvSpPr/>
              <p:nvPr/>
            </p:nvSpPr>
            <p:spPr>
              <a:xfrm>
                <a:off x="-1" y="27166"/>
                <a:ext cx="313987" cy="1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74"/>
                    </a:moveTo>
                    <a:lnTo>
                      <a:pt x="21451" y="18947"/>
                    </a:lnTo>
                    <a:lnTo>
                      <a:pt x="21065" y="17109"/>
                    </a:lnTo>
                    <a:lnTo>
                      <a:pt x="20403" y="16022"/>
                    </a:lnTo>
                    <a:lnTo>
                      <a:pt x="19425" y="15755"/>
                    </a:lnTo>
                    <a:lnTo>
                      <a:pt x="19303" y="15774"/>
                    </a:lnTo>
                    <a:lnTo>
                      <a:pt x="18918" y="16580"/>
                    </a:lnTo>
                    <a:lnTo>
                      <a:pt x="18845" y="16518"/>
                    </a:lnTo>
                    <a:lnTo>
                      <a:pt x="18307" y="14880"/>
                    </a:lnTo>
                    <a:lnTo>
                      <a:pt x="17791" y="14092"/>
                    </a:lnTo>
                    <a:lnTo>
                      <a:pt x="17154" y="14359"/>
                    </a:lnTo>
                    <a:lnTo>
                      <a:pt x="16957" y="9743"/>
                    </a:lnTo>
                    <a:lnTo>
                      <a:pt x="15961" y="6391"/>
                    </a:lnTo>
                    <a:lnTo>
                      <a:pt x="14463" y="4893"/>
                    </a:lnTo>
                    <a:lnTo>
                      <a:pt x="12757" y="5845"/>
                    </a:lnTo>
                    <a:lnTo>
                      <a:pt x="12302" y="3338"/>
                    </a:lnTo>
                    <a:lnTo>
                      <a:pt x="11572" y="1411"/>
                    </a:lnTo>
                    <a:lnTo>
                      <a:pt x="10637" y="239"/>
                    </a:lnTo>
                    <a:lnTo>
                      <a:pt x="9568" y="0"/>
                    </a:lnTo>
                    <a:lnTo>
                      <a:pt x="8526" y="949"/>
                    </a:lnTo>
                    <a:lnTo>
                      <a:pt x="7729" y="2929"/>
                    </a:lnTo>
                    <a:lnTo>
                      <a:pt x="7199" y="5544"/>
                    </a:lnTo>
                    <a:lnTo>
                      <a:pt x="6958" y="8385"/>
                    </a:lnTo>
                    <a:lnTo>
                      <a:pt x="5361" y="7864"/>
                    </a:lnTo>
                    <a:lnTo>
                      <a:pt x="4099" y="9300"/>
                    </a:lnTo>
                    <a:lnTo>
                      <a:pt x="3229" y="12245"/>
                    </a:lnTo>
                    <a:lnTo>
                      <a:pt x="2803" y="16263"/>
                    </a:lnTo>
                    <a:lnTo>
                      <a:pt x="1636" y="14745"/>
                    </a:lnTo>
                    <a:lnTo>
                      <a:pt x="703" y="15709"/>
                    </a:lnTo>
                    <a:lnTo>
                      <a:pt x="119" y="18285"/>
                    </a:lnTo>
                    <a:lnTo>
                      <a:pt x="0" y="21600"/>
                    </a:lnTo>
                    <a:lnTo>
                      <a:pt x="21600" y="214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0" name="Shape"/>
              <p:cNvSpPr/>
              <p:nvPr/>
            </p:nvSpPr>
            <p:spPr>
              <a:xfrm>
                <a:off x="472020" y="-2"/>
                <a:ext cx="313988" cy="110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63"/>
                    </a:moveTo>
                    <a:lnTo>
                      <a:pt x="21342" y="17694"/>
                    </a:lnTo>
                    <a:lnTo>
                      <a:pt x="20453" y="15378"/>
                    </a:lnTo>
                    <a:lnTo>
                      <a:pt x="19243" y="14867"/>
                    </a:lnTo>
                    <a:lnTo>
                      <a:pt x="18024" y="16500"/>
                    </a:lnTo>
                    <a:lnTo>
                      <a:pt x="17831" y="16223"/>
                    </a:lnTo>
                    <a:lnTo>
                      <a:pt x="17607" y="11397"/>
                    </a:lnTo>
                    <a:lnTo>
                      <a:pt x="16857" y="7700"/>
                    </a:lnTo>
                    <a:lnTo>
                      <a:pt x="15615" y="5472"/>
                    </a:lnTo>
                    <a:lnTo>
                      <a:pt x="13917" y="5055"/>
                    </a:lnTo>
                    <a:lnTo>
                      <a:pt x="13677" y="5130"/>
                    </a:lnTo>
                    <a:lnTo>
                      <a:pt x="13236" y="6309"/>
                    </a:lnTo>
                    <a:lnTo>
                      <a:pt x="12902" y="6045"/>
                    </a:lnTo>
                    <a:lnTo>
                      <a:pt x="10468" y="0"/>
                    </a:lnTo>
                    <a:lnTo>
                      <a:pt x="9665" y="92"/>
                    </a:lnTo>
                    <a:lnTo>
                      <a:pt x="8812" y="1037"/>
                    </a:lnTo>
                    <a:lnTo>
                      <a:pt x="8116" y="2862"/>
                    </a:lnTo>
                    <a:lnTo>
                      <a:pt x="7639" y="5232"/>
                    </a:lnTo>
                    <a:lnTo>
                      <a:pt x="7442" y="7812"/>
                    </a:lnTo>
                    <a:lnTo>
                      <a:pt x="5967" y="6376"/>
                    </a:lnTo>
                    <a:lnTo>
                      <a:pt x="4619" y="7364"/>
                    </a:lnTo>
                    <a:lnTo>
                      <a:pt x="3632" y="10265"/>
                    </a:lnTo>
                    <a:lnTo>
                      <a:pt x="3238" y="14568"/>
                    </a:lnTo>
                    <a:lnTo>
                      <a:pt x="3093" y="14982"/>
                    </a:lnTo>
                    <a:lnTo>
                      <a:pt x="1931" y="14446"/>
                    </a:lnTo>
                    <a:lnTo>
                      <a:pt x="902" y="15744"/>
                    </a:lnTo>
                    <a:lnTo>
                      <a:pt x="195" y="18317"/>
                    </a:lnTo>
                    <a:lnTo>
                      <a:pt x="0" y="21600"/>
                    </a:lnTo>
                    <a:lnTo>
                      <a:pt x="21600" y="2146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1" name="Shape"/>
              <p:cNvSpPr/>
              <p:nvPr/>
            </p:nvSpPr>
            <p:spPr>
              <a:xfrm>
                <a:off x="870052" y="233670"/>
                <a:ext cx="203943" cy="81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665"/>
                    </a:moveTo>
                    <a:lnTo>
                      <a:pt x="21550" y="18083"/>
                    </a:lnTo>
                    <a:lnTo>
                      <a:pt x="20665" y="16629"/>
                    </a:lnTo>
                    <a:lnTo>
                      <a:pt x="19485" y="16495"/>
                    </a:lnTo>
                    <a:lnTo>
                      <a:pt x="18551" y="17871"/>
                    </a:lnTo>
                    <a:lnTo>
                      <a:pt x="18376" y="14583"/>
                    </a:lnTo>
                    <a:lnTo>
                      <a:pt x="17590" y="13391"/>
                    </a:lnTo>
                    <a:lnTo>
                      <a:pt x="16651" y="13230"/>
                    </a:lnTo>
                    <a:lnTo>
                      <a:pt x="16020" y="13031"/>
                    </a:lnTo>
                    <a:lnTo>
                      <a:pt x="15932" y="11742"/>
                    </a:lnTo>
                    <a:lnTo>
                      <a:pt x="15906" y="9427"/>
                    </a:lnTo>
                    <a:lnTo>
                      <a:pt x="15455" y="6862"/>
                    </a:lnTo>
                    <a:lnTo>
                      <a:pt x="14086" y="4840"/>
                    </a:lnTo>
                    <a:lnTo>
                      <a:pt x="13855" y="4668"/>
                    </a:lnTo>
                    <a:lnTo>
                      <a:pt x="13436" y="5530"/>
                    </a:lnTo>
                    <a:lnTo>
                      <a:pt x="13045" y="5213"/>
                    </a:lnTo>
                    <a:lnTo>
                      <a:pt x="12643" y="4103"/>
                    </a:lnTo>
                    <a:lnTo>
                      <a:pt x="12110" y="2154"/>
                    </a:lnTo>
                    <a:lnTo>
                      <a:pt x="11228" y="431"/>
                    </a:lnTo>
                    <a:lnTo>
                      <a:pt x="9771" y="0"/>
                    </a:lnTo>
                    <a:lnTo>
                      <a:pt x="9675" y="30"/>
                    </a:lnTo>
                    <a:lnTo>
                      <a:pt x="8086" y="1696"/>
                    </a:lnTo>
                    <a:lnTo>
                      <a:pt x="7986" y="1865"/>
                    </a:lnTo>
                    <a:lnTo>
                      <a:pt x="7439" y="3335"/>
                    </a:lnTo>
                    <a:lnTo>
                      <a:pt x="6997" y="5301"/>
                    </a:lnTo>
                    <a:lnTo>
                      <a:pt x="6679" y="7037"/>
                    </a:lnTo>
                    <a:lnTo>
                      <a:pt x="6498" y="7818"/>
                    </a:lnTo>
                    <a:lnTo>
                      <a:pt x="6446" y="7848"/>
                    </a:lnTo>
                    <a:lnTo>
                      <a:pt x="5836" y="6411"/>
                    </a:lnTo>
                    <a:lnTo>
                      <a:pt x="5605" y="6331"/>
                    </a:lnTo>
                    <a:lnTo>
                      <a:pt x="4216" y="6623"/>
                    </a:lnTo>
                    <a:lnTo>
                      <a:pt x="3179" y="8347"/>
                    </a:lnTo>
                    <a:lnTo>
                      <a:pt x="2630" y="11157"/>
                    </a:lnTo>
                    <a:lnTo>
                      <a:pt x="2704" y="14707"/>
                    </a:lnTo>
                    <a:lnTo>
                      <a:pt x="2644" y="15431"/>
                    </a:lnTo>
                    <a:lnTo>
                      <a:pt x="1476" y="14654"/>
                    </a:lnTo>
                    <a:lnTo>
                      <a:pt x="1142" y="14892"/>
                    </a:lnTo>
                    <a:lnTo>
                      <a:pt x="576" y="15865"/>
                    </a:lnTo>
                    <a:lnTo>
                      <a:pt x="152" y="17588"/>
                    </a:lnTo>
                    <a:lnTo>
                      <a:pt x="0" y="19547"/>
                    </a:lnTo>
                    <a:lnTo>
                      <a:pt x="249" y="21223"/>
                    </a:lnTo>
                    <a:lnTo>
                      <a:pt x="4522" y="20940"/>
                    </a:lnTo>
                    <a:lnTo>
                      <a:pt x="11650" y="21381"/>
                    </a:lnTo>
                    <a:lnTo>
                      <a:pt x="18415" y="21600"/>
                    </a:lnTo>
                    <a:lnTo>
                      <a:pt x="21600" y="206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2" name="Shape"/>
              <p:cNvSpPr/>
              <p:nvPr/>
            </p:nvSpPr>
            <p:spPr>
              <a:xfrm>
                <a:off x="1142545" y="87567"/>
                <a:ext cx="364141" cy="106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59"/>
                    </a:moveTo>
                    <a:lnTo>
                      <a:pt x="21485" y="19180"/>
                    </a:lnTo>
                    <a:lnTo>
                      <a:pt x="21113" y="17201"/>
                    </a:lnTo>
                    <a:lnTo>
                      <a:pt x="20557" y="15824"/>
                    </a:lnTo>
                    <a:lnTo>
                      <a:pt x="19892" y="15349"/>
                    </a:lnTo>
                    <a:lnTo>
                      <a:pt x="19856" y="15352"/>
                    </a:lnTo>
                    <a:lnTo>
                      <a:pt x="19499" y="16223"/>
                    </a:lnTo>
                    <a:lnTo>
                      <a:pt x="19402" y="16135"/>
                    </a:lnTo>
                    <a:lnTo>
                      <a:pt x="19182" y="13419"/>
                    </a:lnTo>
                    <a:lnTo>
                      <a:pt x="18809" y="12505"/>
                    </a:lnTo>
                    <a:lnTo>
                      <a:pt x="18053" y="11464"/>
                    </a:lnTo>
                    <a:lnTo>
                      <a:pt x="17469" y="11819"/>
                    </a:lnTo>
                    <a:lnTo>
                      <a:pt x="16892" y="13075"/>
                    </a:lnTo>
                    <a:lnTo>
                      <a:pt x="16833" y="12988"/>
                    </a:lnTo>
                    <a:lnTo>
                      <a:pt x="16641" y="9933"/>
                    </a:lnTo>
                    <a:lnTo>
                      <a:pt x="16434" y="8954"/>
                    </a:lnTo>
                    <a:lnTo>
                      <a:pt x="15869" y="7197"/>
                    </a:lnTo>
                    <a:lnTo>
                      <a:pt x="15216" y="6580"/>
                    </a:lnTo>
                    <a:lnTo>
                      <a:pt x="14558" y="7114"/>
                    </a:lnTo>
                    <a:lnTo>
                      <a:pt x="13975" y="8810"/>
                    </a:lnTo>
                    <a:lnTo>
                      <a:pt x="13301" y="5722"/>
                    </a:lnTo>
                    <a:lnTo>
                      <a:pt x="12460" y="5486"/>
                    </a:lnTo>
                    <a:lnTo>
                      <a:pt x="11668" y="7410"/>
                    </a:lnTo>
                    <a:lnTo>
                      <a:pt x="11142" y="10801"/>
                    </a:lnTo>
                    <a:lnTo>
                      <a:pt x="10955" y="6742"/>
                    </a:lnTo>
                    <a:lnTo>
                      <a:pt x="10347" y="3196"/>
                    </a:lnTo>
                    <a:lnTo>
                      <a:pt x="9408" y="750"/>
                    </a:lnTo>
                    <a:lnTo>
                      <a:pt x="8225" y="0"/>
                    </a:lnTo>
                    <a:lnTo>
                      <a:pt x="7221" y="1102"/>
                    </a:lnTo>
                    <a:lnTo>
                      <a:pt x="6359" y="3584"/>
                    </a:lnTo>
                    <a:lnTo>
                      <a:pt x="5805" y="6901"/>
                    </a:lnTo>
                    <a:lnTo>
                      <a:pt x="5725" y="10516"/>
                    </a:lnTo>
                    <a:lnTo>
                      <a:pt x="4693" y="6325"/>
                    </a:lnTo>
                    <a:lnTo>
                      <a:pt x="3279" y="6408"/>
                    </a:lnTo>
                    <a:lnTo>
                      <a:pt x="2099" y="9717"/>
                    </a:lnTo>
                    <a:lnTo>
                      <a:pt x="1767" y="15205"/>
                    </a:lnTo>
                    <a:lnTo>
                      <a:pt x="1503" y="15842"/>
                    </a:lnTo>
                    <a:lnTo>
                      <a:pt x="1492" y="14648"/>
                    </a:lnTo>
                    <a:lnTo>
                      <a:pt x="1058" y="15064"/>
                    </a:lnTo>
                    <a:lnTo>
                      <a:pt x="572" y="16061"/>
                    </a:lnTo>
                    <a:lnTo>
                      <a:pt x="167" y="17808"/>
                    </a:lnTo>
                    <a:lnTo>
                      <a:pt x="0" y="19817"/>
                    </a:lnTo>
                    <a:lnTo>
                      <a:pt x="225" y="21600"/>
                    </a:lnTo>
                    <a:lnTo>
                      <a:pt x="21600" y="214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284" name="object 428" descr="object 42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24977" y="15918"/>
              <a:ext cx="192958" cy="772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88" name="object 429"/>
            <p:cNvGrpSpPr/>
            <p:nvPr/>
          </p:nvGrpSpPr>
          <p:grpSpPr>
            <a:xfrm>
              <a:off x="1840185" y="219622"/>
              <a:ext cx="1185656" cy="131187"/>
              <a:chOff x="0" y="0"/>
              <a:chExt cx="1185655" cy="131186"/>
            </a:xfrm>
          </p:grpSpPr>
          <p:sp>
            <p:nvSpPr>
              <p:cNvPr id="1285" name="Shape"/>
              <p:cNvSpPr/>
              <p:nvPr/>
            </p:nvSpPr>
            <p:spPr>
              <a:xfrm>
                <a:off x="-1" y="-1"/>
                <a:ext cx="143273" cy="54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69"/>
                    </a:moveTo>
                    <a:lnTo>
                      <a:pt x="21489" y="15276"/>
                    </a:lnTo>
                    <a:lnTo>
                      <a:pt x="20511" y="11982"/>
                    </a:lnTo>
                    <a:lnTo>
                      <a:pt x="18885" y="10384"/>
                    </a:lnTo>
                    <a:lnTo>
                      <a:pt x="16767" y="9969"/>
                    </a:lnTo>
                    <a:lnTo>
                      <a:pt x="15670" y="11200"/>
                    </a:lnTo>
                    <a:lnTo>
                      <a:pt x="15423" y="10920"/>
                    </a:lnTo>
                    <a:lnTo>
                      <a:pt x="10776" y="90"/>
                    </a:lnTo>
                    <a:lnTo>
                      <a:pt x="9633" y="0"/>
                    </a:lnTo>
                    <a:lnTo>
                      <a:pt x="8109" y="1527"/>
                    </a:lnTo>
                    <a:lnTo>
                      <a:pt x="6985" y="4506"/>
                    </a:lnTo>
                    <a:lnTo>
                      <a:pt x="6179" y="8277"/>
                    </a:lnTo>
                    <a:lnTo>
                      <a:pt x="5608" y="12187"/>
                    </a:lnTo>
                    <a:lnTo>
                      <a:pt x="3199" y="9578"/>
                    </a:lnTo>
                    <a:lnTo>
                      <a:pt x="1181" y="10675"/>
                    </a:lnTo>
                    <a:lnTo>
                      <a:pt x="0" y="14881"/>
                    </a:lnTo>
                    <a:lnTo>
                      <a:pt x="101" y="21600"/>
                    </a:lnTo>
                    <a:lnTo>
                      <a:pt x="21600" y="2076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6" name="Shape"/>
              <p:cNvSpPr/>
              <p:nvPr/>
            </p:nvSpPr>
            <p:spPr>
              <a:xfrm>
                <a:off x="197345" y="64631"/>
                <a:ext cx="118711" cy="43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55"/>
                    </a:moveTo>
                    <a:lnTo>
                      <a:pt x="21103" y="13222"/>
                    </a:lnTo>
                    <a:lnTo>
                      <a:pt x="19522" y="11962"/>
                    </a:lnTo>
                    <a:lnTo>
                      <a:pt x="17798" y="13172"/>
                    </a:lnTo>
                    <a:lnTo>
                      <a:pt x="16872" y="13934"/>
                    </a:lnTo>
                    <a:lnTo>
                      <a:pt x="16611" y="13411"/>
                    </a:lnTo>
                    <a:lnTo>
                      <a:pt x="16472" y="4863"/>
                    </a:lnTo>
                    <a:lnTo>
                      <a:pt x="12629" y="2400"/>
                    </a:lnTo>
                    <a:lnTo>
                      <a:pt x="10434" y="5707"/>
                    </a:lnTo>
                    <a:lnTo>
                      <a:pt x="10226" y="5575"/>
                    </a:lnTo>
                    <a:lnTo>
                      <a:pt x="9066" y="2305"/>
                    </a:lnTo>
                    <a:lnTo>
                      <a:pt x="7836" y="378"/>
                    </a:lnTo>
                    <a:lnTo>
                      <a:pt x="6135" y="0"/>
                    </a:lnTo>
                    <a:lnTo>
                      <a:pt x="4659" y="2337"/>
                    </a:lnTo>
                    <a:lnTo>
                      <a:pt x="4143" y="6463"/>
                    </a:lnTo>
                    <a:lnTo>
                      <a:pt x="4081" y="10746"/>
                    </a:lnTo>
                    <a:lnTo>
                      <a:pt x="3963" y="13588"/>
                    </a:lnTo>
                    <a:lnTo>
                      <a:pt x="1551" y="14463"/>
                    </a:lnTo>
                    <a:lnTo>
                      <a:pt x="173" y="16624"/>
                    </a:lnTo>
                    <a:lnTo>
                      <a:pt x="0" y="21600"/>
                    </a:lnTo>
                    <a:lnTo>
                      <a:pt x="21600" y="198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7" name="Shape"/>
              <p:cNvSpPr/>
              <p:nvPr/>
            </p:nvSpPr>
            <p:spPr>
              <a:xfrm>
                <a:off x="1084241" y="96940"/>
                <a:ext cx="101414" cy="34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62"/>
                    </a:moveTo>
                    <a:lnTo>
                      <a:pt x="21056" y="9598"/>
                    </a:lnTo>
                    <a:lnTo>
                      <a:pt x="18611" y="12699"/>
                    </a:lnTo>
                    <a:lnTo>
                      <a:pt x="18459" y="12402"/>
                    </a:lnTo>
                    <a:lnTo>
                      <a:pt x="18270" y="10367"/>
                    </a:lnTo>
                    <a:lnTo>
                      <a:pt x="17989" y="6497"/>
                    </a:lnTo>
                    <a:lnTo>
                      <a:pt x="17193" y="2475"/>
                    </a:lnTo>
                    <a:lnTo>
                      <a:pt x="15465" y="0"/>
                    </a:lnTo>
                    <a:lnTo>
                      <a:pt x="12844" y="496"/>
                    </a:lnTo>
                    <a:lnTo>
                      <a:pt x="11069" y="3605"/>
                    </a:lnTo>
                    <a:lnTo>
                      <a:pt x="9481" y="8861"/>
                    </a:lnTo>
                    <a:lnTo>
                      <a:pt x="9368" y="8909"/>
                    </a:lnTo>
                    <a:lnTo>
                      <a:pt x="8654" y="5688"/>
                    </a:lnTo>
                    <a:lnTo>
                      <a:pt x="6819" y="6434"/>
                    </a:lnTo>
                    <a:lnTo>
                      <a:pt x="5142" y="11497"/>
                    </a:lnTo>
                    <a:lnTo>
                      <a:pt x="4831" y="11545"/>
                    </a:lnTo>
                    <a:lnTo>
                      <a:pt x="3116" y="7699"/>
                    </a:lnTo>
                    <a:lnTo>
                      <a:pt x="2002" y="7972"/>
                    </a:lnTo>
                    <a:lnTo>
                      <a:pt x="760" y="9918"/>
                    </a:lnTo>
                    <a:lnTo>
                      <a:pt x="89" y="13828"/>
                    </a:lnTo>
                    <a:lnTo>
                      <a:pt x="0" y="17915"/>
                    </a:lnTo>
                    <a:lnTo>
                      <a:pt x="506" y="20382"/>
                    </a:lnTo>
                    <a:lnTo>
                      <a:pt x="4204" y="21600"/>
                    </a:lnTo>
                    <a:lnTo>
                      <a:pt x="10193" y="21263"/>
                    </a:lnTo>
                    <a:lnTo>
                      <a:pt x="16387" y="20710"/>
                    </a:lnTo>
                    <a:lnTo>
                      <a:pt x="20702" y="21271"/>
                    </a:lnTo>
                    <a:lnTo>
                      <a:pt x="21600" y="1506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89" name="object 430"/>
            <p:cNvSpPr/>
            <p:nvPr/>
          </p:nvSpPr>
          <p:spPr>
            <a:xfrm>
              <a:off x="2526531" y="249115"/>
              <a:ext cx="46039" cy="4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4" y="0"/>
                  </a:moveTo>
                  <a:lnTo>
                    <a:pt x="3164" y="3743"/>
                  </a:lnTo>
                  <a:lnTo>
                    <a:pt x="587" y="10526"/>
                  </a:lnTo>
                  <a:lnTo>
                    <a:pt x="0" y="17366"/>
                  </a:lnTo>
                  <a:lnTo>
                    <a:pt x="1930" y="21277"/>
                  </a:lnTo>
                  <a:lnTo>
                    <a:pt x="5062" y="21502"/>
                  </a:lnTo>
                  <a:lnTo>
                    <a:pt x="11176" y="21600"/>
                  </a:lnTo>
                  <a:lnTo>
                    <a:pt x="17281" y="21536"/>
                  </a:lnTo>
                  <a:lnTo>
                    <a:pt x="20386" y="21277"/>
                  </a:lnTo>
                  <a:lnTo>
                    <a:pt x="21600" y="16520"/>
                  </a:lnTo>
                  <a:lnTo>
                    <a:pt x="19549" y="8604"/>
                  </a:lnTo>
                  <a:lnTo>
                    <a:pt x="14621" y="1705"/>
                  </a:lnTo>
                  <a:lnTo>
                    <a:pt x="7204" y="0"/>
                  </a:lnTo>
                  <a:close/>
                </a:path>
              </a:pathLst>
            </a:custGeom>
            <a:solidFill>
              <a:srgbClr val="F9EFC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0" name="object 431"/>
            <p:cNvSpPr/>
            <p:nvPr/>
          </p:nvSpPr>
          <p:spPr>
            <a:xfrm>
              <a:off x="2448780" y="302506"/>
              <a:ext cx="31163" cy="30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78" y="0"/>
                  </a:moveTo>
                  <a:lnTo>
                    <a:pt x="2356" y="3373"/>
                  </a:lnTo>
                  <a:lnTo>
                    <a:pt x="22" y="9276"/>
                  </a:lnTo>
                  <a:lnTo>
                    <a:pt x="0" y="15697"/>
                  </a:lnTo>
                  <a:lnTo>
                    <a:pt x="2210" y="20623"/>
                  </a:lnTo>
                  <a:lnTo>
                    <a:pt x="19739" y="21600"/>
                  </a:lnTo>
                  <a:lnTo>
                    <a:pt x="21600" y="13598"/>
                  </a:lnTo>
                  <a:lnTo>
                    <a:pt x="20048" y="5906"/>
                  </a:lnTo>
                  <a:lnTo>
                    <a:pt x="15177" y="661"/>
                  </a:lnTo>
                  <a:lnTo>
                    <a:pt x="7078" y="0"/>
                  </a:lnTo>
                  <a:close/>
                </a:path>
              </a:pathLst>
            </a:custGeom>
            <a:solidFill>
              <a:srgbClr val="CAD9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1" name="object 432"/>
            <p:cNvSpPr/>
            <p:nvPr/>
          </p:nvSpPr>
          <p:spPr>
            <a:xfrm>
              <a:off x="3198585" y="312336"/>
              <a:ext cx="33778" cy="18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72" y="0"/>
                  </a:moveTo>
                  <a:lnTo>
                    <a:pt x="5054" y="3387"/>
                  </a:lnTo>
                  <a:lnTo>
                    <a:pt x="1710" y="9802"/>
                  </a:lnTo>
                  <a:lnTo>
                    <a:pt x="0" y="16588"/>
                  </a:lnTo>
                  <a:lnTo>
                    <a:pt x="1383" y="21090"/>
                  </a:lnTo>
                  <a:lnTo>
                    <a:pt x="5066" y="21600"/>
                  </a:lnTo>
                  <a:lnTo>
                    <a:pt x="11781" y="21445"/>
                  </a:lnTo>
                  <a:lnTo>
                    <a:pt x="18351" y="20504"/>
                  </a:lnTo>
                  <a:lnTo>
                    <a:pt x="21600" y="18655"/>
                  </a:lnTo>
                  <a:lnTo>
                    <a:pt x="20384" y="10081"/>
                  </a:lnTo>
                  <a:lnTo>
                    <a:pt x="17559" y="3739"/>
                  </a:lnTo>
                  <a:lnTo>
                    <a:pt x="13497" y="192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E2E4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2" name="object 433"/>
            <p:cNvSpPr/>
            <p:nvPr/>
          </p:nvSpPr>
          <p:spPr>
            <a:xfrm>
              <a:off x="3198641" y="865841"/>
              <a:ext cx="31118" cy="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510" y="4613"/>
                  </a:lnTo>
                  <a:lnTo>
                    <a:pt x="7594" y="9010"/>
                  </a:lnTo>
                  <a:lnTo>
                    <a:pt x="8831" y="14028"/>
                  </a:lnTo>
                  <a:lnTo>
                    <a:pt x="7802" y="20504"/>
                  </a:lnTo>
                  <a:lnTo>
                    <a:pt x="13119" y="20617"/>
                  </a:lnTo>
                  <a:lnTo>
                    <a:pt x="15773" y="21600"/>
                  </a:lnTo>
                  <a:lnTo>
                    <a:pt x="21459" y="20504"/>
                  </a:lnTo>
                  <a:lnTo>
                    <a:pt x="21600" y="19046"/>
                  </a:lnTo>
                  <a:lnTo>
                    <a:pt x="21063" y="11807"/>
                  </a:lnTo>
                  <a:lnTo>
                    <a:pt x="19687" y="10228"/>
                  </a:lnTo>
                  <a:lnTo>
                    <a:pt x="17739" y="10913"/>
                  </a:lnTo>
                  <a:lnTo>
                    <a:pt x="17553" y="10695"/>
                  </a:lnTo>
                  <a:lnTo>
                    <a:pt x="13684" y="6663"/>
                  </a:lnTo>
                  <a:lnTo>
                    <a:pt x="9911" y="3815"/>
                  </a:lnTo>
                  <a:lnTo>
                    <a:pt x="5570" y="1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3" name="object 434"/>
            <p:cNvSpPr/>
            <p:nvPr/>
          </p:nvSpPr>
          <p:spPr>
            <a:xfrm>
              <a:off x="1697182" y="240695"/>
              <a:ext cx="33418" cy="1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20" y="0"/>
                  </a:moveTo>
                  <a:lnTo>
                    <a:pt x="4548" y="1547"/>
                  </a:lnTo>
                  <a:lnTo>
                    <a:pt x="0" y="19227"/>
                  </a:lnTo>
                  <a:lnTo>
                    <a:pt x="2069" y="21600"/>
                  </a:lnTo>
                  <a:lnTo>
                    <a:pt x="21600" y="19107"/>
                  </a:lnTo>
                  <a:lnTo>
                    <a:pt x="19684" y="11404"/>
                  </a:lnTo>
                  <a:lnTo>
                    <a:pt x="16340" y="4556"/>
                  </a:lnTo>
                  <a:lnTo>
                    <a:pt x="12106" y="207"/>
                  </a:lnTo>
                  <a:lnTo>
                    <a:pt x="7520" y="0"/>
                  </a:lnTo>
                  <a:close/>
                </a:path>
              </a:pathLst>
            </a:custGeom>
            <a:solidFill>
              <a:srgbClr val="CAD9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4" name="object 435"/>
            <p:cNvSpPr/>
            <p:nvPr/>
          </p:nvSpPr>
          <p:spPr>
            <a:xfrm>
              <a:off x="1946940" y="871455"/>
              <a:ext cx="21074" cy="2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94" y="4402"/>
                  </a:lnTo>
                  <a:lnTo>
                    <a:pt x="8691" y="9520"/>
                  </a:lnTo>
                  <a:lnTo>
                    <a:pt x="3642" y="15271"/>
                  </a:lnTo>
                  <a:lnTo>
                    <a:pt x="0" y="21580"/>
                  </a:lnTo>
                  <a:lnTo>
                    <a:pt x="3320" y="21600"/>
                  </a:lnTo>
                  <a:lnTo>
                    <a:pt x="6691" y="21560"/>
                  </a:lnTo>
                  <a:lnTo>
                    <a:pt x="10077" y="21580"/>
                  </a:lnTo>
                  <a:lnTo>
                    <a:pt x="11250" y="15675"/>
                  </a:lnTo>
                  <a:lnTo>
                    <a:pt x="13813" y="10136"/>
                  </a:lnTo>
                  <a:lnTo>
                    <a:pt x="17388" y="49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5" name="object 436"/>
            <p:cNvSpPr/>
            <p:nvPr/>
          </p:nvSpPr>
          <p:spPr>
            <a:xfrm>
              <a:off x="2761734" y="1038637"/>
              <a:ext cx="359643" cy="6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4" y="0"/>
                  </a:moveTo>
                  <a:lnTo>
                    <a:pt x="0" y="0"/>
                  </a:lnTo>
                  <a:lnTo>
                    <a:pt x="0" y="12271"/>
                  </a:lnTo>
                  <a:lnTo>
                    <a:pt x="204" y="11907"/>
                  </a:lnTo>
                  <a:lnTo>
                    <a:pt x="892" y="12147"/>
                  </a:lnTo>
                  <a:lnTo>
                    <a:pt x="1190" y="11477"/>
                  </a:lnTo>
                  <a:lnTo>
                    <a:pt x="1484" y="8832"/>
                  </a:lnTo>
                  <a:lnTo>
                    <a:pt x="1645" y="8344"/>
                  </a:lnTo>
                  <a:lnTo>
                    <a:pt x="2568" y="6878"/>
                  </a:lnTo>
                  <a:lnTo>
                    <a:pt x="3198" y="8284"/>
                  </a:lnTo>
                  <a:lnTo>
                    <a:pt x="3810" y="10701"/>
                  </a:lnTo>
                  <a:lnTo>
                    <a:pt x="4683" y="12271"/>
                  </a:lnTo>
                  <a:lnTo>
                    <a:pt x="4730" y="12294"/>
                  </a:lnTo>
                  <a:lnTo>
                    <a:pt x="5192" y="10878"/>
                  </a:lnTo>
                  <a:lnTo>
                    <a:pt x="5859" y="11535"/>
                  </a:lnTo>
                  <a:lnTo>
                    <a:pt x="6484" y="14725"/>
                  </a:lnTo>
                  <a:lnTo>
                    <a:pt x="6766" y="14735"/>
                  </a:lnTo>
                  <a:lnTo>
                    <a:pt x="6825" y="11250"/>
                  </a:lnTo>
                  <a:lnTo>
                    <a:pt x="6919" y="10554"/>
                  </a:lnTo>
                  <a:lnTo>
                    <a:pt x="7579" y="8157"/>
                  </a:lnTo>
                  <a:lnTo>
                    <a:pt x="8285" y="8935"/>
                  </a:lnTo>
                  <a:lnTo>
                    <a:pt x="9058" y="10584"/>
                  </a:lnTo>
                  <a:lnTo>
                    <a:pt x="9914" y="10798"/>
                  </a:lnTo>
                  <a:lnTo>
                    <a:pt x="9958" y="10740"/>
                  </a:lnTo>
                  <a:lnTo>
                    <a:pt x="10326" y="8570"/>
                  </a:lnTo>
                  <a:lnTo>
                    <a:pt x="10505" y="8344"/>
                  </a:lnTo>
                  <a:lnTo>
                    <a:pt x="10927" y="8146"/>
                  </a:lnTo>
                  <a:lnTo>
                    <a:pt x="11915" y="8449"/>
                  </a:lnTo>
                  <a:lnTo>
                    <a:pt x="12361" y="8344"/>
                  </a:lnTo>
                  <a:lnTo>
                    <a:pt x="12693" y="17542"/>
                  </a:lnTo>
                  <a:lnTo>
                    <a:pt x="13276" y="17514"/>
                  </a:lnTo>
                  <a:lnTo>
                    <a:pt x="14034" y="13514"/>
                  </a:lnTo>
                  <a:lnTo>
                    <a:pt x="14892" y="10798"/>
                  </a:lnTo>
                  <a:lnTo>
                    <a:pt x="15281" y="10123"/>
                  </a:lnTo>
                  <a:lnTo>
                    <a:pt x="15073" y="14029"/>
                  </a:lnTo>
                  <a:lnTo>
                    <a:pt x="15567" y="14725"/>
                  </a:lnTo>
                  <a:lnTo>
                    <a:pt x="16236" y="8332"/>
                  </a:lnTo>
                  <a:lnTo>
                    <a:pt x="17131" y="9720"/>
                  </a:lnTo>
                  <a:lnTo>
                    <a:pt x="18003" y="15329"/>
                  </a:lnTo>
                  <a:lnTo>
                    <a:pt x="18605" y="21600"/>
                  </a:lnTo>
                  <a:lnTo>
                    <a:pt x="18858" y="21113"/>
                  </a:lnTo>
                  <a:lnTo>
                    <a:pt x="19165" y="19449"/>
                  </a:lnTo>
                  <a:lnTo>
                    <a:pt x="19487" y="17510"/>
                  </a:lnTo>
                  <a:lnTo>
                    <a:pt x="19786" y="16199"/>
                  </a:lnTo>
                  <a:lnTo>
                    <a:pt x="20278" y="15424"/>
                  </a:lnTo>
                  <a:lnTo>
                    <a:pt x="20716" y="15611"/>
                  </a:lnTo>
                  <a:lnTo>
                    <a:pt x="21142" y="16460"/>
                  </a:lnTo>
                  <a:lnTo>
                    <a:pt x="21600" y="17672"/>
                  </a:lnTo>
                  <a:lnTo>
                    <a:pt x="21182" y="12708"/>
                  </a:lnTo>
                  <a:lnTo>
                    <a:pt x="20933" y="10262"/>
                  </a:lnTo>
                  <a:lnTo>
                    <a:pt x="20630" y="8344"/>
                  </a:lnTo>
                  <a:lnTo>
                    <a:pt x="19974" y="6625"/>
                  </a:lnTo>
                  <a:lnTo>
                    <a:pt x="19385" y="5954"/>
                  </a:lnTo>
                  <a:lnTo>
                    <a:pt x="19007" y="4392"/>
                  </a:lnTo>
                  <a:lnTo>
                    <a:pt x="18984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96" name="object 437" descr="object 437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270041" y="1056900"/>
              <a:ext cx="217758" cy="646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7" name="object 438" descr="object 438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536969" y="1057474"/>
              <a:ext cx="181220" cy="93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8" name="object 439"/>
            <p:cNvSpPr/>
            <p:nvPr/>
          </p:nvSpPr>
          <p:spPr>
            <a:xfrm>
              <a:off x="2053696" y="1063472"/>
              <a:ext cx="32324" cy="1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03" y="0"/>
                  </a:moveTo>
                  <a:lnTo>
                    <a:pt x="7117" y="2131"/>
                  </a:lnTo>
                  <a:lnTo>
                    <a:pt x="0" y="11170"/>
                  </a:lnTo>
                  <a:lnTo>
                    <a:pt x="3352" y="12440"/>
                  </a:lnTo>
                  <a:lnTo>
                    <a:pt x="9591" y="12674"/>
                  </a:lnTo>
                  <a:lnTo>
                    <a:pt x="11738" y="14220"/>
                  </a:lnTo>
                  <a:lnTo>
                    <a:pt x="15058" y="17898"/>
                  </a:lnTo>
                  <a:lnTo>
                    <a:pt x="15915" y="20573"/>
                  </a:lnTo>
                  <a:lnTo>
                    <a:pt x="17148" y="21600"/>
                  </a:lnTo>
                  <a:lnTo>
                    <a:pt x="21600" y="20333"/>
                  </a:lnTo>
                  <a:lnTo>
                    <a:pt x="18836" y="5745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99" name="object 440" descr="object 440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877131" y="621341"/>
              <a:ext cx="120165" cy="276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00" name="object 441"/>
            <p:cNvSpPr/>
            <p:nvPr/>
          </p:nvSpPr>
          <p:spPr>
            <a:xfrm>
              <a:off x="3222490" y="876992"/>
              <a:ext cx="12704" cy="2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71" y="0"/>
                  </a:moveTo>
                  <a:lnTo>
                    <a:pt x="15434" y="89"/>
                  </a:lnTo>
                  <a:lnTo>
                    <a:pt x="6670" y="450"/>
                  </a:lnTo>
                  <a:lnTo>
                    <a:pt x="6670" y="2997"/>
                  </a:lnTo>
                  <a:lnTo>
                    <a:pt x="0" y="4361"/>
                  </a:lnTo>
                  <a:lnTo>
                    <a:pt x="0" y="5776"/>
                  </a:lnTo>
                  <a:lnTo>
                    <a:pt x="585" y="6124"/>
                  </a:lnTo>
                  <a:lnTo>
                    <a:pt x="6753" y="5029"/>
                  </a:lnTo>
                  <a:lnTo>
                    <a:pt x="11107" y="7551"/>
                  </a:lnTo>
                  <a:lnTo>
                    <a:pt x="12810" y="19104"/>
                  </a:lnTo>
                  <a:lnTo>
                    <a:pt x="12364" y="21433"/>
                  </a:lnTo>
                  <a:lnTo>
                    <a:pt x="15209" y="21162"/>
                  </a:lnTo>
                  <a:lnTo>
                    <a:pt x="18642" y="21600"/>
                  </a:lnTo>
                  <a:lnTo>
                    <a:pt x="21600" y="21433"/>
                  </a:lnTo>
                  <a:lnTo>
                    <a:pt x="21600" y="89"/>
                  </a:lnTo>
                  <a:lnTo>
                    <a:pt x="19591" y="129"/>
                  </a:lnTo>
                  <a:lnTo>
                    <a:pt x="17471" y="0"/>
                  </a:lnTo>
                  <a:close/>
                </a:path>
              </a:pathLst>
            </a:custGeom>
            <a:solidFill>
              <a:srgbClr val="5B47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1" name="object 442"/>
            <p:cNvSpPr/>
            <p:nvPr/>
          </p:nvSpPr>
          <p:spPr>
            <a:xfrm>
              <a:off x="1615394" y="895110"/>
              <a:ext cx="1618366" cy="14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90" y="0"/>
                  </a:moveTo>
                  <a:lnTo>
                    <a:pt x="2344" y="35"/>
                  </a:lnTo>
                  <a:lnTo>
                    <a:pt x="2242" y="35"/>
                  </a:lnTo>
                  <a:lnTo>
                    <a:pt x="2167" y="666"/>
                  </a:lnTo>
                  <a:lnTo>
                    <a:pt x="1611" y="702"/>
                  </a:lnTo>
                  <a:lnTo>
                    <a:pt x="537" y="647"/>
                  </a:lnTo>
                  <a:lnTo>
                    <a:pt x="0" y="67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5469"/>
                  </a:lnTo>
                  <a:lnTo>
                    <a:pt x="21532" y="15945"/>
                  </a:lnTo>
                  <a:lnTo>
                    <a:pt x="21532" y="14782"/>
                  </a:lnTo>
                  <a:lnTo>
                    <a:pt x="21600" y="15257"/>
                  </a:lnTo>
                  <a:lnTo>
                    <a:pt x="21600" y="11451"/>
                  </a:lnTo>
                  <a:lnTo>
                    <a:pt x="21554" y="11266"/>
                  </a:lnTo>
                  <a:lnTo>
                    <a:pt x="21543" y="10744"/>
                  </a:lnTo>
                  <a:lnTo>
                    <a:pt x="21600" y="10817"/>
                  </a:lnTo>
                  <a:lnTo>
                    <a:pt x="21600" y="458"/>
                  </a:lnTo>
                  <a:lnTo>
                    <a:pt x="21582" y="482"/>
                  </a:lnTo>
                  <a:lnTo>
                    <a:pt x="21561" y="417"/>
                  </a:lnTo>
                  <a:lnTo>
                    <a:pt x="21435" y="717"/>
                  </a:lnTo>
                  <a:lnTo>
                    <a:pt x="21384" y="484"/>
                  </a:lnTo>
                  <a:lnTo>
                    <a:pt x="20629" y="301"/>
                  </a:lnTo>
                  <a:lnTo>
                    <a:pt x="19310" y="82"/>
                  </a:lnTo>
                  <a:lnTo>
                    <a:pt x="18675" y="35"/>
                  </a:lnTo>
                  <a:lnTo>
                    <a:pt x="16611" y="35"/>
                  </a:lnTo>
                  <a:lnTo>
                    <a:pt x="16618" y="458"/>
                  </a:lnTo>
                  <a:lnTo>
                    <a:pt x="15918" y="385"/>
                  </a:lnTo>
                  <a:lnTo>
                    <a:pt x="14541" y="99"/>
                  </a:lnTo>
                  <a:lnTo>
                    <a:pt x="13875" y="35"/>
                  </a:lnTo>
                  <a:lnTo>
                    <a:pt x="12975" y="35"/>
                  </a:lnTo>
                  <a:lnTo>
                    <a:pt x="12878" y="68"/>
                  </a:lnTo>
                  <a:lnTo>
                    <a:pt x="12680" y="213"/>
                  </a:lnTo>
                  <a:lnTo>
                    <a:pt x="12581" y="247"/>
                  </a:lnTo>
                  <a:lnTo>
                    <a:pt x="9633" y="241"/>
                  </a:lnTo>
                  <a:lnTo>
                    <a:pt x="6838" y="459"/>
                  </a:lnTo>
                  <a:lnTo>
                    <a:pt x="6846" y="35"/>
                  </a:lnTo>
                  <a:lnTo>
                    <a:pt x="6822" y="37"/>
                  </a:lnTo>
                  <a:lnTo>
                    <a:pt x="6805" y="458"/>
                  </a:lnTo>
                  <a:lnTo>
                    <a:pt x="6350" y="458"/>
                  </a:lnTo>
                  <a:lnTo>
                    <a:pt x="6358" y="35"/>
                  </a:lnTo>
                  <a:lnTo>
                    <a:pt x="6350" y="35"/>
                  </a:lnTo>
                  <a:lnTo>
                    <a:pt x="6291" y="666"/>
                  </a:lnTo>
                  <a:lnTo>
                    <a:pt x="5829" y="666"/>
                  </a:lnTo>
                  <a:lnTo>
                    <a:pt x="4980" y="518"/>
                  </a:lnTo>
                  <a:lnTo>
                    <a:pt x="4378" y="456"/>
                  </a:lnTo>
                  <a:lnTo>
                    <a:pt x="4390" y="247"/>
                  </a:lnTo>
                  <a:lnTo>
                    <a:pt x="4362" y="245"/>
                  </a:lnTo>
                  <a:lnTo>
                    <a:pt x="4299" y="459"/>
                  </a:lnTo>
                  <a:lnTo>
                    <a:pt x="4232" y="458"/>
                  </a:lnTo>
                  <a:lnTo>
                    <a:pt x="4239" y="35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2" name="object 443"/>
            <p:cNvSpPr/>
            <p:nvPr/>
          </p:nvSpPr>
          <p:spPr>
            <a:xfrm>
              <a:off x="3224840" y="990846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2754"/>
                  </a:lnTo>
                  <a:lnTo>
                    <a:pt x="21600" y="8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9C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07" name="object 444"/>
            <p:cNvGrpSpPr/>
            <p:nvPr/>
          </p:nvGrpSpPr>
          <p:grpSpPr>
            <a:xfrm>
              <a:off x="3038793" y="962510"/>
              <a:ext cx="199163" cy="41237"/>
              <a:chOff x="0" y="0"/>
              <a:chExt cx="199162" cy="41236"/>
            </a:xfrm>
          </p:grpSpPr>
          <p:sp>
            <p:nvSpPr>
              <p:cNvPr id="1303" name="Shape"/>
              <p:cNvSpPr/>
              <p:nvPr/>
            </p:nvSpPr>
            <p:spPr>
              <a:xfrm>
                <a:off x="-1" y="1345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16"/>
                    </a:moveTo>
                    <a:lnTo>
                      <a:pt x="12298" y="0"/>
                    </a:lnTo>
                    <a:lnTo>
                      <a:pt x="7452" y="1910"/>
                    </a:lnTo>
                    <a:lnTo>
                      <a:pt x="1266" y="4399"/>
                    </a:lnTo>
                    <a:lnTo>
                      <a:pt x="0" y="21600"/>
                    </a:lnTo>
                    <a:lnTo>
                      <a:pt x="21600" y="1421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4" name="Shape"/>
              <p:cNvSpPr/>
              <p:nvPr/>
            </p:nvSpPr>
            <p:spPr>
              <a:xfrm>
                <a:off x="28334" y="1391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05"/>
                    </a:moveTo>
                    <a:lnTo>
                      <a:pt x="10221" y="0"/>
                    </a:lnTo>
                    <a:lnTo>
                      <a:pt x="7245" y="464"/>
                    </a:lnTo>
                    <a:lnTo>
                      <a:pt x="0" y="1619"/>
                    </a:lnTo>
                    <a:lnTo>
                      <a:pt x="23" y="21600"/>
                    </a:lnTo>
                    <a:lnTo>
                      <a:pt x="21600" y="1250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5" name="Shape"/>
              <p:cNvSpPr/>
              <p:nvPr/>
            </p:nvSpPr>
            <p:spPr>
              <a:xfrm>
                <a:off x="135771" y="2853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41"/>
                    </a:moveTo>
                    <a:lnTo>
                      <a:pt x="13682" y="643"/>
                    </a:lnTo>
                    <a:lnTo>
                      <a:pt x="11091" y="438"/>
                    </a:lnTo>
                    <a:lnTo>
                      <a:pt x="4915" y="0"/>
                    </a:lnTo>
                    <a:lnTo>
                      <a:pt x="0" y="21600"/>
                    </a:lnTo>
                    <a:lnTo>
                      <a:pt x="21600" y="1524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6" name="Shape"/>
              <p:cNvSpPr/>
              <p:nvPr/>
            </p:nvSpPr>
            <p:spPr>
              <a:xfrm>
                <a:off x="186456" y="0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216"/>
                    </a:moveTo>
                    <a:lnTo>
                      <a:pt x="0" y="0"/>
                    </a:lnTo>
                    <a:lnTo>
                      <a:pt x="4092" y="15937"/>
                    </a:lnTo>
                    <a:lnTo>
                      <a:pt x="21600" y="21600"/>
                    </a:lnTo>
                    <a:lnTo>
                      <a:pt x="21600" y="221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10" name="object 445"/>
            <p:cNvGrpSpPr/>
            <p:nvPr/>
          </p:nvGrpSpPr>
          <p:grpSpPr>
            <a:xfrm>
              <a:off x="1618239" y="920294"/>
              <a:ext cx="1376645" cy="82171"/>
              <a:chOff x="-1" y="-1"/>
              <a:chExt cx="1376644" cy="82170"/>
            </a:xfrm>
          </p:grpSpPr>
          <p:sp>
            <p:nvSpPr>
              <p:cNvPr id="1308" name="Shape"/>
              <p:cNvSpPr/>
              <p:nvPr/>
            </p:nvSpPr>
            <p:spPr>
              <a:xfrm>
                <a:off x="-2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05"/>
                    </a:moveTo>
                    <a:lnTo>
                      <a:pt x="20087" y="0"/>
                    </a:lnTo>
                    <a:lnTo>
                      <a:pt x="10625" y="374"/>
                    </a:lnTo>
                    <a:lnTo>
                      <a:pt x="1891" y="689"/>
                    </a:lnTo>
                    <a:lnTo>
                      <a:pt x="0" y="21600"/>
                    </a:lnTo>
                    <a:lnTo>
                      <a:pt x="21600" y="13305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9" name="Shape"/>
              <p:cNvSpPr/>
              <p:nvPr/>
            </p:nvSpPr>
            <p:spPr>
              <a:xfrm>
                <a:off x="1363940" y="6946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762" y="5320"/>
                    </a:lnTo>
                    <a:lnTo>
                      <a:pt x="0" y="8311"/>
                    </a:lnTo>
                    <a:lnTo>
                      <a:pt x="1541" y="21600"/>
                    </a:lnTo>
                    <a:lnTo>
                      <a:pt x="19682" y="2088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28" name="object 446"/>
            <p:cNvGrpSpPr/>
            <p:nvPr/>
          </p:nvGrpSpPr>
          <p:grpSpPr>
            <a:xfrm>
              <a:off x="1835212" y="907264"/>
              <a:ext cx="1377374" cy="97347"/>
              <a:chOff x="-1" y="0"/>
              <a:chExt cx="1377373" cy="97346"/>
            </a:xfrm>
          </p:grpSpPr>
          <p:sp>
            <p:nvSpPr>
              <p:cNvPr id="1311" name="Shape"/>
              <p:cNvSpPr/>
              <p:nvPr/>
            </p:nvSpPr>
            <p:spPr>
              <a:xfrm>
                <a:off x="-2" y="67430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4"/>
                    </a:moveTo>
                    <a:lnTo>
                      <a:pt x="12311" y="644"/>
                    </a:lnTo>
                    <a:lnTo>
                      <a:pt x="7981" y="0"/>
                    </a:lnTo>
                    <a:lnTo>
                      <a:pt x="0" y="19578"/>
                    </a:lnTo>
                    <a:lnTo>
                      <a:pt x="13619" y="21600"/>
                    </a:lnTo>
                    <a:lnTo>
                      <a:pt x="21600" y="202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2" name="Shape"/>
              <p:cNvSpPr/>
              <p:nvPr/>
            </p:nvSpPr>
            <p:spPr>
              <a:xfrm>
                <a:off x="80778" y="1264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80"/>
                    </a:moveTo>
                    <a:lnTo>
                      <a:pt x="17060" y="0"/>
                    </a:lnTo>
                    <a:lnTo>
                      <a:pt x="7905" y="3538"/>
                    </a:lnTo>
                    <a:lnTo>
                      <a:pt x="0" y="6620"/>
                    </a:lnTo>
                    <a:lnTo>
                      <a:pt x="4538" y="21600"/>
                    </a:lnTo>
                    <a:lnTo>
                      <a:pt x="21600" y="1498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3" name="Shape"/>
              <p:cNvSpPr/>
              <p:nvPr/>
            </p:nvSpPr>
            <p:spPr>
              <a:xfrm>
                <a:off x="246881" y="84640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35"/>
                    </a:moveTo>
                    <a:lnTo>
                      <a:pt x="12718" y="89"/>
                    </a:lnTo>
                    <a:lnTo>
                      <a:pt x="10119" y="59"/>
                    </a:lnTo>
                    <a:lnTo>
                      <a:pt x="3431" y="0"/>
                    </a:lnTo>
                    <a:lnTo>
                      <a:pt x="0" y="21600"/>
                    </a:lnTo>
                    <a:lnTo>
                      <a:pt x="21600" y="1323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4" name="Shape"/>
              <p:cNvSpPr/>
              <p:nvPr/>
            </p:nvSpPr>
            <p:spPr>
              <a:xfrm>
                <a:off x="328911" y="8268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37"/>
                    </a:moveTo>
                    <a:lnTo>
                      <a:pt x="10590" y="0"/>
                    </a:lnTo>
                    <a:lnTo>
                      <a:pt x="6115" y="2042"/>
                    </a:lnTo>
                    <a:lnTo>
                      <a:pt x="2809" y="3563"/>
                    </a:lnTo>
                    <a:lnTo>
                      <a:pt x="0" y="21600"/>
                    </a:lnTo>
                    <a:lnTo>
                      <a:pt x="21600" y="1383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5" name="Shape"/>
              <p:cNvSpPr/>
              <p:nvPr/>
            </p:nvSpPr>
            <p:spPr>
              <a:xfrm>
                <a:off x="540156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4"/>
                    </a:moveTo>
                    <a:lnTo>
                      <a:pt x="17040" y="0"/>
                    </a:lnTo>
                    <a:lnTo>
                      <a:pt x="7921" y="3566"/>
                    </a:lnTo>
                    <a:lnTo>
                      <a:pt x="0" y="6643"/>
                    </a:lnTo>
                    <a:lnTo>
                      <a:pt x="4534" y="21600"/>
                    </a:lnTo>
                    <a:lnTo>
                      <a:pt x="21600" y="1495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6" name="Shape"/>
              <p:cNvSpPr/>
              <p:nvPr/>
            </p:nvSpPr>
            <p:spPr>
              <a:xfrm>
                <a:off x="609238" y="2872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30"/>
                    </a:moveTo>
                    <a:lnTo>
                      <a:pt x="17764" y="0"/>
                    </a:lnTo>
                    <a:lnTo>
                      <a:pt x="10240" y="1511"/>
                    </a:lnTo>
                    <a:lnTo>
                      <a:pt x="0" y="3580"/>
                    </a:lnTo>
                    <a:lnTo>
                      <a:pt x="5960" y="21600"/>
                    </a:lnTo>
                    <a:lnTo>
                      <a:pt x="21600" y="1203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7" name="Shape"/>
              <p:cNvSpPr/>
              <p:nvPr/>
            </p:nvSpPr>
            <p:spPr>
              <a:xfrm>
                <a:off x="706336" y="6835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37"/>
                    </a:moveTo>
                    <a:lnTo>
                      <a:pt x="18676" y="0"/>
                    </a:lnTo>
                    <a:lnTo>
                      <a:pt x="9809" y="2124"/>
                    </a:lnTo>
                    <a:lnTo>
                      <a:pt x="3656" y="3629"/>
                    </a:lnTo>
                    <a:lnTo>
                      <a:pt x="0" y="21600"/>
                    </a:lnTo>
                    <a:lnTo>
                      <a:pt x="21600" y="1643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8" name="Shape"/>
              <p:cNvSpPr/>
              <p:nvPr/>
            </p:nvSpPr>
            <p:spPr>
              <a:xfrm>
                <a:off x="774707" y="8021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21"/>
                    </a:moveTo>
                    <a:lnTo>
                      <a:pt x="17106" y="0"/>
                    </a:lnTo>
                    <a:lnTo>
                      <a:pt x="7601" y="3274"/>
                    </a:lnTo>
                    <a:lnTo>
                      <a:pt x="0" y="5869"/>
                    </a:lnTo>
                    <a:lnTo>
                      <a:pt x="663" y="21600"/>
                    </a:lnTo>
                    <a:lnTo>
                      <a:pt x="21600" y="2082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9" name="Shape"/>
              <p:cNvSpPr/>
              <p:nvPr/>
            </p:nvSpPr>
            <p:spPr>
              <a:xfrm>
                <a:off x="960153" y="83027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20"/>
                    </a:moveTo>
                    <a:lnTo>
                      <a:pt x="17075" y="0"/>
                    </a:lnTo>
                    <a:lnTo>
                      <a:pt x="7573" y="3248"/>
                    </a:lnTo>
                    <a:lnTo>
                      <a:pt x="0" y="5846"/>
                    </a:lnTo>
                    <a:lnTo>
                      <a:pt x="665" y="21600"/>
                    </a:lnTo>
                    <a:lnTo>
                      <a:pt x="21600" y="2082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0" name="Shape"/>
              <p:cNvSpPr/>
              <p:nvPr/>
            </p:nvSpPr>
            <p:spPr>
              <a:xfrm>
                <a:off x="1026962" y="1471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52"/>
                    </a:moveTo>
                    <a:lnTo>
                      <a:pt x="16874" y="0"/>
                    </a:lnTo>
                    <a:lnTo>
                      <a:pt x="9455" y="2740"/>
                    </a:lnTo>
                    <a:lnTo>
                      <a:pt x="0" y="6246"/>
                    </a:lnTo>
                    <a:lnTo>
                      <a:pt x="10391" y="21600"/>
                    </a:lnTo>
                    <a:lnTo>
                      <a:pt x="21600" y="1205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1" name="Shape"/>
              <p:cNvSpPr/>
              <p:nvPr/>
            </p:nvSpPr>
            <p:spPr>
              <a:xfrm>
                <a:off x="1105404" y="6733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83"/>
                    </a:moveTo>
                    <a:lnTo>
                      <a:pt x="9454" y="0"/>
                    </a:lnTo>
                    <a:lnTo>
                      <a:pt x="6989" y="887"/>
                    </a:lnTo>
                    <a:lnTo>
                      <a:pt x="3049" y="2293"/>
                    </a:lnTo>
                    <a:lnTo>
                      <a:pt x="0" y="21600"/>
                    </a:lnTo>
                    <a:lnTo>
                      <a:pt x="21600" y="1508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2" name="Shape"/>
              <p:cNvSpPr/>
              <p:nvPr/>
            </p:nvSpPr>
            <p:spPr>
              <a:xfrm>
                <a:off x="1132290" y="68135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85"/>
                    </a:moveTo>
                    <a:lnTo>
                      <a:pt x="19938" y="0"/>
                    </a:lnTo>
                    <a:lnTo>
                      <a:pt x="9223" y="1393"/>
                    </a:lnTo>
                    <a:lnTo>
                      <a:pt x="0" y="2615"/>
                    </a:lnTo>
                    <a:lnTo>
                      <a:pt x="1689" y="21600"/>
                    </a:lnTo>
                    <a:lnTo>
                      <a:pt x="21600" y="1898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3" name="Shape"/>
              <p:cNvSpPr/>
              <p:nvPr/>
            </p:nvSpPr>
            <p:spPr>
              <a:xfrm>
                <a:off x="1176512" y="6924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822"/>
                    </a:moveTo>
                    <a:lnTo>
                      <a:pt x="11604" y="0"/>
                    </a:lnTo>
                    <a:lnTo>
                      <a:pt x="7586" y="508"/>
                    </a:lnTo>
                    <a:lnTo>
                      <a:pt x="0" y="1498"/>
                    </a:lnTo>
                    <a:lnTo>
                      <a:pt x="893" y="21600"/>
                    </a:lnTo>
                    <a:lnTo>
                      <a:pt x="21600" y="1682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4" name="Shape"/>
              <p:cNvSpPr/>
              <p:nvPr/>
            </p:nvSpPr>
            <p:spPr>
              <a:xfrm>
                <a:off x="1188819" y="5567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094"/>
                    </a:moveTo>
                    <a:lnTo>
                      <a:pt x="11904" y="0"/>
                    </a:lnTo>
                    <a:lnTo>
                      <a:pt x="10837" y="35"/>
                    </a:lnTo>
                    <a:lnTo>
                      <a:pt x="0" y="10074"/>
                    </a:lnTo>
                    <a:lnTo>
                      <a:pt x="1404" y="14389"/>
                    </a:lnTo>
                    <a:lnTo>
                      <a:pt x="9583" y="21600"/>
                    </a:lnTo>
                    <a:lnTo>
                      <a:pt x="18557" y="15391"/>
                    </a:lnTo>
                    <a:lnTo>
                      <a:pt x="21600" y="509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5" name="Shape"/>
              <p:cNvSpPr/>
              <p:nvPr/>
            </p:nvSpPr>
            <p:spPr>
              <a:xfrm>
                <a:off x="1270670" y="84290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7"/>
                    </a:moveTo>
                    <a:lnTo>
                      <a:pt x="17061" y="0"/>
                    </a:lnTo>
                    <a:lnTo>
                      <a:pt x="7904" y="3569"/>
                    </a:lnTo>
                    <a:lnTo>
                      <a:pt x="0" y="6646"/>
                    </a:lnTo>
                    <a:lnTo>
                      <a:pt x="4539" y="21600"/>
                    </a:lnTo>
                    <a:lnTo>
                      <a:pt x="21600" y="1495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6" name="Shape"/>
              <p:cNvSpPr/>
              <p:nvPr/>
            </p:nvSpPr>
            <p:spPr>
              <a:xfrm>
                <a:off x="1314218" y="14046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7"/>
                    </a:moveTo>
                    <a:lnTo>
                      <a:pt x="17061" y="0"/>
                    </a:lnTo>
                    <a:lnTo>
                      <a:pt x="7931" y="3566"/>
                    </a:lnTo>
                    <a:lnTo>
                      <a:pt x="0" y="6643"/>
                    </a:lnTo>
                    <a:lnTo>
                      <a:pt x="4539" y="21600"/>
                    </a:lnTo>
                    <a:lnTo>
                      <a:pt x="21600" y="1495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7" name="Shape"/>
              <p:cNvSpPr/>
              <p:nvPr/>
            </p:nvSpPr>
            <p:spPr>
              <a:xfrm>
                <a:off x="1364669" y="84614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42"/>
                    </a:moveTo>
                    <a:lnTo>
                      <a:pt x="17662" y="0"/>
                    </a:lnTo>
                    <a:lnTo>
                      <a:pt x="11067" y="120"/>
                    </a:lnTo>
                    <a:lnTo>
                      <a:pt x="3465" y="271"/>
                    </a:lnTo>
                    <a:lnTo>
                      <a:pt x="0" y="21600"/>
                    </a:lnTo>
                    <a:lnTo>
                      <a:pt x="21600" y="1404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29" name="object 447"/>
            <p:cNvSpPr/>
            <p:nvPr/>
          </p:nvSpPr>
          <p:spPr>
            <a:xfrm>
              <a:off x="1630818" y="99013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6" y="0"/>
                  </a:moveTo>
                  <a:lnTo>
                    <a:pt x="7919" y="3567"/>
                  </a:lnTo>
                  <a:lnTo>
                    <a:pt x="0" y="6644"/>
                  </a:lnTo>
                  <a:lnTo>
                    <a:pt x="4532" y="21600"/>
                  </a:lnTo>
                  <a:lnTo>
                    <a:pt x="21600" y="14956"/>
                  </a:lnTo>
                  <a:lnTo>
                    <a:pt x="17066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33" name="object 448"/>
            <p:cNvGrpSpPr/>
            <p:nvPr/>
          </p:nvGrpSpPr>
          <p:grpSpPr>
            <a:xfrm>
              <a:off x="1974189" y="988848"/>
              <a:ext cx="486247" cy="15248"/>
              <a:chOff x="-1" y="0"/>
              <a:chExt cx="486246" cy="15247"/>
            </a:xfrm>
          </p:grpSpPr>
          <p:sp>
            <p:nvSpPr>
              <p:cNvPr id="1330" name="Shape"/>
              <p:cNvSpPr/>
              <p:nvPr/>
            </p:nvSpPr>
            <p:spPr>
              <a:xfrm>
                <a:off x="-2" y="2539"/>
                <a:ext cx="12705" cy="12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58" y="1336"/>
                    </a:lnTo>
                    <a:lnTo>
                      <a:pt x="8697" y="1455"/>
                    </a:lnTo>
                    <a:lnTo>
                      <a:pt x="0" y="11335"/>
                    </a:lnTo>
                    <a:lnTo>
                      <a:pt x="1417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1" name="Shape"/>
              <p:cNvSpPr/>
              <p:nvPr/>
            </p:nvSpPr>
            <p:spPr>
              <a:xfrm>
                <a:off x="24301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87"/>
                    </a:moveTo>
                    <a:lnTo>
                      <a:pt x="14209" y="898"/>
                    </a:lnTo>
                    <a:lnTo>
                      <a:pt x="11582" y="627"/>
                    </a:lnTo>
                    <a:lnTo>
                      <a:pt x="5803" y="0"/>
                    </a:lnTo>
                    <a:lnTo>
                      <a:pt x="0" y="21600"/>
                    </a:lnTo>
                    <a:lnTo>
                      <a:pt x="21600" y="1498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2" name="Shape"/>
              <p:cNvSpPr/>
              <p:nvPr/>
            </p:nvSpPr>
            <p:spPr>
              <a:xfrm>
                <a:off x="473542" y="1155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10"/>
                    </a:moveTo>
                    <a:lnTo>
                      <a:pt x="11933" y="0"/>
                    </a:lnTo>
                    <a:lnTo>
                      <a:pt x="9288" y="420"/>
                    </a:lnTo>
                    <a:lnTo>
                      <a:pt x="4509" y="1230"/>
                    </a:lnTo>
                    <a:lnTo>
                      <a:pt x="0" y="21600"/>
                    </a:lnTo>
                    <a:lnTo>
                      <a:pt x="21600" y="1581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36" name="object 449"/>
            <p:cNvGrpSpPr/>
            <p:nvPr/>
          </p:nvGrpSpPr>
          <p:grpSpPr>
            <a:xfrm>
              <a:off x="1617426" y="920289"/>
              <a:ext cx="1059106" cy="68339"/>
              <a:chOff x="-1" y="0"/>
              <a:chExt cx="1059105" cy="68338"/>
            </a:xfrm>
          </p:grpSpPr>
          <p:sp>
            <p:nvSpPr>
              <p:cNvPr id="1334" name="Shape"/>
              <p:cNvSpPr/>
              <p:nvPr/>
            </p:nvSpPr>
            <p:spPr>
              <a:xfrm>
                <a:off x="-2" y="55632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447" y="135"/>
                    </a:lnTo>
                    <a:lnTo>
                      <a:pt x="8781" y="203"/>
                    </a:lnTo>
                    <a:lnTo>
                      <a:pt x="0" y="15999"/>
                    </a:lnTo>
                    <a:lnTo>
                      <a:pt x="1935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5" name="Shape"/>
              <p:cNvSpPr/>
              <p:nvPr/>
            </p:nvSpPr>
            <p:spPr>
              <a:xfrm>
                <a:off x="104640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64"/>
                    </a:moveTo>
                    <a:lnTo>
                      <a:pt x="12482" y="0"/>
                    </a:lnTo>
                    <a:lnTo>
                      <a:pt x="7233" y="1993"/>
                    </a:lnTo>
                    <a:lnTo>
                      <a:pt x="0" y="4761"/>
                    </a:lnTo>
                    <a:lnTo>
                      <a:pt x="4039" y="21600"/>
                    </a:lnTo>
                    <a:lnTo>
                      <a:pt x="21600" y="1316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37" name="object 450"/>
            <p:cNvSpPr/>
            <p:nvPr/>
          </p:nvSpPr>
          <p:spPr>
            <a:xfrm>
              <a:off x="3216185" y="97454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9" y="0"/>
                  </a:moveTo>
                  <a:lnTo>
                    <a:pt x="9275" y="451"/>
                  </a:lnTo>
                  <a:lnTo>
                    <a:pt x="4502" y="1227"/>
                  </a:lnTo>
                  <a:lnTo>
                    <a:pt x="0" y="21600"/>
                  </a:lnTo>
                  <a:lnTo>
                    <a:pt x="21600" y="15845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8" name="object 451"/>
            <p:cNvSpPr/>
            <p:nvPr/>
          </p:nvSpPr>
          <p:spPr>
            <a:xfrm>
              <a:off x="2430404" y="97375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05" y="0"/>
                  </a:moveTo>
                  <a:lnTo>
                    <a:pt x="10226" y="2402"/>
                  </a:lnTo>
                  <a:lnTo>
                    <a:pt x="0" y="5098"/>
                  </a:lnTo>
                  <a:lnTo>
                    <a:pt x="7782" y="21600"/>
                  </a:lnTo>
                  <a:lnTo>
                    <a:pt x="21600" y="18643"/>
                  </a:lnTo>
                  <a:lnTo>
                    <a:pt x="1930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43" name="object 452"/>
            <p:cNvGrpSpPr/>
            <p:nvPr/>
          </p:nvGrpSpPr>
          <p:grpSpPr>
            <a:xfrm>
              <a:off x="2015037" y="935268"/>
              <a:ext cx="497246" cy="51989"/>
              <a:chOff x="-1" y="-1"/>
              <a:chExt cx="497245" cy="51988"/>
            </a:xfrm>
          </p:grpSpPr>
          <p:sp>
            <p:nvSpPr>
              <p:cNvPr id="1339" name="Shape"/>
              <p:cNvSpPr/>
              <p:nvPr/>
            </p:nvSpPr>
            <p:spPr>
              <a:xfrm>
                <a:off x="-2" y="39281"/>
                <a:ext cx="12706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44"/>
                    </a:moveTo>
                    <a:lnTo>
                      <a:pt x="11933" y="0"/>
                    </a:lnTo>
                    <a:lnTo>
                      <a:pt x="9286" y="453"/>
                    </a:lnTo>
                    <a:lnTo>
                      <a:pt x="4507" y="1230"/>
                    </a:lnTo>
                    <a:lnTo>
                      <a:pt x="0" y="21600"/>
                    </a:lnTo>
                    <a:lnTo>
                      <a:pt x="21600" y="1584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0" name="Shape"/>
              <p:cNvSpPr/>
              <p:nvPr/>
            </p:nvSpPr>
            <p:spPr>
              <a:xfrm>
                <a:off x="174695" y="2766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73"/>
                    </a:moveTo>
                    <a:lnTo>
                      <a:pt x="20434" y="0"/>
                    </a:lnTo>
                    <a:lnTo>
                      <a:pt x="11251" y="35"/>
                    </a:lnTo>
                    <a:lnTo>
                      <a:pt x="0" y="35"/>
                    </a:lnTo>
                    <a:lnTo>
                      <a:pt x="2275" y="21600"/>
                    </a:lnTo>
                    <a:lnTo>
                      <a:pt x="21600" y="1347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1" name="Shape"/>
              <p:cNvSpPr/>
              <p:nvPr/>
            </p:nvSpPr>
            <p:spPr>
              <a:xfrm>
                <a:off x="458092" y="26885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35"/>
                    </a:moveTo>
                    <a:lnTo>
                      <a:pt x="15304" y="0"/>
                    </a:lnTo>
                    <a:lnTo>
                      <a:pt x="5549" y="3652"/>
                    </a:lnTo>
                    <a:lnTo>
                      <a:pt x="298" y="5618"/>
                    </a:lnTo>
                    <a:lnTo>
                      <a:pt x="0" y="21600"/>
                    </a:lnTo>
                    <a:lnTo>
                      <a:pt x="21600" y="1423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2" name="Shape"/>
              <p:cNvSpPr/>
              <p:nvPr/>
            </p:nvSpPr>
            <p:spPr>
              <a:xfrm>
                <a:off x="484541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443" y="4119"/>
                    </a:lnTo>
                    <a:lnTo>
                      <a:pt x="0" y="7334"/>
                    </a:lnTo>
                    <a:lnTo>
                      <a:pt x="6316" y="21600"/>
                    </a:lnTo>
                    <a:lnTo>
                      <a:pt x="21302" y="1594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46" name="object 453"/>
            <p:cNvGrpSpPr/>
            <p:nvPr/>
          </p:nvGrpSpPr>
          <p:grpSpPr>
            <a:xfrm>
              <a:off x="2191402" y="935832"/>
              <a:ext cx="170049" cy="12709"/>
              <a:chOff x="-1" y="-1"/>
              <a:chExt cx="170048" cy="12708"/>
            </a:xfrm>
          </p:grpSpPr>
          <p:sp>
            <p:nvSpPr>
              <p:cNvPr id="1344" name="Shape"/>
              <p:cNvSpPr/>
              <p:nvPr/>
            </p:nvSpPr>
            <p:spPr>
              <a:xfrm>
                <a:off x="-2" y="-2"/>
                <a:ext cx="12706" cy="12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71"/>
                    </a:moveTo>
                    <a:lnTo>
                      <a:pt x="12474" y="0"/>
                    </a:lnTo>
                    <a:lnTo>
                      <a:pt x="7810" y="1894"/>
                    </a:lnTo>
                    <a:lnTo>
                      <a:pt x="1571" y="4444"/>
                    </a:lnTo>
                    <a:lnTo>
                      <a:pt x="0" y="21600"/>
                    </a:lnTo>
                    <a:lnTo>
                      <a:pt x="21600" y="1447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5" name="Shape"/>
              <p:cNvSpPr/>
              <p:nvPr/>
            </p:nvSpPr>
            <p:spPr>
              <a:xfrm>
                <a:off x="157341" y="-2"/>
                <a:ext cx="12707" cy="12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71"/>
                    </a:moveTo>
                    <a:lnTo>
                      <a:pt x="12477" y="0"/>
                    </a:lnTo>
                    <a:lnTo>
                      <a:pt x="7810" y="1894"/>
                    </a:lnTo>
                    <a:lnTo>
                      <a:pt x="1573" y="4444"/>
                    </a:lnTo>
                    <a:lnTo>
                      <a:pt x="0" y="21600"/>
                    </a:lnTo>
                    <a:lnTo>
                      <a:pt x="21600" y="1447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59" name="object 454"/>
            <p:cNvGrpSpPr/>
            <p:nvPr/>
          </p:nvGrpSpPr>
          <p:grpSpPr>
            <a:xfrm>
              <a:off x="1672861" y="919565"/>
              <a:ext cx="1528283" cy="82513"/>
              <a:chOff x="0" y="0"/>
              <a:chExt cx="1528282" cy="82512"/>
            </a:xfrm>
          </p:grpSpPr>
          <p:sp>
            <p:nvSpPr>
              <p:cNvPr id="1347" name="Shape"/>
              <p:cNvSpPr/>
              <p:nvPr/>
            </p:nvSpPr>
            <p:spPr>
              <a:xfrm>
                <a:off x="-1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49"/>
                    </a:moveTo>
                    <a:lnTo>
                      <a:pt x="10677" y="0"/>
                    </a:lnTo>
                    <a:lnTo>
                      <a:pt x="7608" y="473"/>
                    </a:lnTo>
                    <a:lnTo>
                      <a:pt x="0" y="1591"/>
                    </a:lnTo>
                    <a:lnTo>
                      <a:pt x="1227" y="21600"/>
                    </a:lnTo>
                    <a:lnTo>
                      <a:pt x="21600" y="1664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8" name="Shape"/>
              <p:cNvSpPr/>
              <p:nvPr/>
            </p:nvSpPr>
            <p:spPr>
              <a:xfrm>
                <a:off x="175888" y="69526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00"/>
                    </a:moveTo>
                    <a:lnTo>
                      <a:pt x="12782" y="0"/>
                    </a:lnTo>
                    <a:lnTo>
                      <a:pt x="7389" y="1652"/>
                    </a:lnTo>
                    <a:lnTo>
                      <a:pt x="0" y="3966"/>
                    </a:lnTo>
                    <a:lnTo>
                      <a:pt x="2724" y="21600"/>
                    </a:lnTo>
                    <a:lnTo>
                      <a:pt x="21600" y="151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9" name="Shape"/>
              <p:cNvSpPr/>
              <p:nvPr/>
            </p:nvSpPr>
            <p:spPr>
              <a:xfrm>
                <a:off x="543833" y="1666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06"/>
                    </a:moveTo>
                    <a:lnTo>
                      <a:pt x="19360" y="0"/>
                    </a:lnTo>
                    <a:lnTo>
                      <a:pt x="10635" y="631"/>
                    </a:lnTo>
                    <a:lnTo>
                      <a:pt x="2957" y="1159"/>
                    </a:lnTo>
                    <a:lnTo>
                      <a:pt x="0" y="21600"/>
                    </a:lnTo>
                    <a:lnTo>
                      <a:pt x="21600" y="1320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0" name="Shape"/>
              <p:cNvSpPr/>
              <p:nvPr/>
            </p:nvSpPr>
            <p:spPr>
              <a:xfrm>
                <a:off x="663545" y="69806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11"/>
                    </a:moveTo>
                    <a:lnTo>
                      <a:pt x="11798" y="0"/>
                    </a:lnTo>
                    <a:lnTo>
                      <a:pt x="9865" y="56"/>
                    </a:lnTo>
                    <a:lnTo>
                      <a:pt x="0" y="366"/>
                    </a:lnTo>
                    <a:lnTo>
                      <a:pt x="5742" y="21600"/>
                    </a:lnTo>
                    <a:lnTo>
                      <a:pt x="21600" y="1311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1" name="Shape"/>
              <p:cNvSpPr/>
              <p:nvPr/>
            </p:nvSpPr>
            <p:spPr>
              <a:xfrm>
                <a:off x="786989" y="5548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97"/>
                    </a:moveTo>
                    <a:lnTo>
                      <a:pt x="12782" y="0"/>
                    </a:lnTo>
                    <a:lnTo>
                      <a:pt x="7414" y="1652"/>
                    </a:lnTo>
                    <a:lnTo>
                      <a:pt x="0" y="3966"/>
                    </a:lnTo>
                    <a:lnTo>
                      <a:pt x="2750" y="21600"/>
                    </a:lnTo>
                    <a:lnTo>
                      <a:pt x="21600" y="1509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2" name="Shape"/>
              <p:cNvSpPr/>
              <p:nvPr/>
            </p:nvSpPr>
            <p:spPr>
              <a:xfrm>
                <a:off x="812071" y="102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5" y="2313"/>
                    </a:lnTo>
                    <a:lnTo>
                      <a:pt x="0" y="4660"/>
                    </a:lnTo>
                    <a:lnTo>
                      <a:pt x="10456" y="21600"/>
                    </a:lnTo>
                    <a:lnTo>
                      <a:pt x="21510" y="1274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3" name="Shape"/>
              <p:cNvSpPr/>
              <p:nvPr/>
            </p:nvSpPr>
            <p:spPr>
              <a:xfrm>
                <a:off x="854781" y="41567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70" y="5337"/>
                    </a:lnTo>
                    <a:lnTo>
                      <a:pt x="0" y="7985"/>
                    </a:lnTo>
                    <a:lnTo>
                      <a:pt x="8062" y="21600"/>
                    </a:lnTo>
                    <a:lnTo>
                      <a:pt x="165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4" name="Shape"/>
              <p:cNvSpPr/>
              <p:nvPr/>
            </p:nvSpPr>
            <p:spPr>
              <a:xfrm>
                <a:off x="1016211" y="216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986" y="896"/>
                    </a:lnTo>
                    <a:lnTo>
                      <a:pt x="4786" y="1286"/>
                    </a:lnTo>
                    <a:lnTo>
                      <a:pt x="0" y="14659"/>
                    </a:lnTo>
                    <a:lnTo>
                      <a:pt x="145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5" name="Shape"/>
              <p:cNvSpPr/>
              <p:nvPr/>
            </p:nvSpPr>
            <p:spPr>
              <a:xfrm>
                <a:off x="1353024" y="121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93"/>
                    </a:moveTo>
                    <a:lnTo>
                      <a:pt x="19364" y="0"/>
                    </a:lnTo>
                    <a:lnTo>
                      <a:pt x="10623" y="598"/>
                    </a:lnTo>
                    <a:lnTo>
                      <a:pt x="2955" y="1163"/>
                    </a:lnTo>
                    <a:lnTo>
                      <a:pt x="0" y="21600"/>
                    </a:lnTo>
                    <a:lnTo>
                      <a:pt x="21600" y="1319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6" name="Shape"/>
              <p:cNvSpPr/>
              <p:nvPr/>
            </p:nvSpPr>
            <p:spPr>
              <a:xfrm>
                <a:off x="1366760" y="1531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02"/>
                    </a:moveTo>
                    <a:lnTo>
                      <a:pt x="13835" y="0"/>
                    </a:lnTo>
                    <a:lnTo>
                      <a:pt x="8005" y="1235"/>
                    </a:lnTo>
                    <a:lnTo>
                      <a:pt x="0" y="2957"/>
                    </a:lnTo>
                    <a:lnTo>
                      <a:pt x="2265" y="21600"/>
                    </a:lnTo>
                    <a:lnTo>
                      <a:pt x="11359" y="19229"/>
                    </a:lnTo>
                    <a:lnTo>
                      <a:pt x="21600" y="1650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7" name="Shape"/>
              <p:cNvSpPr/>
              <p:nvPr/>
            </p:nvSpPr>
            <p:spPr>
              <a:xfrm>
                <a:off x="1421427" y="5661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304"/>
                    </a:moveTo>
                    <a:lnTo>
                      <a:pt x="11524" y="279"/>
                    </a:lnTo>
                    <a:lnTo>
                      <a:pt x="10129" y="0"/>
                    </a:lnTo>
                    <a:lnTo>
                      <a:pt x="0" y="13508"/>
                    </a:lnTo>
                    <a:lnTo>
                      <a:pt x="11783" y="21600"/>
                    </a:lnTo>
                    <a:lnTo>
                      <a:pt x="21600" y="230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8" name="Shape"/>
              <p:cNvSpPr/>
              <p:nvPr/>
            </p:nvSpPr>
            <p:spPr>
              <a:xfrm>
                <a:off x="1515578" y="603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643"/>
                    </a:moveTo>
                    <a:lnTo>
                      <a:pt x="15467" y="0"/>
                    </a:lnTo>
                    <a:lnTo>
                      <a:pt x="5009" y="6902"/>
                    </a:lnTo>
                    <a:lnTo>
                      <a:pt x="0" y="10205"/>
                    </a:lnTo>
                    <a:lnTo>
                      <a:pt x="5156" y="21600"/>
                    </a:lnTo>
                    <a:lnTo>
                      <a:pt x="21600" y="1764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60" name="object 455"/>
            <p:cNvSpPr/>
            <p:nvPr/>
          </p:nvSpPr>
          <p:spPr>
            <a:xfrm>
              <a:off x="2189929" y="98941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31" y="2285"/>
                  </a:lnTo>
                  <a:lnTo>
                    <a:pt x="0" y="4635"/>
                  </a:lnTo>
                  <a:lnTo>
                    <a:pt x="10468" y="21600"/>
                  </a:lnTo>
                  <a:lnTo>
                    <a:pt x="21541" y="127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66" name="object 456"/>
            <p:cNvGrpSpPr/>
            <p:nvPr/>
          </p:nvGrpSpPr>
          <p:grpSpPr>
            <a:xfrm>
              <a:off x="1765413" y="907468"/>
              <a:ext cx="1257812" cy="96070"/>
              <a:chOff x="0" y="0"/>
              <a:chExt cx="1257811" cy="96069"/>
            </a:xfrm>
          </p:grpSpPr>
          <p:sp>
            <p:nvSpPr>
              <p:cNvPr id="1361" name="Shape"/>
              <p:cNvSpPr/>
              <p:nvPr/>
            </p:nvSpPr>
            <p:spPr>
              <a:xfrm>
                <a:off x="-1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806" y="3337"/>
                    </a:lnTo>
                    <a:lnTo>
                      <a:pt x="0" y="5226"/>
                    </a:lnTo>
                    <a:lnTo>
                      <a:pt x="1323" y="19899"/>
                    </a:lnTo>
                    <a:lnTo>
                      <a:pt x="1448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2" name="Shape"/>
              <p:cNvSpPr/>
              <p:nvPr/>
            </p:nvSpPr>
            <p:spPr>
              <a:xfrm>
                <a:off x="343021" y="83364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30" y="2313"/>
                    </a:lnTo>
                    <a:lnTo>
                      <a:pt x="0" y="4629"/>
                    </a:lnTo>
                    <a:lnTo>
                      <a:pt x="10470" y="21600"/>
                    </a:lnTo>
                    <a:lnTo>
                      <a:pt x="21541" y="1271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3" name="Shape"/>
              <p:cNvSpPr/>
              <p:nvPr/>
            </p:nvSpPr>
            <p:spPr>
              <a:xfrm>
                <a:off x="439706" y="6689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874" y="3228"/>
                    </a:lnTo>
                    <a:lnTo>
                      <a:pt x="2246" y="4543"/>
                    </a:lnTo>
                    <a:lnTo>
                      <a:pt x="0" y="14572"/>
                    </a:lnTo>
                    <a:lnTo>
                      <a:pt x="126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4" name="Shape"/>
              <p:cNvSpPr/>
              <p:nvPr/>
            </p:nvSpPr>
            <p:spPr>
              <a:xfrm>
                <a:off x="480619" y="82335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74"/>
                    </a:moveTo>
                    <a:lnTo>
                      <a:pt x="10691" y="0"/>
                    </a:lnTo>
                    <a:lnTo>
                      <a:pt x="7628" y="441"/>
                    </a:lnTo>
                    <a:lnTo>
                      <a:pt x="0" y="1562"/>
                    </a:lnTo>
                    <a:lnTo>
                      <a:pt x="1257" y="21600"/>
                    </a:lnTo>
                    <a:lnTo>
                      <a:pt x="21600" y="1667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5" name="Shape"/>
              <p:cNvSpPr/>
              <p:nvPr/>
            </p:nvSpPr>
            <p:spPr>
              <a:xfrm>
                <a:off x="1245107" y="61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09" y="21600"/>
                    </a:lnTo>
                    <a:lnTo>
                      <a:pt x="18351" y="135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67" name="object 457"/>
            <p:cNvSpPr/>
            <p:nvPr/>
          </p:nvSpPr>
          <p:spPr>
            <a:xfrm>
              <a:off x="3202737" y="90691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93" y="0"/>
                  </a:moveTo>
                  <a:lnTo>
                    <a:pt x="7629" y="441"/>
                  </a:lnTo>
                  <a:lnTo>
                    <a:pt x="0" y="1562"/>
                  </a:lnTo>
                  <a:lnTo>
                    <a:pt x="1255" y="21600"/>
                  </a:lnTo>
                  <a:lnTo>
                    <a:pt x="21600" y="166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74" name="object 458"/>
            <p:cNvGrpSpPr/>
            <p:nvPr/>
          </p:nvGrpSpPr>
          <p:grpSpPr>
            <a:xfrm>
              <a:off x="1725599" y="922135"/>
              <a:ext cx="1176897" cy="80532"/>
              <a:chOff x="0" y="-1"/>
              <a:chExt cx="1176896" cy="80531"/>
            </a:xfrm>
          </p:grpSpPr>
          <p:sp>
            <p:nvSpPr>
              <p:cNvPr id="1368" name="Shape"/>
              <p:cNvSpPr/>
              <p:nvPr/>
            </p:nvSpPr>
            <p:spPr>
              <a:xfrm>
                <a:off x="-1" y="5360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81" y="0"/>
                    </a:lnTo>
                    <a:lnTo>
                      <a:pt x="8839" y="1030"/>
                    </a:lnTo>
                    <a:lnTo>
                      <a:pt x="1566" y="1865"/>
                    </a:lnTo>
                    <a:lnTo>
                      <a:pt x="0" y="1687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9" name="Shape"/>
              <p:cNvSpPr/>
              <p:nvPr/>
            </p:nvSpPr>
            <p:spPr>
              <a:xfrm>
                <a:off x="66370" y="6782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301" y="3427"/>
                    </a:lnTo>
                    <a:lnTo>
                      <a:pt x="0" y="5569"/>
                    </a:lnTo>
                    <a:lnTo>
                      <a:pt x="3491" y="21600"/>
                    </a:lnTo>
                    <a:lnTo>
                      <a:pt x="17921" y="174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0" name="Shape"/>
              <p:cNvSpPr/>
              <p:nvPr/>
            </p:nvSpPr>
            <p:spPr>
              <a:xfrm>
                <a:off x="261023" y="5274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31"/>
                    </a:moveTo>
                    <a:lnTo>
                      <a:pt x="18109" y="0"/>
                    </a:lnTo>
                    <a:lnTo>
                      <a:pt x="9841" y="2356"/>
                    </a:lnTo>
                    <a:lnTo>
                      <a:pt x="3679" y="4105"/>
                    </a:lnTo>
                    <a:lnTo>
                      <a:pt x="0" y="21600"/>
                    </a:lnTo>
                    <a:lnTo>
                      <a:pt x="21600" y="1603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1" name="Shape"/>
              <p:cNvSpPr/>
              <p:nvPr/>
            </p:nvSpPr>
            <p:spPr>
              <a:xfrm>
                <a:off x="790003" y="5313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63"/>
                    </a:moveTo>
                    <a:lnTo>
                      <a:pt x="12337" y="0"/>
                    </a:lnTo>
                    <a:lnTo>
                      <a:pt x="4895" y="5727"/>
                    </a:lnTo>
                    <a:lnTo>
                      <a:pt x="0" y="9500"/>
                    </a:lnTo>
                    <a:lnTo>
                      <a:pt x="4895" y="21600"/>
                    </a:lnTo>
                    <a:lnTo>
                      <a:pt x="21600" y="1776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2" name="Shape"/>
              <p:cNvSpPr/>
              <p:nvPr/>
            </p:nvSpPr>
            <p:spPr>
              <a:xfrm>
                <a:off x="1014770" y="6718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35"/>
                    </a:moveTo>
                    <a:lnTo>
                      <a:pt x="12369" y="0"/>
                    </a:lnTo>
                    <a:lnTo>
                      <a:pt x="4895" y="5717"/>
                    </a:lnTo>
                    <a:lnTo>
                      <a:pt x="0" y="9484"/>
                    </a:lnTo>
                    <a:lnTo>
                      <a:pt x="4925" y="21600"/>
                    </a:lnTo>
                    <a:lnTo>
                      <a:pt x="21600" y="1773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3" name="Shape"/>
              <p:cNvSpPr/>
              <p:nvPr/>
            </p:nvSpPr>
            <p:spPr>
              <a:xfrm>
                <a:off x="1164192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35"/>
                    </a:moveTo>
                    <a:lnTo>
                      <a:pt x="16684" y="0"/>
                    </a:lnTo>
                    <a:lnTo>
                      <a:pt x="10215" y="1496"/>
                    </a:lnTo>
                    <a:lnTo>
                      <a:pt x="0" y="3871"/>
                    </a:lnTo>
                    <a:lnTo>
                      <a:pt x="9249" y="21600"/>
                    </a:lnTo>
                    <a:lnTo>
                      <a:pt x="21600" y="1213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75" name="object 459"/>
            <p:cNvSpPr/>
            <p:nvPr/>
          </p:nvSpPr>
          <p:spPr>
            <a:xfrm>
              <a:off x="1630425" y="93516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299" y="3427"/>
                  </a:lnTo>
                  <a:lnTo>
                    <a:pt x="0" y="5569"/>
                  </a:lnTo>
                  <a:lnTo>
                    <a:pt x="3489" y="21600"/>
                  </a:lnTo>
                  <a:lnTo>
                    <a:pt x="11790" y="19244"/>
                  </a:lnTo>
                  <a:lnTo>
                    <a:pt x="17923" y="174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6" name="object 460"/>
            <p:cNvSpPr/>
            <p:nvPr/>
          </p:nvSpPr>
          <p:spPr>
            <a:xfrm>
              <a:off x="1819458" y="99033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14" y="0"/>
                  </a:moveTo>
                  <a:lnTo>
                    <a:pt x="9827" y="2356"/>
                  </a:lnTo>
                  <a:lnTo>
                    <a:pt x="3703" y="4105"/>
                  </a:lnTo>
                  <a:lnTo>
                    <a:pt x="0" y="21600"/>
                  </a:lnTo>
                  <a:lnTo>
                    <a:pt x="13311" y="18173"/>
                  </a:lnTo>
                  <a:lnTo>
                    <a:pt x="21600" y="15994"/>
                  </a:lnTo>
                  <a:lnTo>
                    <a:pt x="18114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79" name="object 461"/>
            <p:cNvGrpSpPr/>
            <p:nvPr/>
          </p:nvGrpSpPr>
          <p:grpSpPr>
            <a:xfrm>
              <a:off x="1737447" y="989400"/>
              <a:ext cx="40255" cy="12848"/>
              <a:chOff x="-1" y="-1"/>
              <a:chExt cx="40254" cy="12847"/>
            </a:xfrm>
          </p:grpSpPr>
          <p:sp>
            <p:nvSpPr>
              <p:cNvPr id="1377" name="Shape"/>
              <p:cNvSpPr/>
              <p:nvPr/>
            </p:nvSpPr>
            <p:spPr>
              <a:xfrm>
                <a:off x="-2" y="-2"/>
                <a:ext cx="12706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453" y="5391"/>
                    </a:lnTo>
                    <a:lnTo>
                      <a:pt x="3328" y="6955"/>
                    </a:lnTo>
                    <a:lnTo>
                      <a:pt x="0" y="21600"/>
                    </a:lnTo>
                    <a:lnTo>
                      <a:pt x="21000" y="188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8" name="Shape"/>
              <p:cNvSpPr/>
              <p:nvPr/>
            </p:nvSpPr>
            <p:spPr>
              <a:xfrm>
                <a:off x="27547" y="139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084" y="523"/>
                    </a:lnTo>
                    <a:lnTo>
                      <a:pt x="12568" y="185"/>
                    </a:lnTo>
                    <a:lnTo>
                      <a:pt x="8930" y="0"/>
                    </a:lnTo>
                    <a:lnTo>
                      <a:pt x="0" y="2033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86" name="object 462"/>
            <p:cNvGrpSpPr/>
            <p:nvPr/>
          </p:nvGrpSpPr>
          <p:grpSpPr>
            <a:xfrm>
              <a:off x="1645944" y="919768"/>
              <a:ext cx="1120288" cy="83281"/>
              <a:chOff x="0" y="0"/>
              <a:chExt cx="1120287" cy="83280"/>
            </a:xfrm>
          </p:grpSpPr>
          <p:sp>
            <p:nvSpPr>
              <p:cNvPr id="1380" name="Shape"/>
              <p:cNvSpPr/>
              <p:nvPr/>
            </p:nvSpPr>
            <p:spPr>
              <a:xfrm>
                <a:off x="-1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12"/>
                    </a:moveTo>
                    <a:lnTo>
                      <a:pt x="14915" y="0"/>
                    </a:lnTo>
                    <a:lnTo>
                      <a:pt x="7807" y="1750"/>
                    </a:lnTo>
                    <a:lnTo>
                      <a:pt x="0" y="3671"/>
                    </a:lnTo>
                    <a:lnTo>
                      <a:pt x="1610" y="21600"/>
                    </a:lnTo>
                    <a:lnTo>
                      <a:pt x="21600" y="1101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1" name="Shape"/>
              <p:cNvSpPr/>
              <p:nvPr/>
            </p:nvSpPr>
            <p:spPr>
              <a:xfrm>
                <a:off x="38639" y="7057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95"/>
                    </a:moveTo>
                    <a:lnTo>
                      <a:pt x="18115" y="0"/>
                    </a:lnTo>
                    <a:lnTo>
                      <a:pt x="9829" y="2358"/>
                    </a:lnTo>
                    <a:lnTo>
                      <a:pt x="3705" y="4107"/>
                    </a:lnTo>
                    <a:lnTo>
                      <a:pt x="0" y="21600"/>
                    </a:lnTo>
                    <a:lnTo>
                      <a:pt x="13312" y="18173"/>
                    </a:lnTo>
                    <a:lnTo>
                      <a:pt x="21600" y="1599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2" name="Shape"/>
              <p:cNvSpPr/>
              <p:nvPr/>
            </p:nvSpPr>
            <p:spPr>
              <a:xfrm>
                <a:off x="854713" y="6980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16"/>
                    </a:moveTo>
                    <a:lnTo>
                      <a:pt x="16677" y="0"/>
                    </a:lnTo>
                    <a:lnTo>
                      <a:pt x="10199" y="1494"/>
                    </a:lnTo>
                    <a:lnTo>
                      <a:pt x="0" y="3865"/>
                    </a:lnTo>
                    <a:lnTo>
                      <a:pt x="9232" y="21600"/>
                    </a:lnTo>
                    <a:lnTo>
                      <a:pt x="21600" y="1211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3" name="Shape"/>
              <p:cNvSpPr/>
              <p:nvPr/>
            </p:nvSpPr>
            <p:spPr>
              <a:xfrm>
                <a:off x="936419" y="69577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38"/>
                    </a:moveTo>
                    <a:lnTo>
                      <a:pt x="8627" y="0"/>
                    </a:lnTo>
                    <a:lnTo>
                      <a:pt x="6242" y="1917"/>
                    </a:lnTo>
                    <a:lnTo>
                      <a:pt x="0" y="6969"/>
                    </a:lnTo>
                    <a:lnTo>
                      <a:pt x="5078" y="21600"/>
                    </a:lnTo>
                    <a:lnTo>
                      <a:pt x="16399" y="16547"/>
                    </a:lnTo>
                    <a:lnTo>
                      <a:pt x="21600" y="1023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4" name="Shape"/>
              <p:cNvSpPr/>
              <p:nvPr/>
            </p:nvSpPr>
            <p:spPr>
              <a:xfrm>
                <a:off x="990972" y="6980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16"/>
                    </a:moveTo>
                    <a:lnTo>
                      <a:pt x="16705" y="0"/>
                    </a:lnTo>
                    <a:lnTo>
                      <a:pt x="10228" y="1494"/>
                    </a:lnTo>
                    <a:lnTo>
                      <a:pt x="0" y="3865"/>
                    </a:lnTo>
                    <a:lnTo>
                      <a:pt x="9261" y="21600"/>
                    </a:lnTo>
                    <a:lnTo>
                      <a:pt x="21600" y="1211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5" name="Shape"/>
              <p:cNvSpPr/>
              <p:nvPr/>
            </p:nvSpPr>
            <p:spPr>
              <a:xfrm>
                <a:off x="1107583" y="29064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00"/>
                    </a:moveTo>
                    <a:lnTo>
                      <a:pt x="16678" y="0"/>
                    </a:lnTo>
                    <a:lnTo>
                      <a:pt x="10200" y="1496"/>
                    </a:lnTo>
                    <a:lnTo>
                      <a:pt x="0" y="3837"/>
                    </a:lnTo>
                    <a:lnTo>
                      <a:pt x="9261" y="21600"/>
                    </a:lnTo>
                    <a:lnTo>
                      <a:pt x="21600" y="121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87" name="object 463"/>
            <p:cNvSpPr/>
            <p:nvPr/>
          </p:nvSpPr>
          <p:spPr>
            <a:xfrm>
              <a:off x="1685352" y="934528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38" y="0"/>
                  </a:moveTo>
                  <a:lnTo>
                    <a:pt x="4893" y="5717"/>
                  </a:lnTo>
                  <a:lnTo>
                    <a:pt x="0" y="9484"/>
                  </a:lnTo>
                  <a:lnTo>
                    <a:pt x="4923" y="21600"/>
                  </a:lnTo>
                  <a:lnTo>
                    <a:pt x="21600" y="17735"/>
                  </a:lnTo>
                  <a:lnTo>
                    <a:pt x="1233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90" name="object 464"/>
            <p:cNvGrpSpPr/>
            <p:nvPr/>
          </p:nvGrpSpPr>
          <p:grpSpPr>
            <a:xfrm>
              <a:off x="1630583" y="961530"/>
              <a:ext cx="600472" cy="40624"/>
              <a:chOff x="-1" y="0"/>
              <a:chExt cx="600471" cy="40623"/>
            </a:xfrm>
          </p:grpSpPr>
          <p:sp>
            <p:nvSpPr>
              <p:cNvPr id="1388" name="Shape"/>
              <p:cNvSpPr/>
              <p:nvPr/>
            </p:nvSpPr>
            <p:spPr>
              <a:xfrm>
                <a:off x="-2" y="-1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38"/>
                    </a:moveTo>
                    <a:lnTo>
                      <a:pt x="19254" y="0"/>
                    </a:lnTo>
                    <a:lnTo>
                      <a:pt x="7811" y="3880"/>
                    </a:lnTo>
                    <a:lnTo>
                      <a:pt x="0" y="6495"/>
                    </a:lnTo>
                    <a:lnTo>
                      <a:pt x="1445" y="21600"/>
                    </a:lnTo>
                    <a:lnTo>
                      <a:pt x="21600" y="2013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9" name="Shape"/>
              <p:cNvSpPr/>
              <p:nvPr/>
            </p:nvSpPr>
            <p:spPr>
              <a:xfrm>
                <a:off x="587767" y="27916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45" y="1181"/>
                    </a:lnTo>
                    <a:lnTo>
                      <a:pt x="0" y="2187"/>
                    </a:lnTo>
                    <a:lnTo>
                      <a:pt x="0" y="1944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91" name="object 465"/>
            <p:cNvSpPr/>
            <p:nvPr/>
          </p:nvSpPr>
          <p:spPr>
            <a:xfrm>
              <a:off x="2296007" y="98873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33" y="0"/>
                  </a:moveTo>
                  <a:lnTo>
                    <a:pt x="8894" y="2302"/>
                  </a:lnTo>
                  <a:lnTo>
                    <a:pt x="0" y="4525"/>
                  </a:lnTo>
                  <a:lnTo>
                    <a:pt x="3364" y="21600"/>
                  </a:lnTo>
                  <a:lnTo>
                    <a:pt x="21600" y="17072"/>
                  </a:lnTo>
                  <a:lnTo>
                    <a:pt x="1823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94" name="object 466"/>
            <p:cNvGrpSpPr/>
            <p:nvPr/>
          </p:nvGrpSpPr>
          <p:grpSpPr>
            <a:xfrm>
              <a:off x="1960237" y="935362"/>
              <a:ext cx="415903" cy="66087"/>
              <a:chOff x="0" y="0"/>
              <a:chExt cx="415902" cy="66086"/>
            </a:xfrm>
          </p:grpSpPr>
          <p:sp>
            <p:nvSpPr>
              <p:cNvPr id="1392" name="Shape"/>
              <p:cNvSpPr/>
              <p:nvPr/>
            </p:nvSpPr>
            <p:spPr>
              <a:xfrm>
                <a:off x="-1" y="-1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72"/>
                    </a:moveTo>
                    <a:lnTo>
                      <a:pt x="18263" y="0"/>
                    </a:lnTo>
                    <a:lnTo>
                      <a:pt x="8908" y="2302"/>
                    </a:lnTo>
                    <a:lnTo>
                      <a:pt x="0" y="4525"/>
                    </a:lnTo>
                    <a:lnTo>
                      <a:pt x="3369" y="21600"/>
                    </a:lnTo>
                    <a:lnTo>
                      <a:pt x="21600" y="1707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93" name="Shape"/>
              <p:cNvSpPr/>
              <p:nvPr/>
            </p:nvSpPr>
            <p:spPr>
              <a:xfrm>
                <a:off x="403198" y="5337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72"/>
                    </a:moveTo>
                    <a:lnTo>
                      <a:pt x="18234" y="0"/>
                    </a:lnTo>
                    <a:lnTo>
                      <a:pt x="8895" y="2302"/>
                    </a:lnTo>
                    <a:lnTo>
                      <a:pt x="0" y="4525"/>
                    </a:lnTo>
                    <a:lnTo>
                      <a:pt x="3366" y="21600"/>
                    </a:lnTo>
                    <a:lnTo>
                      <a:pt x="21600" y="1707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95" name="object 467"/>
            <p:cNvSpPr/>
            <p:nvPr/>
          </p:nvSpPr>
          <p:spPr>
            <a:xfrm>
              <a:off x="2688576" y="98756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37" y="0"/>
                  </a:moveTo>
                  <a:lnTo>
                    <a:pt x="11008" y="1512"/>
                  </a:lnTo>
                  <a:lnTo>
                    <a:pt x="5711" y="2635"/>
                  </a:lnTo>
                  <a:lnTo>
                    <a:pt x="0" y="21600"/>
                  </a:lnTo>
                  <a:lnTo>
                    <a:pt x="21600" y="17257"/>
                  </a:lnTo>
                  <a:lnTo>
                    <a:pt x="18037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98" name="object 468"/>
            <p:cNvGrpSpPr/>
            <p:nvPr/>
          </p:nvGrpSpPr>
          <p:grpSpPr>
            <a:xfrm>
              <a:off x="2217324" y="919412"/>
              <a:ext cx="26995" cy="55347"/>
              <a:chOff x="-1" y="-1"/>
              <a:chExt cx="26994" cy="55346"/>
            </a:xfrm>
          </p:grpSpPr>
          <p:sp>
            <p:nvSpPr>
              <p:cNvPr id="1396" name="Shape"/>
              <p:cNvSpPr/>
              <p:nvPr/>
            </p:nvSpPr>
            <p:spPr>
              <a:xfrm>
                <a:off x="-2" y="42639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83"/>
                    </a:moveTo>
                    <a:lnTo>
                      <a:pt x="18231" y="0"/>
                    </a:lnTo>
                    <a:lnTo>
                      <a:pt x="8908" y="2337"/>
                    </a:lnTo>
                    <a:lnTo>
                      <a:pt x="0" y="4520"/>
                    </a:lnTo>
                    <a:lnTo>
                      <a:pt x="3369" y="21600"/>
                    </a:lnTo>
                    <a:lnTo>
                      <a:pt x="12692" y="19266"/>
                    </a:lnTo>
                    <a:lnTo>
                      <a:pt x="21600" y="1708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97" name="Shape"/>
              <p:cNvSpPr/>
              <p:nvPr/>
            </p:nvSpPr>
            <p:spPr>
              <a:xfrm>
                <a:off x="14287" y="-2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36"/>
                    </a:moveTo>
                    <a:lnTo>
                      <a:pt x="15236" y="0"/>
                    </a:lnTo>
                    <a:lnTo>
                      <a:pt x="8294" y="1812"/>
                    </a:lnTo>
                    <a:lnTo>
                      <a:pt x="0" y="3963"/>
                    </a:lnTo>
                    <a:lnTo>
                      <a:pt x="5889" y="21600"/>
                    </a:lnTo>
                    <a:lnTo>
                      <a:pt x="21600" y="1173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99" name="object 469"/>
            <p:cNvSpPr/>
            <p:nvPr/>
          </p:nvSpPr>
          <p:spPr>
            <a:xfrm>
              <a:off x="1944788" y="99156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4" y="0"/>
                  </a:moveTo>
                  <a:lnTo>
                    <a:pt x="0" y="10944"/>
                  </a:lnTo>
                  <a:lnTo>
                    <a:pt x="5728" y="14303"/>
                  </a:lnTo>
                  <a:lnTo>
                    <a:pt x="18321" y="21600"/>
                  </a:lnTo>
                  <a:lnTo>
                    <a:pt x="21600" y="1600"/>
                  </a:lnTo>
                  <a:lnTo>
                    <a:pt x="12531" y="126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02" name="object 470"/>
            <p:cNvGrpSpPr/>
            <p:nvPr/>
          </p:nvGrpSpPr>
          <p:grpSpPr>
            <a:xfrm>
              <a:off x="1696536" y="921081"/>
              <a:ext cx="762159" cy="52205"/>
              <a:chOff x="0" y="-1"/>
              <a:chExt cx="762158" cy="52204"/>
            </a:xfrm>
          </p:grpSpPr>
          <p:sp>
            <p:nvSpPr>
              <p:cNvPr id="1400" name="Shape"/>
              <p:cNvSpPr/>
              <p:nvPr/>
            </p:nvSpPr>
            <p:spPr>
              <a:xfrm>
                <a:off x="0" y="-2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71"/>
                    </a:moveTo>
                    <a:lnTo>
                      <a:pt x="13511" y="0"/>
                    </a:lnTo>
                    <a:lnTo>
                      <a:pt x="11366" y="615"/>
                    </a:lnTo>
                    <a:lnTo>
                      <a:pt x="0" y="4020"/>
                    </a:lnTo>
                    <a:lnTo>
                      <a:pt x="19282" y="21600"/>
                    </a:lnTo>
                    <a:lnTo>
                      <a:pt x="21600" y="457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01" name="Shape"/>
              <p:cNvSpPr/>
              <p:nvPr/>
            </p:nvSpPr>
            <p:spPr>
              <a:xfrm>
                <a:off x="749455" y="39497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96" y="0"/>
                    </a:lnTo>
                    <a:lnTo>
                      <a:pt x="5570" y="7800"/>
                    </a:lnTo>
                    <a:lnTo>
                      <a:pt x="1945" y="9915"/>
                    </a:lnTo>
                    <a:lnTo>
                      <a:pt x="0" y="1948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03" name="object 471"/>
            <p:cNvSpPr/>
            <p:nvPr/>
          </p:nvSpPr>
          <p:spPr>
            <a:xfrm>
              <a:off x="2472308" y="99013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5" y="0"/>
                  </a:moveTo>
                  <a:lnTo>
                    <a:pt x="6514" y="4680"/>
                  </a:lnTo>
                  <a:lnTo>
                    <a:pt x="0" y="7587"/>
                  </a:lnTo>
                  <a:lnTo>
                    <a:pt x="4575" y="21600"/>
                  </a:lnTo>
                  <a:lnTo>
                    <a:pt x="15126" y="16949"/>
                  </a:lnTo>
                  <a:lnTo>
                    <a:pt x="21600" y="14039"/>
                  </a:lnTo>
                  <a:lnTo>
                    <a:pt x="1706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10" name="object 472"/>
            <p:cNvGrpSpPr/>
            <p:nvPr/>
          </p:nvGrpSpPr>
          <p:grpSpPr>
            <a:xfrm>
              <a:off x="2284729" y="921100"/>
              <a:ext cx="806465" cy="85461"/>
              <a:chOff x="0" y="0"/>
              <a:chExt cx="806464" cy="85460"/>
            </a:xfrm>
          </p:grpSpPr>
          <p:sp>
            <p:nvSpPr>
              <p:cNvPr id="1404" name="Shape"/>
              <p:cNvSpPr/>
              <p:nvPr/>
            </p:nvSpPr>
            <p:spPr>
              <a:xfrm>
                <a:off x="-1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5"/>
                    </a:moveTo>
                    <a:lnTo>
                      <a:pt x="12393" y="232"/>
                    </a:lnTo>
                    <a:lnTo>
                      <a:pt x="10037" y="0"/>
                    </a:lnTo>
                    <a:lnTo>
                      <a:pt x="0" y="9609"/>
                    </a:lnTo>
                    <a:lnTo>
                      <a:pt x="13808" y="21600"/>
                    </a:lnTo>
                    <a:lnTo>
                      <a:pt x="21600" y="120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05" name="Shape"/>
              <p:cNvSpPr/>
              <p:nvPr/>
            </p:nvSpPr>
            <p:spPr>
              <a:xfrm>
                <a:off x="25323" y="23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929"/>
                    </a:moveTo>
                    <a:lnTo>
                      <a:pt x="9835" y="0"/>
                    </a:lnTo>
                    <a:lnTo>
                      <a:pt x="9068" y="96"/>
                    </a:lnTo>
                    <a:lnTo>
                      <a:pt x="0" y="1572"/>
                    </a:lnTo>
                    <a:lnTo>
                      <a:pt x="3310" y="21600"/>
                    </a:lnTo>
                    <a:lnTo>
                      <a:pt x="21600" y="1092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06" name="Shape"/>
              <p:cNvSpPr/>
              <p:nvPr/>
            </p:nvSpPr>
            <p:spPr>
              <a:xfrm>
                <a:off x="283920" y="5430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42"/>
                    </a:moveTo>
                    <a:lnTo>
                      <a:pt x="12553" y="0"/>
                    </a:lnTo>
                    <a:lnTo>
                      <a:pt x="8564" y="190"/>
                    </a:lnTo>
                    <a:lnTo>
                      <a:pt x="0" y="611"/>
                    </a:lnTo>
                    <a:lnTo>
                      <a:pt x="1665" y="21600"/>
                    </a:lnTo>
                    <a:lnTo>
                      <a:pt x="21600" y="2114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07" name="Shape"/>
              <p:cNvSpPr/>
              <p:nvPr/>
            </p:nvSpPr>
            <p:spPr>
              <a:xfrm>
                <a:off x="439491" y="5304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959"/>
                    </a:moveTo>
                    <a:lnTo>
                      <a:pt x="19959" y="0"/>
                    </a:lnTo>
                    <a:lnTo>
                      <a:pt x="9815" y="3645"/>
                    </a:lnTo>
                    <a:lnTo>
                      <a:pt x="0" y="7214"/>
                    </a:lnTo>
                    <a:lnTo>
                      <a:pt x="12823" y="21600"/>
                    </a:lnTo>
                    <a:lnTo>
                      <a:pt x="21600" y="2095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08" name="Shape"/>
              <p:cNvSpPr/>
              <p:nvPr/>
            </p:nvSpPr>
            <p:spPr>
              <a:xfrm>
                <a:off x="769484" y="7275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6"/>
                    </a:moveTo>
                    <a:lnTo>
                      <a:pt x="7303" y="80"/>
                    </a:lnTo>
                    <a:lnTo>
                      <a:pt x="6783" y="0"/>
                    </a:lnTo>
                    <a:lnTo>
                      <a:pt x="0" y="6933"/>
                    </a:lnTo>
                    <a:lnTo>
                      <a:pt x="3222" y="21600"/>
                    </a:lnTo>
                    <a:lnTo>
                      <a:pt x="21600" y="194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09" name="Shape"/>
              <p:cNvSpPr/>
              <p:nvPr/>
            </p:nvSpPr>
            <p:spPr>
              <a:xfrm>
                <a:off x="793760" y="7045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80"/>
                    </a:moveTo>
                    <a:lnTo>
                      <a:pt x="18263" y="0"/>
                    </a:lnTo>
                    <a:lnTo>
                      <a:pt x="8908" y="2337"/>
                    </a:lnTo>
                    <a:lnTo>
                      <a:pt x="0" y="4520"/>
                    </a:lnTo>
                    <a:lnTo>
                      <a:pt x="3369" y="21600"/>
                    </a:lnTo>
                    <a:lnTo>
                      <a:pt x="12692" y="19263"/>
                    </a:lnTo>
                    <a:lnTo>
                      <a:pt x="21600" y="1708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11" name="object 473"/>
            <p:cNvSpPr/>
            <p:nvPr/>
          </p:nvSpPr>
          <p:spPr>
            <a:xfrm>
              <a:off x="2349391" y="90725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31" y="0"/>
                  </a:moveTo>
                  <a:lnTo>
                    <a:pt x="8908" y="2334"/>
                  </a:lnTo>
                  <a:lnTo>
                    <a:pt x="0" y="4518"/>
                  </a:lnTo>
                  <a:lnTo>
                    <a:pt x="3369" y="21600"/>
                  </a:lnTo>
                  <a:lnTo>
                    <a:pt x="12692" y="19266"/>
                  </a:lnTo>
                  <a:lnTo>
                    <a:pt x="21600" y="17082"/>
                  </a:lnTo>
                  <a:lnTo>
                    <a:pt x="18231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2" name="object 474"/>
            <p:cNvSpPr/>
            <p:nvPr/>
          </p:nvSpPr>
          <p:spPr>
            <a:xfrm>
              <a:off x="2337351" y="92044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73" y="5111"/>
                  </a:lnTo>
                  <a:lnTo>
                    <a:pt x="0" y="8148"/>
                  </a:lnTo>
                  <a:lnTo>
                    <a:pt x="9131" y="21486"/>
                  </a:lnTo>
                  <a:lnTo>
                    <a:pt x="166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3" name="object 475"/>
            <p:cNvSpPr/>
            <p:nvPr/>
          </p:nvSpPr>
          <p:spPr>
            <a:xfrm>
              <a:off x="2417539" y="93520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66" y="0"/>
                  </a:moveTo>
                  <a:lnTo>
                    <a:pt x="7899" y="3511"/>
                  </a:lnTo>
                  <a:lnTo>
                    <a:pt x="0" y="10329"/>
                  </a:lnTo>
                  <a:lnTo>
                    <a:pt x="14115" y="21600"/>
                  </a:lnTo>
                  <a:lnTo>
                    <a:pt x="21600" y="5007"/>
                  </a:lnTo>
                  <a:lnTo>
                    <a:pt x="11966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20" name="object 476"/>
            <p:cNvGrpSpPr/>
            <p:nvPr/>
          </p:nvGrpSpPr>
          <p:grpSpPr>
            <a:xfrm>
              <a:off x="2376581" y="919502"/>
              <a:ext cx="701971" cy="55766"/>
              <a:chOff x="-1" y="0"/>
              <a:chExt cx="701970" cy="55765"/>
            </a:xfrm>
          </p:grpSpPr>
          <p:sp>
            <p:nvSpPr>
              <p:cNvPr id="1414" name="Shape"/>
              <p:cNvSpPr/>
              <p:nvPr/>
            </p:nvSpPr>
            <p:spPr>
              <a:xfrm>
                <a:off x="-2" y="17164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59"/>
                    </a:moveTo>
                    <a:lnTo>
                      <a:pt x="16258" y="2177"/>
                    </a:lnTo>
                    <a:lnTo>
                      <a:pt x="11392" y="1518"/>
                    </a:lnTo>
                    <a:lnTo>
                      <a:pt x="274" y="0"/>
                    </a:lnTo>
                    <a:lnTo>
                      <a:pt x="0" y="21600"/>
                    </a:lnTo>
                    <a:lnTo>
                      <a:pt x="21600" y="1145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15" name="Shape"/>
              <p:cNvSpPr/>
              <p:nvPr/>
            </p:nvSpPr>
            <p:spPr>
              <a:xfrm>
                <a:off x="205549" y="71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55"/>
                    </a:moveTo>
                    <a:lnTo>
                      <a:pt x="17458" y="0"/>
                    </a:lnTo>
                    <a:lnTo>
                      <a:pt x="10207" y="2602"/>
                    </a:lnTo>
                    <a:lnTo>
                      <a:pt x="8106" y="3370"/>
                    </a:lnTo>
                    <a:lnTo>
                      <a:pt x="0" y="21600"/>
                    </a:lnTo>
                    <a:lnTo>
                      <a:pt x="21600" y="1485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16" name="Shape"/>
              <p:cNvSpPr/>
              <p:nvPr/>
            </p:nvSpPr>
            <p:spPr>
              <a:xfrm>
                <a:off x="392070" y="4305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629"/>
                    </a:moveTo>
                    <a:lnTo>
                      <a:pt x="12081" y="200"/>
                    </a:lnTo>
                    <a:lnTo>
                      <a:pt x="11012" y="171"/>
                    </a:lnTo>
                    <a:lnTo>
                      <a:pt x="3134" y="0"/>
                    </a:lnTo>
                    <a:lnTo>
                      <a:pt x="0" y="21600"/>
                    </a:lnTo>
                    <a:lnTo>
                      <a:pt x="21600" y="1362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17" name="Shape"/>
              <p:cNvSpPr/>
              <p:nvPr/>
            </p:nvSpPr>
            <p:spPr>
              <a:xfrm>
                <a:off x="607336" y="71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669"/>
                    </a:moveTo>
                    <a:lnTo>
                      <a:pt x="11528" y="0"/>
                    </a:lnTo>
                    <a:lnTo>
                      <a:pt x="5913" y="3207"/>
                    </a:lnTo>
                    <a:lnTo>
                      <a:pt x="0" y="6601"/>
                    </a:lnTo>
                    <a:lnTo>
                      <a:pt x="3257" y="21600"/>
                    </a:lnTo>
                    <a:lnTo>
                      <a:pt x="21600" y="1366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18" name="Shape"/>
              <p:cNvSpPr/>
              <p:nvPr/>
            </p:nvSpPr>
            <p:spPr>
              <a:xfrm>
                <a:off x="676769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927" y="3061"/>
                    </a:lnTo>
                    <a:lnTo>
                      <a:pt x="0" y="5225"/>
                    </a:lnTo>
                    <a:lnTo>
                      <a:pt x="10449" y="21600"/>
                    </a:lnTo>
                    <a:lnTo>
                      <a:pt x="16813" y="1976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19" name="Shape"/>
              <p:cNvSpPr/>
              <p:nvPr/>
            </p:nvSpPr>
            <p:spPr>
              <a:xfrm>
                <a:off x="689266" y="1586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75"/>
                    </a:moveTo>
                    <a:lnTo>
                      <a:pt x="18234" y="0"/>
                    </a:lnTo>
                    <a:lnTo>
                      <a:pt x="8895" y="2302"/>
                    </a:lnTo>
                    <a:lnTo>
                      <a:pt x="0" y="4528"/>
                    </a:lnTo>
                    <a:lnTo>
                      <a:pt x="3366" y="21600"/>
                    </a:lnTo>
                    <a:lnTo>
                      <a:pt x="21600" y="1707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21" name="object 477"/>
            <p:cNvSpPr/>
            <p:nvPr/>
          </p:nvSpPr>
          <p:spPr>
            <a:xfrm>
              <a:off x="2526765" y="93524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73" y="0"/>
                  </a:moveTo>
                  <a:lnTo>
                    <a:pt x="8087" y="2946"/>
                  </a:lnTo>
                  <a:lnTo>
                    <a:pt x="0" y="9250"/>
                  </a:lnTo>
                  <a:lnTo>
                    <a:pt x="11456" y="21600"/>
                  </a:lnTo>
                  <a:lnTo>
                    <a:pt x="20539" y="13157"/>
                  </a:lnTo>
                  <a:lnTo>
                    <a:pt x="21600" y="5674"/>
                  </a:lnTo>
                  <a:lnTo>
                    <a:pt x="1187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29" name="object 478"/>
            <p:cNvGrpSpPr/>
            <p:nvPr/>
          </p:nvGrpSpPr>
          <p:grpSpPr>
            <a:xfrm>
              <a:off x="1998535" y="935257"/>
              <a:ext cx="1093993" cy="82817"/>
              <a:chOff x="-1" y="0"/>
              <a:chExt cx="1093992" cy="82816"/>
            </a:xfrm>
          </p:grpSpPr>
          <p:sp>
            <p:nvSpPr>
              <p:cNvPr id="1422" name="Shape"/>
              <p:cNvSpPr/>
              <p:nvPr/>
            </p:nvSpPr>
            <p:spPr>
              <a:xfrm>
                <a:off x="-2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74"/>
                    </a:moveTo>
                    <a:lnTo>
                      <a:pt x="11906" y="0"/>
                    </a:lnTo>
                    <a:lnTo>
                      <a:pt x="8120" y="2949"/>
                    </a:lnTo>
                    <a:lnTo>
                      <a:pt x="0" y="9250"/>
                    </a:lnTo>
                    <a:lnTo>
                      <a:pt x="11456" y="21600"/>
                    </a:lnTo>
                    <a:lnTo>
                      <a:pt x="20541" y="13157"/>
                    </a:lnTo>
                    <a:lnTo>
                      <a:pt x="21600" y="567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3" name="Shape"/>
              <p:cNvSpPr/>
              <p:nvPr/>
            </p:nvSpPr>
            <p:spPr>
              <a:xfrm>
                <a:off x="96996" y="4100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99"/>
                    </a:moveTo>
                    <a:lnTo>
                      <a:pt x="8599" y="0"/>
                    </a:lnTo>
                    <a:lnTo>
                      <a:pt x="7786" y="153"/>
                    </a:lnTo>
                    <a:lnTo>
                      <a:pt x="1525" y="1513"/>
                    </a:lnTo>
                    <a:lnTo>
                      <a:pt x="0" y="21600"/>
                    </a:lnTo>
                    <a:lnTo>
                      <a:pt x="21600" y="1059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4" name="Shape"/>
              <p:cNvSpPr/>
              <p:nvPr/>
            </p:nvSpPr>
            <p:spPr>
              <a:xfrm>
                <a:off x="232695" y="3984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72"/>
                    </a:moveTo>
                    <a:lnTo>
                      <a:pt x="11137" y="0"/>
                    </a:lnTo>
                    <a:lnTo>
                      <a:pt x="9562" y="447"/>
                    </a:lnTo>
                    <a:lnTo>
                      <a:pt x="4781" y="1836"/>
                    </a:lnTo>
                    <a:lnTo>
                      <a:pt x="0" y="21600"/>
                    </a:lnTo>
                    <a:lnTo>
                      <a:pt x="21600" y="1637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5" name="Shape"/>
              <p:cNvSpPr/>
              <p:nvPr/>
            </p:nvSpPr>
            <p:spPr>
              <a:xfrm>
                <a:off x="286080" y="3984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72"/>
                    </a:moveTo>
                    <a:lnTo>
                      <a:pt x="11151" y="0"/>
                    </a:lnTo>
                    <a:lnTo>
                      <a:pt x="9546" y="447"/>
                    </a:lnTo>
                    <a:lnTo>
                      <a:pt x="4759" y="1836"/>
                    </a:lnTo>
                    <a:lnTo>
                      <a:pt x="0" y="21600"/>
                    </a:lnTo>
                    <a:lnTo>
                      <a:pt x="21600" y="1637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6" name="Shape"/>
              <p:cNvSpPr/>
              <p:nvPr/>
            </p:nvSpPr>
            <p:spPr>
              <a:xfrm>
                <a:off x="351796" y="3975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669"/>
                    </a:moveTo>
                    <a:lnTo>
                      <a:pt x="11549" y="0"/>
                    </a:lnTo>
                    <a:lnTo>
                      <a:pt x="5923" y="3207"/>
                    </a:lnTo>
                    <a:lnTo>
                      <a:pt x="0" y="6601"/>
                    </a:lnTo>
                    <a:lnTo>
                      <a:pt x="3263" y="21600"/>
                    </a:lnTo>
                    <a:lnTo>
                      <a:pt x="21600" y="1366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7" name="Shape"/>
              <p:cNvSpPr/>
              <p:nvPr/>
            </p:nvSpPr>
            <p:spPr>
              <a:xfrm>
                <a:off x="1012504" y="7011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211" y="2305"/>
                    </a:lnTo>
                    <a:lnTo>
                      <a:pt x="0" y="3230"/>
                    </a:lnTo>
                    <a:lnTo>
                      <a:pt x="4281" y="20593"/>
                    </a:lnTo>
                    <a:lnTo>
                      <a:pt x="1116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8" name="Shape"/>
              <p:cNvSpPr/>
              <p:nvPr/>
            </p:nvSpPr>
            <p:spPr>
              <a:xfrm>
                <a:off x="1081288" y="2675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10"/>
                    </a:moveTo>
                    <a:lnTo>
                      <a:pt x="18297" y="0"/>
                    </a:lnTo>
                    <a:lnTo>
                      <a:pt x="8783" y="1461"/>
                    </a:lnTo>
                    <a:lnTo>
                      <a:pt x="79" y="2793"/>
                    </a:lnTo>
                    <a:lnTo>
                      <a:pt x="0" y="21600"/>
                    </a:lnTo>
                    <a:lnTo>
                      <a:pt x="21600" y="1971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30" name="object 479"/>
            <p:cNvSpPr/>
            <p:nvPr/>
          </p:nvSpPr>
          <p:spPr>
            <a:xfrm>
              <a:off x="3147752" y="99096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65" y="0"/>
                  </a:moveTo>
                  <a:lnTo>
                    <a:pt x="4761" y="3875"/>
                  </a:lnTo>
                  <a:lnTo>
                    <a:pt x="0" y="7791"/>
                  </a:lnTo>
                  <a:lnTo>
                    <a:pt x="3547" y="21600"/>
                  </a:lnTo>
                  <a:lnTo>
                    <a:pt x="21600" y="21046"/>
                  </a:lnTo>
                  <a:lnTo>
                    <a:pt x="946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33" name="object 480"/>
            <p:cNvGrpSpPr/>
            <p:nvPr/>
          </p:nvGrpSpPr>
          <p:grpSpPr>
            <a:xfrm>
              <a:off x="2040712" y="908833"/>
              <a:ext cx="295079" cy="40799"/>
              <a:chOff x="0" y="0"/>
              <a:chExt cx="295078" cy="40798"/>
            </a:xfrm>
          </p:grpSpPr>
          <p:sp>
            <p:nvSpPr>
              <p:cNvPr id="1431" name="Shap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78"/>
                    </a:moveTo>
                    <a:lnTo>
                      <a:pt x="17458" y="0"/>
                    </a:lnTo>
                    <a:lnTo>
                      <a:pt x="7573" y="2140"/>
                    </a:lnTo>
                    <a:lnTo>
                      <a:pt x="2647" y="3210"/>
                    </a:lnTo>
                    <a:lnTo>
                      <a:pt x="0" y="21600"/>
                    </a:lnTo>
                    <a:lnTo>
                      <a:pt x="21600" y="1587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2" name="Shape"/>
              <p:cNvSpPr/>
              <p:nvPr/>
            </p:nvSpPr>
            <p:spPr>
              <a:xfrm>
                <a:off x="282374" y="2809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78"/>
                    </a:moveTo>
                    <a:lnTo>
                      <a:pt x="17459" y="0"/>
                    </a:lnTo>
                    <a:lnTo>
                      <a:pt x="7572" y="2178"/>
                    </a:lnTo>
                    <a:lnTo>
                      <a:pt x="2649" y="3251"/>
                    </a:lnTo>
                    <a:lnTo>
                      <a:pt x="0" y="21600"/>
                    </a:lnTo>
                    <a:lnTo>
                      <a:pt x="21600" y="1587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34" name="object 481"/>
            <p:cNvSpPr/>
            <p:nvPr/>
          </p:nvSpPr>
          <p:spPr>
            <a:xfrm>
              <a:off x="3013220" y="93668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76" y="0"/>
                  </a:moveTo>
                  <a:lnTo>
                    <a:pt x="4900" y="1829"/>
                  </a:lnTo>
                  <a:lnTo>
                    <a:pt x="811" y="2622"/>
                  </a:lnTo>
                  <a:lnTo>
                    <a:pt x="0" y="13859"/>
                  </a:lnTo>
                  <a:lnTo>
                    <a:pt x="21600" y="21600"/>
                  </a:lnTo>
                  <a:lnTo>
                    <a:pt x="14076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39" name="object 482"/>
            <p:cNvGrpSpPr/>
            <p:nvPr/>
          </p:nvGrpSpPr>
          <p:grpSpPr>
            <a:xfrm>
              <a:off x="1876482" y="921006"/>
              <a:ext cx="877952" cy="82012"/>
              <a:chOff x="-1" y="-1"/>
              <a:chExt cx="877951" cy="82011"/>
            </a:xfrm>
          </p:grpSpPr>
          <p:sp>
            <p:nvSpPr>
              <p:cNvPr id="1435" name="Shape"/>
              <p:cNvSpPr/>
              <p:nvPr/>
            </p:nvSpPr>
            <p:spPr>
              <a:xfrm>
                <a:off x="-2" y="68993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83" y="2180"/>
                    </a:lnTo>
                    <a:lnTo>
                      <a:pt x="0" y="3292"/>
                    </a:lnTo>
                    <a:lnTo>
                      <a:pt x="288" y="19501"/>
                    </a:lnTo>
                    <a:lnTo>
                      <a:pt x="168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6" name="Shape"/>
              <p:cNvSpPr/>
              <p:nvPr/>
            </p:nvSpPr>
            <p:spPr>
              <a:xfrm>
                <a:off x="151580" y="6930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04"/>
                    </a:moveTo>
                    <a:lnTo>
                      <a:pt x="17497" y="0"/>
                    </a:lnTo>
                    <a:lnTo>
                      <a:pt x="7572" y="2146"/>
                    </a:lnTo>
                    <a:lnTo>
                      <a:pt x="2649" y="3218"/>
                    </a:lnTo>
                    <a:lnTo>
                      <a:pt x="0" y="21600"/>
                    </a:lnTo>
                    <a:lnTo>
                      <a:pt x="21600" y="1590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7" name="Shape"/>
              <p:cNvSpPr/>
              <p:nvPr/>
            </p:nvSpPr>
            <p:spPr>
              <a:xfrm>
                <a:off x="246798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9"/>
                    </a:moveTo>
                    <a:lnTo>
                      <a:pt x="12272" y="69"/>
                    </a:lnTo>
                    <a:lnTo>
                      <a:pt x="11520" y="0"/>
                    </a:lnTo>
                    <a:lnTo>
                      <a:pt x="0" y="11809"/>
                    </a:lnTo>
                    <a:lnTo>
                      <a:pt x="14941" y="21600"/>
                    </a:lnTo>
                    <a:lnTo>
                      <a:pt x="21600" y="114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8" name="Shape"/>
              <p:cNvSpPr/>
              <p:nvPr/>
            </p:nvSpPr>
            <p:spPr>
              <a:xfrm>
                <a:off x="865247" y="4120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78"/>
                    </a:moveTo>
                    <a:lnTo>
                      <a:pt x="17461" y="0"/>
                    </a:lnTo>
                    <a:lnTo>
                      <a:pt x="7573" y="2178"/>
                    </a:lnTo>
                    <a:lnTo>
                      <a:pt x="2650" y="3251"/>
                    </a:lnTo>
                    <a:lnTo>
                      <a:pt x="0" y="21600"/>
                    </a:lnTo>
                    <a:lnTo>
                      <a:pt x="21600" y="1587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40" name="object 483"/>
            <p:cNvSpPr/>
            <p:nvPr/>
          </p:nvSpPr>
          <p:spPr>
            <a:xfrm>
              <a:off x="1710587" y="99030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8" y="0"/>
                  </a:moveTo>
                  <a:lnTo>
                    <a:pt x="7573" y="2144"/>
                  </a:lnTo>
                  <a:lnTo>
                    <a:pt x="2647" y="3216"/>
                  </a:lnTo>
                  <a:lnTo>
                    <a:pt x="0" y="21600"/>
                  </a:lnTo>
                  <a:lnTo>
                    <a:pt x="21600" y="15903"/>
                  </a:lnTo>
                  <a:lnTo>
                    <a:pt x="1745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48" name="object 484"/>
            <p:cNvGrpSpPr/>
            <p:nvPr/>
          </p:nvGrpSpPr>
          <p:grpSpPr>
            <a:xfrm>
              <a:off x="1657526" y="921208"/>
              <a:ext cx="1096360" cy="81549"/>
              <a:chOff x="0" y="-1"/>
              <a:chExt cx="1096359" cy="81548"/>
            </a:xfrm>
          </p:grpSpPr>
          <p:sp>
            <p:nvSpPr>
              <p:cNvPr id="1441" name="Shape"/>
              <p:cNvSpPr/>
              <p:nvPr/>
            </p:nvSpPr>
            <p:spPr>
              <a:xfrm>
                <a:off x="-1" y="68740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82"/>
                    </a:moveTo>
                    <a:lnTo>
                      <a:pt x="14870" y="70"/>
                    </a:lnTo>
                    <a:lnTo>
                      <a:pt x="10696" y="35"/>
                    </a:lnTo>
                    <a:lnTo>
                      <a:pt x="2307" y="0"/>
                    </a:lnTo>
                    <a:lnTo>
                      <a:pt x="0" y="21600"/>
                    </a:lnTo>
                    <a:lnTo>
                      <a:pt x="21600" y="1238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2" name="Shape"/>
              <p:cNvSpPr/>
              <p:nvPr/>
            </p:nvSpPr>
            <p:spPr>
              <a:xfrm>
                <a:off x="12972" y="5578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98"/>
                    </a:moveTo>
                    <a:lnTo>
                      <a:pt x="11364" y="0"/>
                    </a:lnTo>
                    <a:lnTo>
                      <a:pt x="10012" y="945"/>
                    </a:lnTo>
                    <a:lnTo>
                      <a:pt x="0" y="7876"/>
                    </a:lnTo>
                    <a:lnTo>
                      <a:pt x="19542" y="21600"/>
                    </a:lnTo>
                    <a:lnTo>
                      <a:pt x="21600" y="469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3" name="Shape"/>
              <p:cNvSpPr/>
              <p:nvPr/>
            </p:nvSpPr>
            <p:spPr>
              <a:xfrm>
                <a:off x="92354" y="-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74"/>
                    </a:moveTo>
                    <a:lnTo>
                      <a:pt x="11875" y="0"/>
                    </a:lnTo>
                    <a:lnTo>
                      <a:pt x="8087" y="2949"/>
                    </a:lnTo>
                    <a:lnTo>
                      <a:pt x="0" y="9250"/>
                    </a:lnTo>
                    <a:lnTo>
                      <a:pt x="11458" y="21600"/>
                    </a:lnTo>
                    <a:lnTo>
                      <a:pt x="20508" y="13122"/>
                    </a:lnTo>
                    <a:lnTo>
                      <a:pt x="21600" y="567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4" name="Shape"/>
              <p:cNvSpPr/>
              <p:nvPr/>
            </p:nvSpPr>
            <p:spPr>
              <a:xfrm>
                <a:off x="451700" y="3947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317" y="1156"/>
                    </a:lnTo>
                    <a:lnTo>
                      <a:pt x="0" y="1887"/>
                    </a:lnTo>
                    <a:lnTo>
                      <a:pt x="3268" y="21600"/>
                    </a:lnTo>
                    <a:lnTo>
                      <a:pt x="21521" y="1885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5" name="Shape"/>
              <p:cNvSpPr/>
              <p:nvPr/>
            </p:nvSpPr>
            <p:spPr>
              <a:xfrm>
                <a:off x="870777" y="68841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73"/>
                    </a:moveTo>
                    <a:lnTo>
                      <a:pt x="16251" y="2182"/>
                    </a:lnTo>
                    <a:lnTo>
                      <a:pt x="11413" y="1493"/>
                    </a:lnTo>
                    <a:lnTo>
                      <a:pt x="237" y="0"/>
                    </a:lnTo>
                    <a:lnTo>
                      <a:pt x="0" y="21600"/>
                    </a:lnTo>
                    <a:lnTo>
                      <a:pt x="21600" y="1147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6" name="Shape"/>
              <p:cNvSpPr/>
              <p:nvPr/>
            </p:nvSpPr>
            <p:spPr>
              <a:xfrm>
                <a:off x="898756" y="67698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76"/>
                    </a:moveTo>
                    <a:lnTo>
                      <a:pt x="17496" y="0"/>
                    </a:lnTo>
                    <a:lnTo>
                      <a:pt x="7573" y="2143"/>
                    </a:lnTo>
                    <a:lnTo>
                      <a:pt x="2650" y="3250"/>
                    </a:lnTo>
                    <a:lnTo>
                      <a:pt x="0" y="21600"/>
                    </a:lnTo>
                    <a:lnTo>
                      <a:pt x="21600" y="1587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7" name="Shape"/>
              <p:cNvSpPr/>
              <p:nvPr/>
            </p:nvSpPr>
            <p:spPr>
              <a:xfrm>
                <a:off x="1083655" y="1315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73"/>
                    </a:moveTo>
                    <a:lnTo>
                      <a:pt x="11153" y="0"/>
                    </a:lnTo>
                    <a:lnTo>
                      <a:pt x="9576" y="450"/>
                    </a:lnTo>
                    <a:lnTo>
                      <a:pt x="4788" y="1839"/>
                    </a:lnTo>
                    <a:lnTo>
                      <a:pt x="0" y="21600"/>
                    </a:lnTo>
                    <a:lnTo>
                      <a:pt x="21600" y="1637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49" name="object 485"/>
            <p:cNvSpPr/>
            <p:nvPr/>
          </p:nvSpPr>
          <p:spPr>
            <a:xfrm>
              <a:off x="2486563" y="97621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05" y="0"/>
                  </a:moveTo>
                  <a:lnTo>
                    <a:pt x="0" y="19210"/>
                  </a:lnTo>
                  <a:lnTo>
                    <a:pt x="21600" y="21600"/>
                  </a:lnTo>
                  <a:lnTo>
                    <a:pt x="21029" y="1442"/>
                  </a:lnTo>
                  <a:lnTo>
                    <a:pt x="14007" y="405"/>
                  </a:lnTo>
                  <a:lnTo>
                    <a:pt x="1120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0" name="object 486"/>
            <p:cNvSpPr/>
            <p:nvPr/>
          </p:nvSpPr>
          <p:spPr>
            <a:xfrm>
              <a:off x="2499606" y="962488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79" y="0"/>
                  </a:moveTo>
                  <a:lnTo>
                    <a:pt x="0" y="11179"/>
                  </a:lnTo>
                  <a:lnTo>
                    <a:pt x="1051" y="21600"/>
                  </a:lnTo>
                  <a:lnTo>
                    <a:pt x="21600" y="18647"/>
                  </a:lnTo>
                  <a:lnTo>
                    <a:pt x="7879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1" name="object 487"/>
            <p:cNvSpPr/>
            <p:nvPr/>
          </p:nvSpPr>
          <p:spPr>
            <a:xfrm>
              <a:off x="1737613" y="93655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49" y="0"/>
                  </a:moveTo>
                  <a:lnTo>
                    <a:pt x="0" y="21600"/>
                  </a:lnTo>
                  <a:lnTo>
                    <a:pt x="21600" y="12360"/>
                  </a:lnTo>
                  <a:lnTo>
                    <a:pt x="14912" y="102"/>
                  </a:lnTo>
                  <a:lnTo>
                    <a:pt x="10696" y="6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2" name="object 488"/>
            <p:cNvSpPr/>
            <p:nvPr/>
          </p:nvSpPr>
          <p:spPr>
            <a:xfrm>
              <a:off x="2430664" y="921188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00" y="1490"/>
                  </a:lnTo>
                  <a:lnTo>
                    <a:pt x="9021" y="1580"/>
                  </a:lnTo>
                  <a:lnTo>
                    <a:pt x="0" y="12511"/>
                  </a:lnTo>
                  <a:lnTo>
                    <a:pt x="2885" y="16069"/>
                  </a:lnTo>
                  <a:lnTo>
                    <a:pt x="181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3" name="object 489"/>
            <p:cNvSpPr/>
            <p:nvPr/>
          </p:nvSpPr>
          <p:spPr>
            <a:xfrm>
              <a:off x="3134017" y="93655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49" y="0"/>
                  </a:moveTo>
                  <a:lnTo>
                    <a:pt x="0" y="21600"/>
                  </a:lnTo>
                  <a:lnTo>
                    <a:pt x="21600" y="12360"/>
                  </a:lnTo>
                  <a:lnTo>
                    <a:pt x="14912" y="102"/>
                  </a:lnTo>
                  <a:lnTo>
                    <a:pt x="10696" y="6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63" name="object 490"/>
            <p:cNvGrpSpPr/>
            <p:nvPr/>
          </p:nvGrpSpPr>
          <p:grpSpPr>
            <a:xfrm>
              <a:off x="1725580" y="919794"/>
              <a:ext cx="1241313" cy="81452"/>
              <a:chOff x="-1" y="0"/>
              <a:chExt cx="1241312" cy="81451"/>
            </a:xfrm>
          </p:grpSpPr>
          <p:sp>
            <p:nvSpPr>
              <p:cNvPr id="1454" name="Shape"/>
              <p:cNvSpPr/>
              <p:nvPr/>
            </p:nvSpPr>
            <p:spPr>
              <a:xfrm>
                <a:off x="-2" y="1428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92"/>
                    </a:moveTo>
                    <a:lnTo>
                      <a:pt x="13789" y="0"/>
                    </a:lnTo>
                    <a:lnTo>
                      <a:pt x="9103" y="1592"/>
                    </a:lnTo>
                    <a:lnTo>
                      <a:pt x="0" y="4604"/>
                    </a:lnTo>
                    <a:lnTo>
                      <a:pt x="2059" y="21600"/>
                    </a:lnTo>
                    <a:lnTo>
                      <a:pt x="16448" y="15878"/>
                    </a:lnTo>
                    <a:lnTo>
                      <a:pt x="21600" y="929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5" name="Shape"/>
              <p:cNvSpPr/>
              <p:nvPr/>
            </p:nvSpPr>
            <p:spPr>
              <a:xfrm>
                <a:off x="37934" y="1688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92"/>
                    </a:moveTo>
                    <a:lnTo>
                      <a:pt x="13792" y="0"/>
                    </a:lnTo>
                    <a:lnTo>
                      <a:pt x="9074" y="1592"/>
                    </a:lnTo>
                    <a:lnTo>
                      <a:pt x="0" y="4604"/>
                    </a:lnTo>
                    <a:lnTo>
                      <a:pt x="2062" y="21600"/>
                    </a:lnTo>
                    <a:lnTo>
                      <a:pt x="16451" y="15875"/>
                    </a:lnTo>
                    <a:lnTo>
                      <a:pt x="21600" y="929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6" name="Shape"/>
              <p:cNvSpPr/>
              <p:nvPr/>
            </p:nvSpPr>
            <p:spPr>
              <a:xfrm>
                <a:off x="52806" y="286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33"/>
                    </a:moveTo>
                    <a:lnTo>
                      <a:pt x="13522" y="0"/>
                    </a:lnTo>
                    <a:lnTo>
                      <a:pt x="10629" y="2575"/>
                    </a:lnTo>
                    <a:lnTo>
                      <a:pt x="0" y="12201"/>
                    </a:lnTo>
                    <a:lnTo>
                      <a:pt x="21600" y="21600"/>
                    </a:lnTo>
                    <a:lnTo>
                      <a:pt x="21600" y="583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7" name="Shape"/>
              <p:cNvSpPr/>
              <p:nvPr/>
            </p:nvSpPr>
            <p:spPr>
              <a:xfrm>
                <a:off x="220109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276" y="1214"/>
                    </a:lnTo>
                    <a:lnTo>
                      <a:pt x="0" y="2344"/>
                    </a:lnTo>
                    <a:lnTo>
                      <a:pt x="11189" y="21600"/>
                    </a:lnTo>
                    <a:lnTo>
                      <a:pt x="21060" y="2015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8" name="Shape"/>
              <p:cNvSpPr/>
              <p:nvPr/>
            </p:nvSpPr>
            <p:spPr>
              <a:xfrm>
                <a:off x="394607" y="2842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777"/>
                    </a:moveTo>
                    <a:lnTo>
                      <a:pt x="19492" y="0"/>
                    </a:lnTo>
                    <a:lnTo>
                      <a:pt x="9575" y="878"/>
                    </a:lnTo>
                    <a:lnTo>
                      <a:pt x="0" y="1671"/>
                    </a:lnTo>
                    <a:lnTo>
                      <a:pt x="9265" y="21600"/>
                    </a:lnTo>
                    <a:lnTo>
                      <a:pt x="21600" y="977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9" name="Shape"/>
              <p:cNvSpPr/>
              <p:nvPr/>
            </p:nvSpPr>
            <p:spPr>
              <a:xfrm>
                <a:off x="543402" y="1470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48"/>
                    </a:moveTo>
                    <a:lnTo>
                      <a:pt x="11243" y="0"/>
                    </a:lnTo>
                    <a:lnTo>
                      <a:pt x="10009" y="432"/>
                    </a:lnTo>
                    <a:lnTo>
                      <a:pt x="8908" y="824"/>
                    </a:lnTo>
                    <a:lnTo>
                      <a:pt x="0" y="21600"/>
                    </a:lnTo>
                    <a:lnTo>
                      <a:pt x="21600" y="1524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0" name="Shape"/>
              <p:cNvSpPr/>
              <p:nvPr/>
            </p:nvSpPr>
            <p:spPr>
              <a:xfrm>
                <a:off x="596608" y="4237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026" y="1445"/>
                    </a:lnTo>
                    <a:lnTo>
                      <a:pt x="14005" y="408"/>
                    </a:lnTo>
                    <a:lnTo>
                      <a:pt x="11204" y="0"/>
                    </a:lnTo>
                    <a:lnTo>
                      <a:pt x="0" y="1921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1" name="Shape"/>
              <p:cNvSpPr/>
              <p:nvPr/>
            </p:nvSpPr>
            <p:spPr>
              <a:xfrm>
                <a:off x="871665" y="56083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049" y="67"/>
                    </a:lnTo>
                    <a:lnTo>
                      <a:pt x="8782" y="102"/>
                    </a:lnTo>
                    <a:lnTo>
                      <a:pt x="0" y="13512"/>
                    </a:lnTo>
                    <a:lnTo>
                      <a:pt x="149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2" name="Shape"/>
              <p:cNvSpPr/>
              <p:nvPr/>
            </p:nvSpPr>
            <p:spPr>
              <a:xfrm>
                <a:off x="1228608" y="68745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82"/>
                    </a:moveTo>
                    <a:lnTo>
                      <a:pt x="14912" y="102"/>
                    </a:lnTo>
                    <a:lnTo>
                      <a:pt x="10699" y="67"/>
                    </a:lnTo>
                    <a:lnTo>
                      <a:pt x="2349" y="0"/>
                    </a:lnTo>
                    <a:lnTo>
                      <a:pt x="0" y="21600"/>
                    </a:lnTo>
                    <a:lnTo>
                      <a:pt x="21600" y="1238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64" name="object 491"/>
            <p:cNvSpPr/>
            <p:nvPr/>
          </p:nvSpPr>
          <p:spPr>
            <a:xfrm>
              <a:off x="2766128" y="99142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259" y="1261"/>
                  </a:lnTo>
                  <a:lnTo>
                    <a:pt x="0" y="2390"/>
                  </a:lnTo>
                  <a:lnTo>
                    <a:pt x="11171" y="21600"/>
                  </a:lnTo>
                  <a:lnTo>
                    <a:pt x="21029" y="201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5" name="object 492"/>
            <p:cNvSpPr/>
            <p:nvPr/>
          </p:nvSpPr>
          <p:spPr>
            <a:xfrm>
              <a:off x="1861310" y="93447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74" y="0"/>
                  </a:moveTo>
                  <a:lnTo>
                    <a:pt x="6015" y="5346"/>
                  </a:lnTo>
                  <a:lnTo>
                    <a:pt x="2340" y="7643"/>
                  </a:lnTo>
                  <a:lnTo>
                    <a:pt x="0" y="20882"/>
                  </a:lnTo>
                  <a:lnTo>
                    <a:pt x="21600" y="21600"/>
                  </a:lnTo>
                  <a:lnTo>
                    <a:pt x="14574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68" name="object 493"/>
            <p:cNvGrpSpPr/>
            <p:nvPr/>
          </p:nvGrpSpPr>
          <p:grpSpPr>
            <a:xfrm>
              <a:off x="2268797" y="974245"/>
              <a:ext cx="621910" cy="28728"/>
              <a:chOff x="0" y="0"/>
              <a:chExt cx="621909" cy="28727"/>
            </a:xfrm>
          </p:grpSpPr>
          <p:sp>
            <p:nvSpPr>
              <p:cNvPr id="1466" name="Shape"/>
              <p:cNvSpPr/>
              <p:nvPr/>
            </p:nvSpPr>
            <p:spPr>
              <a:xfrm>
                <a:off x="-2" y="16022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058" y="1442"/>
                    </a:lnTo>
                    <a:lnTo>
                      <a:pt x="14005" y="405"/>
                    </a:lnTo>
                    <a:lnTo>
                      <a:pt x="11204" y="0"/>
                    </a:lnTo>
                    <a:lnTo>
                      <a:pt x="0" y="1925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7" name="Shape"/>
              <p:cNvSpPr/>
              <p:nvPr/>
            </p:nvSpPr>
            <p:spPr>
              <a:xfrm>
                <a:off x="609205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811" y="3189"/>
                    </a:lnTo>
                    <a:lnTo>
                      <a:pt x="0" y="4990"/>
                    </a:lnTo>
                    <a:lnTo>
                      <a:pt x="2038" y="20988"/>
                    </a:lnTo>
                    <a:lnTo>
                      <a:pt x="135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71" name="object 494"/>
            <p:cNvGrpSpPr/>
            <p:nvPr/>
          </p:nvGrpSpPr>
          <p:grpSpPr>
            <a:xfrm>
              <a:off x="1791593" y="908820"/>
              <a:ext cx="612809" cy="94071"/>
              <a:chOff x="0" y="-1"/>
              <a:chExt cx="612808" cy="94070"/>
            </a:xfrm>
          </p:grpSpPr>
          <p:sp>
            <p:nvSpPr>
              <p:cNvPr id="1469" name="Shape"/>
              <p:cNvSpPr/>
              <p:nvPr/>
            </p:nvSpPr>
            <p:spPr>
              <a:xfrm>
                <a:off x="-1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677"/>
                    </a:moveTo>
                    <a:lnTo>
                      <a:pt x="12034" y="0"/>
                    </a:lnTo>
                    <a:lnTo>
                      <a:pt x="9257" y="2089"/>
                    </a:lnTo>
                    <a:lnTo>
                      <a:pt x="0" y="9101"/>
                    </a:lnTo>
                    <a:lnTo>
                      <a:pt x="16138" y="21600"/>
                    </a:lnTo>
                    <a:lnTo>
                      <a:pt x="21600" y="1167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0" name="Shape"/>
              <p:cNvSpPr/>
              <p:nvPr/>
            </p:nvSpPr>
            <p:spPr>
              <a:xfrm>
                <a:off x="600104" y="81364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54"/>
                    </a:moveTo>
                    <a:lnTo>
                      <a:pt x="13099" y="0"/>
                    </a:lnTo>
                    <a:lnTo>
                      <a:pt x="8397" y="1704"/>
                    </a:lnTo>
                    <a:lnTo>
                      <a:pt x="3308" y="3571"/>
                    </a:lnTo>
                    <a:lnTo>
                      <a:pt x="0" y="21600"/>
                    </a:lnTo>
                    <a:lnTo>
                      <a:pt x="16094" y="15183"/>
                    </a:lnTo>
                    <a:lnTo>
                      <a:pt x="21600" y="905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76" name="object 495"/>
            <p:cNvGrpSpPr/>
            <p:nvPr/>
          </p:nvGrpSpPr>
          <p:grpSpPr>
            <a:xfrm>
              <a:off x="1645182" y="920218"/>
              <a:ext cx="1583344" cy="69357"/>
              <a:chOff x="0" y="-1"/>
              <a:chExt cx="1583343" cy="69356"/>
            </a:xfrm>
          </p:grpSpPr>
          <p:sp>
            <p:nvSpPr>
              <p:cNvPr id="1472" name="Shape"/>
              <p:cNvSpPr/>
              <p:nvPr/>
            </p:nvSpPr>
            <p:spPr>
              <a:xfrm>
                <a:off x="-1" y="55284"/>
                <a:ext cx="12703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24"/>
                    </a:moveTo>
                    <a:lnTo>
                      <a:pt x="17547" y="0"/>
                    </a:lnTo>
                    <a:lnTo>
                      <a:pt x="9944" y="2836"/>
                    </a:lnTo>
                    <a:lnTo>
                      <a:pt x="3684" y="5171"/>
                    </a:lnTo>
                    <a:lnTo>
                      <a:pt x="0" y="21600"/>
                    </a:lnTo>
                    <a:lnTo>
                      <a:pt x="21600" y="1592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3" name="Shape"/>
              <p:cNvSpPr/>
              <p:nvPr/>
            </p:nvSpPr>
            <p:spPr>
              <a:xfrm>
                <a:off x="53112" y="5664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39"/>
                    </a:moveTo>
                    <a:lnTo>
                      <a:pt x="15031" y="626"/>
                    </a:lnTo>
                    <a:lnTo>
                      <a:pt x="10615" y="440"/>
                    </a:lnTo>
                    <a:lnTo>
                      <a:pt x="0" y="0"/>
                    </a:lnTo>
                    <a:lnTo>
                      <a:pt x="5327" y="21600"/>
                    </a:lnTo>
                    <a:lnTo>
                      <a:pt x="21600" y="1353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4" name="Shape"/>
              <p:cNvSpPr/>
              <p:nvPr/>
            </p:nvSpPr>
            <p:spPr>
              <a:xfrm>
                <a:off x="1080944" y="2965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21"/>
                    </a:moveTo>
                    <a:lnTo>
                      <a:pt x="9270" y="0"/>
                    </a:lnTo>
                    <a:lnTo>
                      <a:pt x="8674" y="482"/>
                    </a:lnTo>
                    <a:lnTo>
                      <a:pt x="0" y="7600"/>
                    </a:lnTo>
                    <a:lnTo>
                      <a:pt x="15223" y="21600"/>
                    </a:lnTo>
                    <a:lnTo>
                      <a:pt x="21600" y="712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5" name="Shape"/>
              <p:cNvSpPr/>
              <p:nvPr/>
            </p:nvSpPr>
            <p:spPr>
              <a:xfrm>
                <a:off x="1570639" y="-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63"/>
                    </a:moveTo>
                    <a:lnTo>
                      <a:pt x="14370" y="0"/>
                    </a:lnTo>
                    <a:lnTo>
                      <a:pt x="0" y="19450"/>
                    </a:lnTo>
                    <a:lnTo>
                      <a:pt x="13072" y="21600"/>
                    </a:lnTo>
                    <a:lnTo>
                      <a:pt x="21600" y="11063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81" name="object 496"/>
            <p:cNvGrpSpPr/>
            <p:nvPr/>
          </p:nvGrpSpPr>
          <p:grpSpPr>
            <a:xfrm>
              <a:off x="1658307" y="919812"/>
              <a:ext cx="1554736" cy="68549"/>
              <a:chOff x="-1" y="-1"/>
              <a:chExt cx="1554735" cy="68548"/>
            </a:xfrm>
          </p:grpSpPr>
          <p:sp>
            <p:nvSpPr>
              <p:cNvPr id="1477" name="Shape"/>
              <p:cNvSpPr/>
              <p:nvPr/>
            </p:nvSpPr>
            <p:spPr>
              <a:xfrm>
                <a:off x="-2" y="15106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4"/>
                    </a:moveTo>
                    <a:lnTo>
                      <a:pt x="20486" y="0"/>
                    </a:lnTo>
                    <a:lnTo>
                      <a:pt x="0" y="2947"/>
                    </a:lnTo>
                    <a:lnTo>
                      <a:pt x="13716" y="21600"/>
                    </a:lnTo>
                    <a:lnTo>
                      <a:pt x="21600" y="1044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8" name="Shape"/>
              <p:cNvSpPr/>
              <p:nvPr/>
            </p:nvSpPr>
            <p:spPr>
              <a:xfrm>
                <a:off x="665081" y="55841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68"/>
                    </a:moveTo>
                    <a:lnTo>
                      <a:pt x="10314" y="0"/>
                    </a:lnTo>
                    <a:lnTo>
                      <a:pt x="6499" y="2735"/>
                    </a:lnTo>
                    <a:lnTo>
                      <a:pt x="0" y="7373"/>
                    </a:lnTo>
                    <a:lnTo>
                      <a:pt x="4397" y="21600"/>
                    </a:lnTo>
                    <a:lnTo>
                      <a:pt x="15101" y="17133"/>
                    </a:lnTo>
                    <a:lnTo>
                      <a:pt x="21600" y="1036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9" name="Shape"/>
              <p:cNvSpPr/>
              <p:nvPr/>
            </p:nvSpPr>
            <p:spPr>
              <a:xfrm>
                <a:off x="1123864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221" y="706"/>
                    </a:lnTo>
                    <a:lnTo>
                      <a:pt x="0" y="1177"/>
                    </a:lnTo>
                    <a:lnTo>
                      <a:pt x="696" y="21552"/>
                    </a:lnTo>
                    <a:lnTo>
                      <a:pt x="130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0" name="Shape"/>
              <p:cNvSpPr/>
              <p:nvPr/>
            </p:nvSpPr>
            <p:spPr>
              <a:xfrm>
                <a:off x="1542031" y="16357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25"/>
                    </a:moveTo>
                    <a:lnTo>
                      <a:pt x="17513" y="0"/>
                    </a:lnTo>
                    <a:lnTo>
                      <a:pt x="9911" y="2839"/>
                    </a:lnTo>
                    <a:lnTo>
                      <a:pt x="3652" y="5170"/>
                    </a:lnTo>
                    <a:lnTo>
                      <a:pt x="0" y="21600"/>
                    </a:lnTo>
                    <a:lnTo>
                      <a:pt x="21600" y="1592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85" name="object 497"/>
            <p:cNvGrpSpPr/>
            <p:nvPr/>
          </p:nvGrpSpPr>
          <p:grpSpPr>
            <a:xfrm>
              <a:off x="2067712" y="936315"/>
              <a:ext cx="1068142" cy="68270"/>
              <a:chOff x="0" y="-1"/>
              <a:chExt cx="1068141" cy="68269"/>
            </a:xfrm>
          </p:grpSpPr>
          <p:sp>
            <p:nvSpPr>
              <p:cNvPr id="1482" name="Shape"/>
              <p:cNvSpPr/>
              <p:nvPr/>
            </p:nvSpPr>
            <p:spPr>
              <a:xfrm>
                <a:off x="0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89"/>
                    </a:moveTo>
                    <a:lnTo>
                      <a:pt x="10313" y="0"/>
                    </a:lnTo>
                    <a:lnTo>
                      <a:pt x="6497" y="2768"/>
                    </a:lnTo>
                    <a:lnTo>
                      <a:pt x="0" y="7400"/>
                    </a:lnTo>
                    <a:lnTo>
                      <a:pt x="4398" y="21600"/>
                    </a:lnTo>
                    <a:lnTo>
                      <a:pt x="15100" y="17142"/>
                    </a:lnTo>
                    <a:lnTo>
                      <a:pt x="21600" y="1038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3" name="Shape"/>
              <p:cNvSpPr/>
              <p:nvPr/>
            </p:nvSpPr>
            <p:spPr>
              <a:xfrm>
                <a:off x="596514" y="50704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08"/>
                    </a:moveTo>
                    <a:lnTo>
                      <a:pt x="10541" y="0"/>
                    </a:lnTo>
                    <a:lnTo>
                      <a:pt x="8847" y="721"/>
                    </a:lnTo>
                    <a:lnTo>
                      <a:pt x="3849" y="2879"/>
                    </a:lnTo>
                    <a:lnTo>
                      <a:pt x="0" y="21600"/>
                    </a:lnTo>
                    <a:lnTo>
                      <a:pt x="21600" y="14708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4" name="Shape"/>
              <p:cNvSpPr/>
              <p:nvPr/>
            </p:nvSpPr>
            <p:spPr>
              <a:xfrm>
                <a:off x="1055438" y="5556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55" y="658"/>
                    </a:lnTo>
                    <a:lnTo>
                      <a:pt x="5699" y="865"/>
                    </a:lnTo>
                    <a:lnTo>
                      <a:pt x="0" y="15635"/>
                    </a:lnTo>
                    <a:lnTo>
                      <a:pt x="104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88" name="object 498"/>
            <p:cNvGrpSpPr/>
            <p:nvPr/>
          </p:nvGrpSpPr>
          <p:grpSpPr>
            <a:xfrm>
              <a:off x="1736888" y="907098"/>
              <a:ext cx="161502" cy="80856"/>
              <a:chOff x="-1" y="0"/>
              <a:chExt cx="161501" cy="80855"/>
            </a:xfrm>
          </p:grpSpPr>
          <p:sp>
            <p:nvSpPr>
              <p:cNvPr id="1486" name="Shape"/>
              <p:cNvSpPr/>
              <p:nvPr/>
            </p:nvSpPr>
            <p:spPr>
              <a:xfrm>
                <a:off x="-2" y="-1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79"/>
                    </a:moveTo>
                    <a:lnTo>
                      <a:pt x="18998" y="0"/>
                    </a:lnTo>
                    <a:lnTo>
                      <a:pt x="7381" y="3930"/>
                    </a:lnTo>
                    <a:lnTo>
                      <a:pt x="0" y="6406"/>
                    </a:lnTo>
                    <a:lnTo>
                      <a:pt x="1692" y="21600"/>
                    </a:lnTo>
                    <a:lnTo>
                      <a:pt x="21600" y="1667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7" name="Shape"/>
              <p:cNvSpPr/>
              <p:nvPr/>
            </p:nvSpPr>
            <p:spPr>
              <a:xfrm>
                <a:off x="148794" y="68148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21" y="9294"/>
                    </a:lnTo>
                    <a:lnTo>
                      <a:pt x="0" y="12273"/>
                    </a:lnTo>
                    <a:lnTo>
                      <a:pt x="6992" y="20725"/>
                    </a:lnTo>
                    <a:lnTo>
                      <a:pt x="173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91" name="object 499"/>
            <p:cNvGrpSpPr/>
            <p:nvPr/>
          </p:nvGrpSpPr>
          <p:grpSpPr>
            <a:xfrm>
              <a:off x="1819053" y="962052"/>
              <a:ext cx="1220535" cy="42667"/>
              <a:chOff x="0" y="0"/>
              <a:chExt cx="1220534" cy="42666"/>
            </a:xfrm>
          </p:grpSpPr>
          <p:sp>
            <p:nvSpPr>
              <p:cNvPr id="1489" name="Shape"/>
              <p:cNvSpPr/>
              <p:nvPr/>
            </p:nvSpPr>
            <p:spPr>
              <a:xfrm>
                <a:off x="-1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"/>
                    </a:moveTo>
                    <a:lnTo>
                      <a:pt x="10798" y="46"/>
                    </a:lnTo>
                    <a:lnTo>
                      <a:pt x="53" y="0"/>
                    </a:lnTo>
                    <a:lnTo>
                      <a:pt x="0" y="21554"/>
                    </a:lnTo>
                    <a:lnTo>
                      <a:pt x="10798" y="21554"/>
                    </a:lnTo>
                    <a:lnTo>
                      <a:pt x="21542" y="21600"/>
                    </a:lnTo>
                    <a:lnTo>
                      <a:pt x="21600" y="46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0" name="Shape"/>
              <p:cNvSpPr/>
              <p:nvPr/>
            </p:nvSpPr>
            <p:spPr>
              <a:xfrm>
                <a:off x="1207831" y="2995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31" y="1260"/>
                    </a:lnTo>
                    <a:lnTo>
                      <a:pt x="6178" y="2002"/>
                    </a:lnTo>
                    <a:lnTo>
                      <a:pt x="0" y="14919"/>
                    </a:lnTo>
                    <a:lnTo>
                      <a:pt x="1667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95" name="object 500"/>
            <p:cNvGrpSpPr/>
            <p:nvPr/>
          </p:nvGrpSpPr>
          <p:grpSpPr>
            <a:xfrm>
              <a:off x="2054362" y="935363"/>
              <a:ext cx="969422" cy="68201"/>
              <a:chOff x="-1" y="0"/>
              <a:chExt cx="969421" cy="68200"/>
            </a:xfrm>
          </p:grpSpPr>
          <p:sp>
            <p:nvSpPr>
              <p:cNvPr id="1492" name="Shape"/>
              <p:cNvSpPr/>
              <p:nvPr/>
            </p:nvSpPr>
            <p:spPr>
              <a:xfrm>
                <a:off x="-2" y="55493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15"/>
                    </a:moveTo>
                    <a:lnTo>
                      <a:pt x="18944" y="0"/>
                    </a:lnTo>
                    <a:lnTo>
                      <a:pt x="8598" y="2221"/>
                    </a:lnTo>
                    <a:lnTo>
                      <a:pt x="0" y="4081"/>
                    </a:lnTo>
                    <a:lnTo>
                      <a:pt x="2653" y="21600"/>
                    </a:lnTo>
                    <a:lnTo>
                      <a:pt x="21600" y="1751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3" name="Shape"/>
              <p:cNvSpPr/>
              <p:nvPr/>
            </p:nvSpPr>
            <p:spPr>
              <a:xfrm>
                <a:off x="541563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8" y="0"/>
                    </a:lnTo>
                    <a:lnTo>
                      <a:pt x="0" y="21550"/>
                    </a:lnTo>
                    <a:lnTo>
                      <a:pt x="10800" y="21600"/>
                    </a:lnTo>
                    <a:lnTo>
                      <a:pt x="2154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4" name="Shape"/>
              <p:cNvSpPr/>
              <p:nvPr/>
            </p:nvSpPr>
            <p:spPr>
              <a:xfrm>
                <a:off x="956717" y="2652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79"/>
                    </a:moveTo>
                    <a:lnTo>
                      <a:pt x="18991" y="0"/>
                    </a:lnTo>
                    <a:lnTo>
                      <a:pt x="7339" y="3930"/>
                    </a:lnTo>
                    <a:lnTo>
                      <a:pt x="0" y="6406"/>
                    </a:lnTo>
                    <a:lnTo>
                      <a:pt x="1696" y="21600"/>
                    </a:lnTo>
                    <a:lnTo>
                      <a:pt x="21600" y="1667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96" name="object 501"/>
            <p:cNvSpPr/>
            <p:nvPr/>
          </p:nvSpPr>
          <p:spPr>
            <a:xfrm>
              <a:off x="2876200" y="93605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39" y="0"/>
                  </a:moveTo>
                  <a:lnTo>
                    <a:pt x="8614" y="2265"/>
                  </a:lnTo>
                  <a:lnTo>
                    <a:pt x="0" y="4120"/>
                  </a:lnTo>
                  <a:lnTo>
                    <a:pt x="2658" y="21600"/>
                  </a:lnTo>
                  <a:lnTo>
                    <a:pt x="21600" y="17524"/>
                  </a:lnTo>
                  <a:lnTo>
                    <a:pt x="1893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00" name="object 502"/>
            <p:cNvGrpSpPr/>
            <p:nvPr/>
          </p:nvGrpSpPr>
          <p:grpSpPr>
            <a:xfrm>
              <a:off x="1710880" y="934656"/>
              <a:ext cx="1203302" cy="40103"/>
              <a:chOff x="-1" y="-1"/>
              <a:chExt cx="1203301" cy="40102"/>
            </a:xfrm>
          </p:grpSpPr>
          <p:sp>
            <p:nvSpPr>
              <p:cNvPr id="1497" name="Shape"/>
              <p:cNvSpPr/>
              <p:nvPr/>
            </p:nvSpPr>
            <p:spPr>
              <a:xfrm>
                <a:off x="-2" y="27394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0"/>
                    </a:moveTo>
                    <a:lnTo>
                      <a:pt x="10827" y="50"/>
                    </a:lnTo>
                    <a:lnTo>
                      <a:pt x="53" y="0"/>
                    </a:lnTo>
                    <a:lnTo>
                      <a:pt x="0" y="21550"/>
                    </a:lnTo>
                    <a:lnTo>
                      <a:pt x="10827" y="21550"/>
                    </a:lnTo>
                    <a:lnTo>
                      <a:pt x="21542" y="21600"/>
                    </a:lnTo>
                    <a:lnTo>
                      <a:pt x="21600" y="5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8" name="Shape"/>
              <p:cNvSpPr/>
              <p:nvPr/>
            </p:nvSpPr>
            <p:spPr>
              <a:xfrm>
                <a:off x="221265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18"/>
                    </a:moveTo>
                    <a:lnTo>
                      <a:pt x="18939" y="0"/>
                    </a:lnTo>
                    <a:lnTo>
                      <a:pt x="8576" y="2222"/>
                    </a:lnTo>
                    <a:lnTo>
                      <a:pt x="0" y="4082"/>
                    </a:lnTo>
                    <a:lnTo>
                      <a:pt x="2661" y="21600"/>
                    </a:lnTo>
                    <a:lnTo>
                      <a:pt x="21600" y="1751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9" name="Shape"/>
              <p:cNvSpPr/>
              <p:nvPr/>
            </p:nvSpPr>
            <p:spPr>
              <a:xfrm>
                <a:off x="1190597" y="25286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19"/>
                    </a:moveTo>
                    <a:lnTo>
                      <a:pt x="18980" y="0"/>
                    </a:lnTo>
                    <a:lnTo>
                      <a:pt x="8616" y="2221"/>
                    </a:lnTo>
                    <a:lnTo>
                      <a:pt x="0" y="4085"/>
                    </a:lnTo>
                    <a:lnTo>
                      <a:pt x="2661" y="21600"/>
                    </a:lnTo>
                    <a:lnTo>
                      <a:pt x="21600" y="1751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01" name="object 503"/>
            <p:cNvSpPr/>
            <p:nvPr/>
          </p:nvSpPr>
          <p:spPr>
            <a:xfrm>
              <a:off x="1860879" y="97633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91" y="0"/>
                  </a:moveTo>
                  <a:lnTo>
                    <a:pt x="12197" y="346"/>
                  </a:lnTo>
                  <a:lnTo>
                    <a:pt x="3485" y="868"/>
                  </a:lnTo>
                  <a:lnTo>
                    <a:pt x="0" y="17026"/>
                  </a:lnTo>
                  <a:lnTo>
                    <a:pt x="21600" y="21600"/>
                  </a:lnTo>
                  <a:lnTo>
                    <a:pt x="17691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2" name="object 504"/>
            <p:cNvSpPr/>
            <p:nvPr/>
          </p:nvSpPr>
          <p:spPr>
            <a:xfrm>
              <a:off x="2650832" y="93668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707" y="21600"/>
                  </a:lnTo>
                  <a:lnTo>
                    <a:pt x="15480" y="16307"/>
                  </a:lnTo>
                  <a:lnTo>
                    <a:pt x="20273" y="13661"/>
                  </a:lnTo>
                  <a:lnTo>
                    <a:pt x="21600" y="1228"/>
                  </a:lnTo>
                  <a:lnTo>
                    <a:pt x="10410" y="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3" name="object 505"/>
            <p:cNvSpPr/>
            <p:nvPr/>
          </p:nvSpPr>
          <p:spPr>
            <a:xfrm>
              <a:off x="1845677" y="90834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499" y="7054"/>
                  </a:lnTo>
                  <a:lnTo>
                    <a:pt x="0" y="10102"/>
                  </a:lnTo>
                  <a:lnTo>
                    <a:pt x="8764" y="21600"/>
                  </a:lnTo>
                  <a:lnTo>
                    <a:pt x="18843" y="2125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4" name="object 506"/>
            <p:cNvSpPr/>
            <p:nvPr/>
          </p:nvSpPr>
          <p:spPr>
            <a:xfrm>
              <a:off x="2149283" y="97640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36" y="0"/>
                  </a:moveTo>
                  <a:lnTo>
                    <a:pt x="10533" y="86"/>
                  </a:lnTo>
                  <a:lnTo>
                    <a:pt x="2754" y="347"/>
                  </a:lnTo>
                  <a:lnTo>
                    <a:pt x="0" y="21600"/>
                  </a:lnTo>
                  <a:lnTo>
                    <a:pt x="21600" y="11518"/>
                  </a:lnTo>
                  <a:lnTo>
                    <a:pt x="12836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07" name="object 507"/>
            <p:cNvGrpSpPr/>
            <p:nvPr/>
          </p:nvGrpSpPr>
          <p:grpSpPr>
            <a:xfrm>
              <a:off x="1779402" y="974587"/>
              <a:ext cx="1230702" cy="29561"/>
              <a:chOff x="-1" y="-1"/>
              <a:chExt cx="1230701" cy="29560"/>
            </a:xfrm>
          </p:grpSpPr>
          <p:sp>
            <p:nvSpPr>
              <p:cNvPr id="1505" name="Shape"/>
              <p:cNvSpPr/>
              <p:nvPr/>
            </p:nvSpPr>
            <p:spPr>
              <a:xfrm>
                <a:off x="-2" y="-2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98" y="1253"/>
                    </a:lnTo>
                    <a:lnTo>
                      <a:pt x="0" y="2911"/>
                    </a:lnTo>
                    <a:lnTo>
                      <a:pt x="4203" y="21600"/>
                    </a:lnTo>
                    <a:lnTo>
                      <a:pt x="17495" y="207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06" name="Shape"/>
              <p:cNvSpPr/>
              <p:nvPr/>
            </p:nvSpPr>
            <p:spPr>
              <a:xfrm>
                <a:off x="1217997" y="1685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98" y="1302"/>
                    </a:lnTo>
                    <a:lnTo>
                      <a:pt x="0" y="2914"/>
                    </a:lnTo>
                    <a:lnTo>
                      <a:pt x="4207" y="21600"/>
                    </a:lnTo>
                    <a:lnTo>
                      <a:pt x="17499" y="207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13" name="object 508"/>
            <p:cNvGrpSpPr/>
            <p:nvPr/>
          </p:nvGrpSpPr>
          <p:grpSpPr>
            <a:xfrm>
              <a:off x="2188493" y="911994"/>
              <a:ext cx="998845" cy="92781"/>
              <a:chOff x="-1" y="-1"/>
              <a:chExt cx="998844" cy="92780"/>
            </a:xfrm>
          </p:grpSpPr>
          <p:sp>
            <p:nvSpPr>
              <p:cNvPr id="1508" name="Shape"/>
              <p:cNvSpPr/>
              <p:nvPr/>
            </p:nvSpPr>
            <p:spPr>
              <a:xfrm>
                <a:off x="-2" y="-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13"/>
                    </a:moveTo>
                    <a:lnTo>
                      <a:pt x="20144" y="0"/>
                    </a:lnTo>
                    <a:lnTo>
                      <a:pt x="10867" y="2256"/>
                    </a:lnTo>
                    <a:lnTo>
                      <a:pt x="0" y="4903"/>
                    </a:lnTo>
                    <a:lnTo>
                      <a:pt x="11746" y="21600"/>
                    </a:lnTo>
                    <a:lnTo>
                      <a:pt x="21600" y="1951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09" name="Shape"/>
              <p:cNvSpPr/>
              <p:nvPr/>
            </p:nvSpPr>
            <p:spPr>
              <a:xfrm>
                <a:off x="175107" y="958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78"/>
                    </a:moveTo>
                    <a:lnTo>
                      <a:pt x="19156" y="6473"/>
                    </a:lnTo>
                    <a:lnTo>
                      <a:pt x="12090" y="0"/>
                    </a:lnTo>
                    <a:lnTo>
                      <a:pt x="8456" y="3765"/>
                    </a:lnTo>
                    <a:lnTo>
                      <a:pt x="0" y="12628"/>
                    </a:lnTo>
                    <a:lnTo>
                      <a:pt x="15080" y="21600"/>
                    </a:lnTo>
                    <a:lnTo>
                      <a:pt x="21600" y="1257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10" name="Shape"/>
              <p:cNvSpPr/>
              <p:nvPr/>
            </p:nvSpPr>
            <p:spPr>
              <a:xfrm>
                <a:off x="820423" y="80074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13"/>
                    </a:moveTo>
                    <a:lnTo>
                      <a:pt x="20144" y="0"/>
                    </a:lnTo>
                    <a:lnTo>
                      <a:pt x="10901" y="2256"/>
                    </a:lnTo>
                    <a:lnTo>
                      <a:pt x="0" y="4907"/>
                    </a:lnTo>
                    <a:lnTo>
                      <a:pt x="11746" y="21600"/>
                    </a:lnTo>
                    <a:lnTo>
                      <a:pt x="21600" y="1951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11" name="Shape"/>
              <p:cNvSpPr/>
              <p:nvPr/>
            </p:nvSpPr>
            <p:spPr>
              <a:xfrm>
                <a:off x="919896" y="829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08"/>
                    </a:moveTo>
                    <a:lnTo>
                      <a:pt x="9204" y="0"/>
                    </a:lnTo>
                    <a:lnTo>
                      <a:pt x="6276" y="1219"/>
                    </a:lnTo>
                    <a:lnTo>
                      <a:pt x="0" y="3803"/>
                    </a:lnTo>
                    <a:lnTo>
                      <a:pt x="1256" y="21600"/>
                    </a:lnTo>
                    <a:lnTo>
                      <a:pt x="21600" y="1490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12" name="Shape"/>
              <p:cNvSpPr/>
              <p:nvPr/>
            </p:nvSpPr>
            <p:spPr>
              <a:xfrm>
                <a:off x="986140" y="4974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540" y="7026"/>
                    </a:lnTo>
                    <a:lnTo>
                      <a:pt x="0" y="10080"/>
                    </a:lnTo>
                    <a:lnTo>
                      <a:pt x="8762" y="21600"/>
                    </a:lnTo>
                    <a:lnTo>
                      <a:pt x="18843" y="212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14" name="object 509"/>
            <p:cNvSpPr/>
            <p:nvPr/>
          </p:nvSpPr>
          <p:spPr>
            <a:xfrm>
              <a:off x="2349188" y="96157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406" y="2116"/>
                  </a:lnTo>
                  <a:lnTo>
                    <a:pt x="6793" y="2538"/>
                  </a:lnTo>
                  <a:lnTo>
                    <a:pt x="0" y="14541"/>
                  </a:lnTo>
                  <a:lnTo>
                    <a:pt x="120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17" name="object 510"/>
            <p:cNvGrpSpPr/>
            <p:nvPr/>
          </p:nvGrpSpPr>
          <p:grpSpPr>
            <a:xfrm>
              <a:off x="2712434" y="948164"/>
              <a:ext cx="407227" cy="26781"/>
              <a:chOff x="0" y="0"/>
              <a:chExt cx="407226" cy="26780"/>
            </a:xfrm>
          </p:grpSpPr>
          <p:sp>
            <p:nvSpPr>
              <p:cNvPr id="1515" name="Shape"/>
              <p:cNvSpPr/>
              <p:nvPr/>
            </p:nvSpPr>
            <p:spPr>
              <a:xfrm>
                <a:off x="-1" y="1407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0"/>
                    </a:moveTo>
                    <a:lnTo>
                      <a:pt x="6725" y="47"/>
                    </a:lnTo>
                    <a:lnTo>
                      <a:pt x="6090" y="0"/>
                    </a:lnTo>
                    <a:lnTo>
                      <a:pt x="0" y="4613"/>
                    </a:lnTo>
                    <a:lnTo>
                      <a:pt x="7199" y="21600"/>
                    </a:lnTo>
                    <a:lnTo>
                      <a:pt x="21600" y="137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16" name="Shape"/>
              <p:cNvSpPr/>
              <p:nvPr/>
            </p:nvSpPr>
            <p:spPr>
              <a:xfrm>
                <a:off x="394523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690" y="0"/>
                    </a:lnTo>
                    <a:lnTo>
                      <a:pt x="6958" y="4935"/>
                    </a:lnTo>
                    <a:lnTo>
                      <a:pt x="0" y="8164"/>
                    </a:lnTo>
                    <a:lnTo>
                      <a:pt x="8866" y="2041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18" name="object 511"/>
            <p:cNvSpPr/>
            <p:nvPr/>
          </p:nvSpPr>
          <p:spPr>
            <a:xfrm>
              <a:off x="2925374" y="98803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44" y="0"/>
                  </a:moveTo>
                  <a:lnTo>
                    <a:pt x="7479" y="3619"/>
                  </a:lnTo>
                  <a:lnTo>
                    <a:pt x="0" y="5992"/>
                  </a:lnTo>
                  <a:lnTo>
                    <a:pt x="2651" y="21600"/>
                  </a:lnTo>
                  <a:lnTo>
                    <a:pt x="21600" y="15563"/>
                  </a:lnTo>
                  <a:lnTo>
                    <a:pt x="1894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23" name="object 512"/>
            <p:cNvGrpSpPr/>
            <p:nvPr/>
          </p:nvGrpSpPr>
          <p:grpSpPr>
            <a:xfrm>
              <a:off x="2013622" y="920606"/>
              <a:ext cx="710909" cy="53449"/>
              <a:chOff x="0" y="-1"/>
              <a:chExt cx="710908" cy="53448"/>
            </a:xfrm>
          </p:grpSpPr>
          <p:sp>
            <p:nvSpPr>
              <p:cNvPr id="1519" name="Shape"/>
              <p:cNvSpPr/>
              <p:nvPr/>
            </p:nvSpPr>
            <p:spPr>
              <a:xfrm>
                <a:off x="-1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08"/>
                    </a:moveTo>
                    <a:lnTo>
                      <a:pt x="18998" y="0"/>
                    </a:lnTo>
                    <a:lnTo>
                      <a:pt x="7443" y="3663"/>
                    </a:lnTo>
                    <a:lnTo>
                      <a:pt x="0" y="6037"/>
                    </a:lnTo>
                    <a:lnTo>
                      <a:pt x="2602" y="21600"/>
                    </a:lnTo>
                    <a:lnTo>
                      <a:pt x="14157" y="17977"/>
                    </a:lnTo>
                    <a:lnTo>
                      <a:pt x="21600" y="1560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0" name="Shape"/>
              <p:cNvSpPr/>
              <p:nvPr/>
            </p:nvSpPr>
            <p:spPr>
              <a:xfrm>
                <a:off x="1402" y="40741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08"/>
                    </a:moveTo>
                    <a:lnTo>
                      <a:pt x="18944" y="0"/>
                    </a:lnTo>
                    <a:lnTo>
                      <a:pt x="7479" y="3666"/>
                    </a:lnTo>
                    <a:lnTo>
                      <a:pt x="0" y="6036"/>
                    </a:lnTo>
                    <a:lnTo>
                      <a:pt x="2651" y="21600"/>
                    </a:lnTo>
                    <a:lnTo>
                      <a:pt x="21600" y="1560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1" name="Shape"/>
              <p:cNvSpPr/>
              <p:nvPr/>
            </p:nvSpPr>
            <p:spPr>
              <a:xfrm>
                <a:off x="471665" y="2865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87"/>
                    </a:moveTo>
                    <a:lnTo>
                      <a:pt x="12687" y="1140"/>
                    </a:lnTo>
                    <a:lnTo>
                      <a:pt x="9550" y="852"/>
                    </a:lnTo>
                    <a:lnTo>
                      <a:pt x="0" y="0"/>
                    </a:lnTo>
                    <a:lnTo>
                      <a:pt x="3864" y="21600"/>
                    </a:lnTo>
                    <a:lnTo>
                      <a:pt x="21600" y="1338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2" name="Shape"/>
              <p:cNvSpPr/>
              <p:nvPr/>
            </p:nvSpPr>
            <p:spPr>
              <a:xfrm>
                <a:off x="698204" y="1405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576"/>
                    </a:moveTo>
                    <a:lnTo>
                      <a:pt x="18949" y="0"/>
                    </a:lnTo>
                    <a:lnTo>
                      <a:pt x="7484" y="3656"/>
                    </a:lnTo>
                    <a:lnTo>
                      <a:pt x="0" y="6024"/>
                    </a:lnTo>
                    <a:lnTo>
                      <a:pt x="2656" y="21600"/>
                    </a:lnTo>
                    <a:lnTo>
                      <a:pt x="21600" y="1557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24" name="object 513"/>
            <p:cNvSpPr/>
            <p:nvPr/>
          </p:nvSpPr>
          <p:spPr>
            <a:xfrm>
              <a:off x="3186671" y="97679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98" y="0"/>
                  </a:moveTo>
                  <a:lnTo>
                    <a:pt x="7443" y="3663"/>
                  </a:lnTo>
                  <a:lnTo>
                    <a:pt x="0" y="5992"/>
                  </a:lnTo>
                  <a:lnTo>
                    <a:pt x="2602" y="21600"/>
                  </a:lnTo>
                  <a:lnTo>
                    <a:pt x="21600" y="15608"/>
                  </a:lnTo>
                  <a:lnTo>
                    <a:pt x="1899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25" name="object 514"/>
            <p:cNvSpPr/>
            <p:nvPr/>
          </p:nvSpPr>
          <p:spPr>
            <a:xfrm>
              <a:off x="2405379" y="97782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98" y="0"/>
                  </a:moveTo>
                  <a:lnTo>
                    <a:pt x="0" y="4867"/>
                  </a:lnTo>
                  <a:lnTo>
                    <a:pt x="12281" y="21600"/>
                  </a:lnTo>
                  <a:lnTo>
                    <a:pt x="21600" y="1434"/>
                  </a:lnTo>
                  <a:lnTo>
                    <a:pt x="8883" y="86"/>
                  </a:lnTo>
                  <a:lnTo>
                    <a:pt x="8298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26" name="object 515"/>
            <p:cNvSpPr/>
            <p:nvPr/>
          </p:nvSpPr>
          <p:spPr>
            <a:xfrm>
              <a:off x="2651080" y="97441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78" y="0"/>
                  </a:moveTo>
                  <a:lnTo>
                    <a:pt x="0" y="14214"/>
                  </a:lnTo>
                  <a:lnTo>
                    <a:pt x="20554" y="21600"/>
                  </a:lnTo>
                  <a:lnTo>
                    <a:pt x="21600" y="2391"/>
                  </a:lnTo>
                  <a:lnTo>
                    <a:pt x="15373" y="610"/>
                  </a:lnTo>
                  <a:lnTo>
                    <a:pt x="1327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27" name="object 516"/>
            <p:cNvSpPr/>
            <p:nvPr/>
          </p:nvSpPr>
          <p:spPr>
            <a:xfrm>
              <a:off x="2621456" y="93581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29" y="0"/>
                  </a:moveTo>
                  <a:lnTo>
                    <a:pt x="10046" y="2986"/>
                  </a:lnTo>
                  <a:lnTo>
                    <a:pt x="0" y="10987"/>
                  </a:lnTo>
                  <a:lnTo>
                    <a:pt x="17897" y="21600"/>
                  </a:lnTo>
                  <a:lnTo>
                    <a:pt x="21600" y="11037"/>
                  </a:lnTo>
                  <a:lnTo>
                    <a:pt x="13829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28" name="object 517"/>
            <p:cNvSpPr/>
            <p:nvPr/>
          </p:nvSpPr>
          <p:spPr>
            <a:xfrm>
              <a:off x="3161594" y="90724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088" y="6570"/>
                  </a:lnTo>
                  <a:lnTo>
                    <a:pt x="0" y="9185"/>
                  </a:lnTo>
                  <a:lnTo>
                    <a:pt x="521" y="17911"/>
                  </a:lnTo>
                  <a:lnTo>
                    <a:pt x="1492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31" name="object 518"/>
            <p:cNvGrpSpPr/>
            <p:nvPr/>
          </p:nvGrpSpPr>
          <p:grpSpPr>
            <a:xfrm>
              <a:off x="2079446" y="923045"/>
              <a:ext cx="646285" cy="78735"/>
              <a:chOff x="-1" y="0"/>
              <a:chExt cx="646284" cy="78734"/>
            </a:xfrm>
          </p:grpSpPr>
          <p:sp>
            <p:nvSpPr>
              <p:cNvPr id="1529" name="Shape"/>
              <p:cNvSpPr/>
              <p:nvPr/>
            </p:nvSpPr>
            <p:spPr>
              <a:xfrm>
                <a:off x="-2" y="0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4"/>
                    </a:moveTo>
                    <a:lnTo>
                      <a:pt x="8883" y="41"/>
                    </a:lnTo>
                    <a:lnTo>
                      <a:pt x="8298" y="0"/>
                    </a:lnTo>
                    <a:lnTo>
                      <a:pt x="0" y="4867"/>
                    </a:lnTo>
                    <a:lnTo>
                      <a:pt x="12281" y="21600"/>
                    </a:lnTo>
                    <a:lnTo>
                      <a:pt x="21600" y="143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0" name="Shape"/>
              <p:cNvSpPr/>
              <p:nvPr/>
            </p:nvSpPr>
            <p:spPr>
              <a:xfrm>
                <a:off x="633580" y="66028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4"/>
                    </a:moveTo>
                    <a:lnTo>
                      <a:pt x="8882" y="44"/>
                    </a:lnTo>
                    <a:lnTo>
                      <a:pt x="8301" y="0"/>
                    </a:lnTo>
                    <a:lnTo>
                      <a:pt x="0" y="4866"/>
                    </a:lnTo>
                    <a:lnTo>
                      <a:pt x="12279" y="21600"/>
                    </a:lnTo>
                    <a:lnTo>
                      <a:pt x="21600" y="143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34" name="object 519"/>
            <p:cNvGrpSpPr/>
            <p:nvPr/>
          </p:nvGrpSpPr>
          <p:grpSpPr>
            <a:xfrm>
              <a:off x="1670371" y="948463"/>
              <a:ext cx="993402" cy="26024"/>
              <a:chOff x="0" y="-1"/>
              <a:chExt cx="993401" cy="26023"/>
            </a:xfrm>
          </p:grpSpPr>
          <p:sp>
            <p:nvSpPr>
              <p:cNvPr id="1532" name="Shape"/>
              <p:cNvSpPr/>
              <p:nvPr/>
            </p:nvSpPr>
            <p:spPr>
              <a:xfrm>
                <a:off x="-1" y="-2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09"/>
                    </a:moveTo>
                    <a:lnTo>
                      <a:pt x="13815" y="0"/>
                    </a:lnTo>
                    <a:lnTo>
                      <a:pt x="10064" y="2979"/>
                    </a:lnTo>
                    <a:lnTo>
                      <a:pt x="0" y="11009"/>
                    </a:lnTo>
                    <a:lnTo>
                      <a:pt x="17932" y="21600"/>
                    </a:lnTo>
                    <a:lnTo>
                      <a:pt x="21600" y="1100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3" name="Shape"/>
              <p:cNvSpPr/>
              <p:nvPr/>
            </p:nvSpPr>
            <p:spPr>
              <a:xfrm>
                <a:off x="980697" y="13316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396"/>
                    </a:moveTo>
                    <a:lnTo>
                      <a:pt x="15373" y="611"/>
                    </a:lnTo>
                    <a:lnTo>
                      <a:pt x="13282" y="0"/>
                    </a:lnTo>
                    <a:lnTo>
                      <a:pt x="0" y="14194"/>
                    </a:lnTo>
                    <a:lnTo>
                      <a:pt x="9255" y="17563"/>
                    </a:lnTo>
                    <a:lnTo>
                      <a:pt x="20554" y="21600"/>
                    </a:lnTo>
                    <a:lnTo>
                      <a:pt x="21600" y="2396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35" name="object 520"/>
            <p:cNvSpPr/>
            <p:nvPr/>
          </p:nvSpPr>
          <p:spPr>
            <a:xfrm>
              <a:off x="2458757" y="92163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98" y="0"/>
                  </a:moveTo>
                  <a:lnTo>
                    <a:pt x="0" y="4857"/>
                  </a:lnTo>
                  <a:lnTo>
                    <a:pt x="12281" y="21600"/>
                  </a:lnTo>
                  <a:lnTo>
                    <a:pt x="21600" y="1472"/>
                  </a:lnTo>
                  <a:lnTo>
                    <a:pt x="8929" y="85"/>
                  </a:lnTo>
                  <a:lnTo>
                    <a:pt x="8298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6" name="object 521"/>
            <p:cNvSpPr/>
            <p:nvPr/>
          </p:nvSpPr>
          <p:spPr>
            <a:xfrm>
              <a:off x="3162363" y="97394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623" y="8801"/>
                  </a:lnTo>
                  <a:lnTo>
                    <a:pt x="0" y="10568"/>
                  </a:lnTo>
                  <a:lnTo>
                    <a:pt x="8662" y="21600"/>
                  </a:lnTo>
                  <a:lnTo>
                    <a:pt x="16075" y="2121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7" name="object 522"/>
            <p:cNvSpPr/>
            <p:nvPr/>
          </p:nvSpPr>
          <p:spPr>
            <a:xfrm>
              <a:off x="2635630" y="94912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0" y="0"/>
                  </a:moveTo>
                  <a:lnTo>
                    <a:pt x="0" y="14214"/>
                  </a:lnTo>
                  <a:lnTo>
                    <a:pt x="20552" y="21600"/>
                  </a:lnTo>
                  <a:lnTo>
                    <a:pt x="21600" y="2391"/>
                  </a:lnTo>
                  <a:lnTo>
                    <a:pt x="15357" y="610"/>
                  </a:lnTo>
                  <a:lnTo>
                    <a:pt x="1326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40" name="object 523"/>
            <p:cNvGrpSpPr/>
            <p:nvPr/>
          </p:nvGrpSpPr>
          <p:grpSpPr>
            <a:xfrm>
              <a:off x="1832108" y="935814"/>
              <a:ext cx="477203" cy="13045"/>
              <a:chOff x="-1" y="-1"/>
              <a:chExt cx="477202" cy="13044"/>
            </a:xfrm>
          </p:grpSpPr>
          <p:sp>
            <p:nvSpPr>
              <p:cNvPr id="1538" name="Shape"/>
              <p:cNvSpPr/>
              <p:nvPr/>
            </p:nvSpPr>
            <p:spPr>
              <a:xfrm>
                <a:off x="-2" y="336"/>
                <a:ext cx="12705" cy="12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09"/>
                    </a:moveTo>
                    <a:lnTo>
                      <a:pt x="17086" y="9452"/>
                    </a:lnTo>
                    <a:lnTo>
                      <a:pt x="10004" y="0"/>
                    </a:lnTo>
                    <a:lnTo>
                      <a:pt x="9383" y="476"/>
                    </a:lnTo>
                    <a:lnTo>
                      <a:pt x="0" y="7059"/>
                    </a:lnTo>
                    <a:lnTo>
                      <a:pt x="13012" y="21600"/>
                    </a:lnTo>
                    <a:lnTo>
                      <a:pt x="21600" y="10409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9" name="Shape"/>
              <p:cNvSpPr/>
              <p:nvPr/>
            </p:nvSpPr>
            <p:spPr>
              <a:xfrm>
                <a:off x="464498" y="-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58"/>
                    </a:moveTo>
                    <a:lnTo>
                      <a:pt x="19856" y="0"/>
                    </a:lnTo>
                    <a:lnTo>
                      <a:pt x="5637" y="8719"/>
                    </a:lnTo>
                    <a:lnTo>
                      <a:pt x="0" y="12185"/>
                    </a:lnTo>
                    <a:lnTo>
                      <a:pt x="10574" y="21600"/>
                    </a:lnTo>
                    <a:lnTo>
                      <a:pt x="21600" y="20158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41" name="object 524"/>
            <p:cNvSpPr/>
            <p:nvPr/>
          </p:nvSpPr>
          <p:spPr>
            <a:xfrm>
              <a:off x="2941199" y="90874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22" y="0"/>
                  </a:moveTo>
                  <a:lnTo>
                    <a:pt x="8014" y="4158"/>
                  </a:lnTo>
                  <a:lnTo>
                    <a:pt x="0" y="4772"/>
                  </a:lnTo>
                  <a:lnTo>
                    <a:pt x="5165" y="10493"/>
                  </a:lnTo>
                  <a:lnTo>
                    <a:pt x="15370" y="21600"/>
                  </a:lnTo>
                  <a:lnTo>
                    <a:pt x="21600" y="9596"/>
                  </a:lnTo>
                  <a:lnTo>
                    <a:pt x="12522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2" name="object 525"/>
            <p:cNvSpPr/>
            <p:nvPr/>
          </p:nvSpPr>
          <p:spPr>
            <a:xfrm>
              <a:off x="1958841" y="97615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9" y="0"/>
                  </a:moveTo>
                  <a:lnTo>
                    <a:pt x="7640" y="3729"/>
                  </a:lnTo>
                  <a:lnTo>
                    <a:pt x="0" y="6668"/>
                  </a:lnTo>
                  <a:lnTo>
                    <a:pt x="4709" y="21600"/>
                  </a:lnTo>
                  <a:lnTo>
                    <a:pt x="14014" y="17254"/>
                  </a:lnTo>
                  <a:lnTo>
                    <a:pt x="21600" y="13645"/>
                  </a:lnTo>
                  <a:lnTo>
                    <a:pt x="1728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45" name="object 526"/>
            <p:cNvGrpSpPr/>
            <p:nvPr/>
          </p:nvGrpSpPr>
          <p:grpSpPr>
            <a:xfrm>
              <a:off x="1751717" y="975386"/>
              <a:ext cx="177299" cy="14373"/>
              <a:chOff x="0" y="0"/>
              <a:chExt cx="177298" cy="14372"/>
            </a:xfrm>
          </p:grpSpPr>
          <p:sp>
            <p:nvSpPr>
              <p:cNvPr id="1543" name="Shape"/>
              <p:cNvSpPr/>
              <p:nvPr/>
            </p:nvSpPr>
            <p:spPr>
              <a:xfrm>
                <a:off x="0" y="1664"/>
                <a:ext cx="12704" cy="12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415"/>
                    </a:moveTo>
                    <a:lnTo>
                      <a:pt x="11048" y="0"/>
                    </a:lnTo>
                    <a:lnTo>
                      <a:pt x="10450" y="114"/>
                    </a:lnTo>
                    <a:lnTo>
                      <a:pt x="0" y="1442"/>
                    </a:lnTo>
                    <a:lnTo>
                      <a:pt x="1697" y="21600"/>
                    </a:lnTo>
                    <a:lnTo>
                      <a:pt x="21600" y="941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44" name="Shape"/>
              <p:cNvSpPr/>
              <p:nvPr/>
            </p:nvSpPr>
            <p:spPr>
              <a:xfrm>
                <a:off x="164592" y="-1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785" y="0"/>
                    </a:lnTo>
                    <a:lnTo>
                      <a:pt x="8546" y="3917"/>
                    </a:lnTo>
                    <a:lnTo>
                      <a:pt x="0" y="6672"/>
                    </a:lnTo>
                    <a:lnTo>
                      <a:pt x="985" y="1555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48" name="object 527"/>
            <p:cNvGrpSpPr/>
            <p:nvPr/>
          </p:nvGrpSpPr>
          <p:grpSpPr>
            <a:xfrm>
              <a:off x="2255868" y="961100"/>
              <a:ext cx="878608" cy="25859"/>
              <a:chOff x="-1" y="0"/>
              <a:chExt cx="878607" cy="25858"/>
            </a:xfrm>
          </p:grpSpPr>
          <p:sp>
            <p:nvSpPr>
              <p:cNvPr id="1546" name="Shape"/>
              <p:cNvSpPr/>
              <p:nvPr/>
            </p:nvSpPr>
            <p:spPr>
              <a:xfrm>
                <a:off x="-2" y="0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58"/>
                    </a:moveTo>
                    <a:lnTo>
                      <a:pt x="19848" y="0"/>
                    </a:lnTo>
                    <a:lnTo>
                      <a:pt x="5599" y="8719"/>
                    </a:lnTo>
                    <a:lnTo>
                      <a:pt x="0" y="12185"/>
                    </a:lnTo>
                    <a:lnTo>
                      <a:pt x="10548" y="21600"/>
                    </a:lnTo>
                    <a:lnTo>
                      <a:pt x="21600" y="20158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47" name="Shape"/>
              <p:cNvSpPr/>
              <p:nvPr/>
            </p:nvSpPr>
            <p:spPr>
              <a:xfrm>
                <a:off x="865903" y="1315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10"/>
                    </a:moveTo>
                    <a:lnTo>
                      <a:pt x="10517" y="5267"/>
                    </a:lnTo>
                    <a:lnTo>
                      <a:pt x="8357" y="0"/>
                    </a:lnTo>
                    <a:lnTo>
                      <a:pt x="0" y="8627"/>
                    </a:lnTo>
                    <a:lnTo>
                      <a:pt x="1661" y="21600"/>
                    </a:lnTo>
                    <a:lnTo>
                      <a:pt x="16345" y="19224"/>
                    </a:lnTo>
                    <a:lnTo>
                      <a:pt x="21600" y="1471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49" name="object 528"/>
            <p:cNvSpPr/>
            <p:nvPr/>
          </p:nvSpPr>
          <p:spPr>
            <a:xfrm>
              <a:off x="2321641" y="90865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285" y="16227"/>
                  </a:lnTo>
                  <a:lnTo>
                    <a:pt x="14438" y="21600"/>
                  </a:lnTo>
                  <a:lnTo>
                    <a:pt x="21600" y="5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0" name="object 529"/>
            <p:cNvSpPr/>
            <p:nvPr/>
          </p:nvSpPr>
          <p:spPr>
            <a:xfrm>
              <a:off x="2901765" y="91090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00" y="0"/>
                  </a:moveTo>
                  <a:lnTo>
                    <a:pt x="14198" y="111"/>
                  </a:lnTo>
                  <a:lnTo>
                    <a:pt x="0" y="408"/>
                  </a:lnTo>
                  <a:lnTo>
                    <a:pt x="13395" y="21600"/>
                  </a:lnTo>
                  <a:lnTo>
                    <a:pt x="19694" y="6294"/>
                  </a:lnTo>
                  <a:lnTo>
                    <a:pt x="21600" y="3722"/>
                  </a:lnTo>
                  <a:lnTo>
                    <a:pt x="1960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1" name="object 530"/>
            <p:cNvSpPr/>
            <p:nvPr/>
          </p:nvSpPr>
          <p:spPr>
            <a:xfrm>
              <a:off x="2093708" y="93675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2" name="object 531"/>
            <p:cNvSpPr/>
            <p:nvPr/>
          </p:nvSpPr>
          <p:spPr>
            <a:xfrm>
              <a:off x="2231387" y="94799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3" y="0"/>
                  </a:moveTo>
                  <a:lnTo>
                    <a:pt x="0" y="16227"/>
                  </a:lnTo>
                  <a:lnTo>
                    <a:pt x="5373" y="21600"/>
                  </a:lnTo>
                  <a:lnTo>
                    <a:pt x="21600" y="5473"/>
                  </a:lnTo>
                  <a:lnTo>
                    <a:pt x="5373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3" name="object 532"/>
            <p:cNvSpPr/>
            <p:nvPr/>
          </p:nvSpPr>
          <p:spPr>
            <a:xfrm>
              <a:off x="2823101" y="95023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7" y="0"/>
                  </a:moveTo>
                  <a:lnTo>
                    <a:pt x="14096" y="111"/>
                  </a:lnTo>
                  <a:lnTo>
                    <a:pt x="0" y="407"/>
                  </a:lnTo>
                  <a:lnTo>
                    <a:pt x="13395" y="21600"/>
                  </a:lnTo>
                  <a:lnTo>
                    <a:pt x="19600" y="6283"/>
                  </a:lnTo>
                  <a:lnTo>
                    <a:pt x="21600" y="3715"/>
                  </a:lnTo>
                  <a:lnTo>
                    <a:pt x="19497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56" name="object 533"/>
            <p:cNvGrpSpPr/>
            <p:nvPr/>
          </p:nvGrpSpPr>
          <p:grpSpPr>
            <a:xfrm>
              <a:off x="2838257" y="922713"/>
              <a:ext cx="12709" cy="37993"/>
              <a:chOff x="-1" y="-1"/>
              <a:chExt cx="12708" cy="37992"/>
            </a:xfrm>
          </p:grpSpPr>
          <p:sp>
            <p:nvSpPr>
              <p:cNvPr id="1554" name="Shape"/>
              <p:cNvSpPr/>
              <p:nvPr/>
            </p:nvSpPr>
            <p:spPr>
              <a:xfrm>
                <a:off x="-1" y="25285"/>
                <a:ext cx="12708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5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50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55" name="Shape"/>
              <p:cNvSpPr/>
              <p:nvPr/>
            </p:nvSpPr>
            <p:spPr>
              <a:xfrm>
                <a:off x="0" y="-2"/>
                <a:ext cx="12708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73"/>
                    </a:moveTo>
                    <a:lnTo>
                      <a:pt x="5373" y="0"/>
                    </a:lnTo>
                    <a:lnTo>
                      <a:pt x="0" y="16227"/>
                    </a:lnTo>
                    <a:lnTo>
                      <a:pt x="5373" y="21600"/>
                    </a:lnTo>
                    <a:lnTo>
                      <a:pt x="21600" y="5373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57" name="object 534"/>
            <p:cNvSpPr/>
            <p:nvPr/>
          </p:nvSpPr>
          <p:spPr>
            <a:xfrm>
              <a:off x="2842836" y="91006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152" y="16127"/>
                  </a:lnTo>
                  <a:lnTo>
                    <a:pt x="14438" y="21600"/>
                  </a:lnTo>
                  <a:lnTo>
                    <a:pt x="21600" y="5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8" name="object 535"/>
            <p:cNvSpPr/>
            <p:nvPr/>
          </p:nvSpPr>
          <p:spPr>
            <a:xfrm>
              <a:off x="1956770" y="831934"/>
              <a:ext cx="134866" cy="6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56" y="0"/>
                  </a:moveTo>
                  <a:lnTo>
                    <a:pt x="8077" y="801"/>
                  </a:lnTo>
                  <a:lnTo>
                    <a:pt x="6299" y="3875"/>
                  </a:lnTo>
                  <a:lnTo>
                    <a:pt x="5907" y="4828"/>
                  </a:lnTo>
                  <a:lnTo>
                    <a:pt x="4821" y="9653"/>
                  </a:lnTo>
                  <a:lnTo>
                    <a:pt x="4135" y="10583"/>
                  </a:lnTo>
                  <a:lnTo>
                    <a:pt x="0" y="21158"/>
                  </a:lnTo>
                  <a:lnTo>
                    <a:pt x="15267" y="21600"/>
                  </a:lnTo>
                  <a:lnTo>
                    <a:pt x="20821" y="21600"/>
                  </a:lnTo>
                  <a:lnTo>
                    <a:pt x="21529" y="20261"/>
                  </a:lnTo>
                  <a:lnTo>
                    <a:pt x="21600" y="20261"/>
                  </a:lnTo>
                  <a:lnTo>
                    <a:pt x="17550" y="9487"/>
                  </a:lnTo>
                  <a:lnTo>
                    <a:pt x="17277" y="9430"/>
                  </a:lnTo>
                  <a:lnTo>
                    <a:pt x="15197" y="10059"/>
                  </a:lnTo>
                  <a:lnTo>
                    <a:pt x="15187" y="11285"/>
                  </a:lnTo>
                  <a:lnTo>
                    <a:pt x="14979" y="9084"/>
                  </a:lnTo>
                  <a:lnTo>
                    <a:pt x="14522" y="6939"/>
                  </a:lnTo>
                  <a:lnTo>
                    <a:pt x="14031" y="4946"/>
                  </a:lnTo>
                  <a:lnTo>
                    <a:pt x="13724" y="3201"/>
                  </a:lnTo>
                  <a:lnTo>
                    <a:pt x="11713" y="967"/>
                  </a:lnTo>
                  <a:lnTo>
                    <a:pt x="9856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9" name="object 536"/>
            <p:cNvSpPr/>
            <p:nvPr/>
          </p:nvSpPr>
          <p:spPr>
            <a:xfrm>
              <a:off x="2127725" y="818076"/>
              <a:ext cx="188688" cy="8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68" y="0"/>
                  </a:moveTo>
                  <a:lnTo>
                    <a:pt x="10087" y="752"/>
                  </a:lnTo>
                  <a:lnTo>
                    <a:pt x="9028" y="2657"/>
                  </a:lnTo>
                  <a:lnTo>
                    <a:pt x="8324" y="5413"/>
                  </a:lnTo>
                  <a:lnTo>
                    <a:pt x="8011" y="8714"/>
                  </a:lnTo>
                  <a:lnTo>
                    <a:pt x="6030" y="6239"/>
                  </a:lnTo>
                  <a:lnTo>
                    <a:pt x="4667" y="7907"/>
                  </a:lnTo>
                  <a:lnTo>
                    <a:pt x="3810" y="11020"/>
                  </a:lnTo>
                  <a:lnTo>
                    <a:pt x="3347" y="12882"/>
                  </a:lnTo>
                  <a:lnTo>
                    <a:pt x="3028" y="13235"/>
                  </a:lnTo>
                  <a:lnTo>
                    <a:pt x="20" y="18857"/>
                  </a:lnTo>
                  <a:lnTo>
                    <a:pt x="49" y="20839"/>
                  </a:lnTo>
                  <a:lnTo>
                    <a:pt x="65" y="20839"/>
                  </a:lnTo>
                  <a:lnTo>
                    <a:pt x="0" y="21600"/>
                  </a:lnTo>
                  <a:lnTo>
                    <a:pt x="21600" y="21220"/>
                  </a:lnTo>
                  <a:lnTo>
                    <a:pt x="21458" y="18399"/>
                  </a:lnTo>
                  <a:lnTo>
                    <a:pt x="20575" y="16818"/>
                  </a:lnTo>
                  <a:lnTo>
                    <a:pt x="19562" y="16065"/>
                  </a:lnTo>
                  <a:lnTo>
                    <a:pt x="19027" y="15725"/>
                  </a:lnTo>
                  <a:lnTo>
                    <a:pt x="18941" y="15475"/>
                  </a:lnTo>
                  <a:lnTo>
                    <a:pt x="19299" y="13951"/>
                  </a:lnTo>
                  <a:lnTo>
                    <a:pt x="19187" y="13071"/>
                  </a:lnTo>
                  <a:lnTo>
                    <a:pt x="18756" y="11464"/>
                  </a:lnTo>
                  <a:lnTo>
                    <a:pt x="18041" y="10404"/>
                  </a:lnTo>
                  <a:lnTo>
                    <a:pt x="17196" y="9872"/>
                  </a:lnTo>
                  <a:lnTo>
                    <a:pt x="16373" y="9851"/>
                  </a:lnTo>
                  <a:lnTo>
                    <a:pt x="16077" y="9940"/>
                  </a:lnTo>
                  <a:lnTo>
                    <a:pt x="15514" y="12098"/>
                  </a:lnTo>
                  <a:lnTo>
                    <a:pt x="15328" y="10800"/>
                  </a:lnTo>
                  <a:lnTo>
                    <a:pt x="13374" y="1233"/>
                  </a:lnTo>
                  <a:lnTo>
                    <a:pt x="12385" y="317"/>
                  </a:lnTo>
                  <a:lnTo>
                    <a:pt x="11468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0" name="object 537"/>
            <p:cNvSpPr/>
            <p:nvPr/>
          </p:nvSpPr>
          <p:spPr>
            <a:xfrm>
              <a:off x="1615394" y="820883"/>
              <a:ext cx="168583" cy="78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41"/>
                  </a:lnTo>
                  <a:lnTo>
                    <a:pt x="5152" y="21499"/>
                  </a:lnTo>
                  <a:lnTo>
                    <a:pt x="15463" y="21600"/>
                  </a:lnTo>
                  <a:lnTo>
                    <a:pt x="20804" y="21534"/>
                  </a:lnTo>
                  <a:lnTo>
                    <a:pt x="21525" y="20387"/>
                  </a:lnTo>
                  <a:lnTo>
                    <a:pt x="21600" y="20387"/>
                  </a:lnTo>
                  <a:lnTo>
                    <a:pt x="18900" y="11155"/>
                  </a:lnTo>
                  <a:lnTo>
                    <a:pt x="17709" y="10800"/>
                  </a:lnTo>
                  <a:lnTo>
                    <a:pt x="17376" y="9033"/>
                  </a:lnTo>
                  <a:lnTo>
                    <a:pt x="15060" y="9350"/>
                  </a:lnTo>
                  <a:lnTo>
                    <a:pt x="14240" y="10748"/>
                  </a:lnTo>
                  <a:lnTo>
                    <a:pt x="13500" y="11541"/>
                  </a:lnTo>
                  <a:lnTo>
                    <a:pt x="12839" y="11689"/>
                  </a:lnTo>
                  <a:lnTo>
                    <a:pt x="12453" y="10672"/>
                  </a:lnTo>
                  <a:lnTo>
                    <a:pt x="12141" y="9079"/>
                  </a:lnTo>
                  <a:lnTo>
                    <a:pt x="11700" y="7500"/>
                  </a:lnTo>
                  <a:lnTo>
                    <a:pt x="10634" y="5636"/>
                  </a:lnTo>
                  <a:lnTo>
                    <a:pt x="9475" y="4769"/>
                  </a:lnTo>
                  <a:lnTo>
                    <a:pt x="8212" y="4642"/>
                  </a:lnTo>
                  <a:lnTo>
                    <a:pt x="6839" y="5000"/>
                  </a:lnTo>
                  <a:lnTo>
                    <a:pt x="6268" y="5647"/>
                  </a:lnTo>
                  <a:lnTo>
                    <a:pt x="5409" y="7695"/>
                  </a:lnTo>
                  <a:lnTo>
                    <a:pt x="5310" y="7695"/>
                  </a:lnTo>
                  <a:lnTo>
                    <a:pt x="4563" y="6325"/>
                  </a:lnTo>
                  <a:lnTo>
                    <a:pt x="3122" y="3403"/>
                  </a:lnTo>
                  <a:lnTo>
                    <a:pt x="1447" y="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1" name="object 538"/>
            <p:cNvSpPr/>
            <p:nvPr/>
          </p:nvSpPr>
          <p:spPr>
            <a:xfrm>
              <a:off x="1668772" y="833934"/>
              <a:ext cx="51984" cy="2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33" y="0"/>
                  </a:moveTo>
                  <a:lnTo>
                    <a:pt x="0" y="3797"/>
                  </a:lnTo>
                  <a:lnTo>
                    <a:pt x="4453" y="2846"/>
                  </a:lnTo>
                  <a:lnTo>
                    <a:pt x="8546" y="3181"/>
                  </a:lnTo>
                  <a:lnTo>
                    <a:pt x="12307" y="5489"/>
                  </a:lnTo>
                  <a:lnTo>
                    <a:pt x="15763" y="10451"/>
                  </a:lnTo>
                  <a:lnTo>
                    <a:pt x="17193" y="14652"/>
                  </a:lnTo>
                  <a:lnTo>
                    <a:pt x="18207" y="18892"/>
                  </a:lnTo>
                  <a:lnTo>
                    <a:pt x="19457" y="21600"/>
                  </a:lnTo>
                  <a:lnTo>
                    <a:pt x="21600" y="21205"/>
                  </a:lnTo>
                  <a:lnTo>
                    <a:pt x="17593" y="10229"/>
                  </a:lnTo>
                  <a:lnTo>
                    <a:pt x="12951" y="2652"/>
                  </a:lnTo>
                  <a:lnTo>
                    <a:pt x="7233" y="0"/>
                  </a:lnTo>
                  <a:close/>
                </a:path>
              </a:pathLst>
            </a:custGeom>
            <a:solidFill>
              <a:srgbClr val="BDD7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2" name="object 539"/>
            <p:cNvSpPr/>
            <p:nvPr/>
          </p:nvSpPr>
          <p:spPr>
            <a:xfrm>
              <a:off x="2860591" y="475302"/>
              <a:ext cx="187737" cy="31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1" y="0"/>
                  </a:moveTo>
                  <a:lnTo>
                    <a:pt x="9350" y="3556"/>
                  </a:lnTo>
                  <a:lnTo>
                    <a:pt x="6729" y="6895"/>
                  </a:lnTo>
                  <a:lnTo>
                    <a:pt x="4537" y="8671"/>
                  </a:lnTo>
                  <a:lnTo>
                    <a:pt x="3185" y="9762"/>
                  </a:lnTo>
                  <a:lnTo>
                    <a:pt x="1771" y="10816"/>
                  </a:lnTo>
                  <a:lnTo>
                    <a:pt x="1233" y="11330"/>
                  </a:lnTo>
                  <a:lnTo>
                    <a:pt x="0" y="14022"/>
                  </a:lnTo>
                  <a:lnTo>
                    <a:pt x="507" y="16718"/>
                  </a:lnTo>
                  <a:lnTo>
                    <a:pt x="2552" y="19093"/>
                  </a:lnTo>
                  <a:lnTo>
                    <a:pt x="5932" y="20828"/>
                  </a:lnTo>
                  <a:lnTo>
                    <a:pt x="10446" y="21600"/>
                  </a:lnTo>
                  <a:lnTo>
                    <a:pt x="10503" y="14148"/>
                  </a:lnTo>
                  <a:lnTo>
                    <a:pt x="10632" y="11369"/>
                  </a:lnTo>
                  <a:lnTo>
                    <a:pt x="10772" y="10636"/>
                  </a:lnTo>
                  <a:lnTo>
                    <a:pt x="11174" y="10414"/>
                  </a:lnTo>
                  <a:lnTo>
                    <a:pt x="11064" y="15445"/>
                  </a:lnTo>
                  <a:lnTo>
                    <a:pt x="11094" y="17116"/>
                  </a:lnTo>
                  <a:lnTo>
                    <a:pt x="11213" y="18231"/>
                  </a:lnTo>
                  <a:lnTo>
                    <a:pt x="11621" y="20488"/>
                  </a:lnTo>
                  <a:lnTo>
                    <a:pt x="11740" y="21600"/>
                  </a:lnTo>
                  <a:lnTo>
                    <a:pt x="16210" y="20731"/>
                  </a:lnTo>
                  <a:lnTo>
                    <a:pt x="19487" y="18900"/>
                  </a:lnTo>
                  <a:lnTo>
                    <a:pt x="21355" y="16417"/>
                  </a:lnTo>
                  <a:lnTo>
                    <a:pt x="21600" y="13596"/>
                  </a:lnTo>
                  <a:lnTo>
                    <a:pt x="20422" y="11751"/>
                  </a:lnTo>
                  <a:lnTo>
                    <a:pt x="18140" y="9520"/>
                  </a:lnTo>
                  <a:lnTo>
                    <a:pt x="15607" y="7254"/>
                  </a:lnTo>
                  <a:lnTo>
                    <a:pt x="13680" y="5303"/>
                  </a:lnTo>
                  <a:lnTo>
                    <a:pt x="12943" y="4333"/>
                  </a:lnTo>
                  <a:lnTo>
                    <a:pt x="12283" y="3348"/>
                  </a:lnTo>
                  <a:lnTo>
                    <a:pt x="11715" y="2339"/>
                  </a:lnTo>
                  <a:lnTo>
                    <a:pt x="11256" y="1302"/>
                  </a:lnTo>
                  <a:lnTo>
                    <a:pt x="10771" y="1880"/>
                  </a:lnTo>
                  <a:lnTo>
                    <a:pt x="10842" y="1399"/>
                  </a:lnTo>
                  <a:lnTo>
                    <a:pt x="11065" y="963"/>
                  </a:lnTo>
                  <a:lnTo>
                    <a:pt x="11161" y="515"/>
                  </a:lnTo>
                  <a:lnTo>
                    <a:pt x="10851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3" name="object 540"/>
            <p:cNvSpPr/>
            <p:nvPr/>
          </p:nvSpPr>
          <p:spPr>
            <a:xfrm>
              <a:off x="2950654" y="627018"/>
              <a:ext cx="12704" cy="26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54" y="0"/>
                  </a:moveTo>
                  <a:lnTo>
                    <a:pt x="5443" y="261"/>
                  </a:lnTo>
                  <a:lnTo>
                    <a:pt x="3098" y="1120"/>
                  </a:lnTo>
                  <a:lnTo>
                    <a:pt x="944" y="4379"/>
                  </a:lnTo>
                  <a:lnTo>
                    <a:pt x="0" y="1311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219" y="19482"/>
                  </a:lnTo>
                  <a:lnTo>
                    <a:pt x="19916" y="17355"/>
                  </a:lnTo>
                  <a:lnTo>
                    <a:pt x="21456" y="15230"/>
                  </a:lnTo>
                  <a:lnTo>
                    <a:pt x="21600" y="13119"/>
                  </a:lnTo>
                  <a:lnTo>
                    <a:pt x="19626" y="11815"/>
                  </a:lnTo>
                  <a:lnTo>
                    <a:pt x="12813" y="9167"/>
                  </a:lnTo>
                  <a:lnTo>
                    <a:pt x="10812" y="7860"/>
                  </a:lnTo>
                  <a:lnTo>
                    <a:pt x="10311" y="5900"/>
                  </a:lnTo>
                  <a:lnTo>
                    <a:pt x="12154" y="0"/>
                  </a:lnTo>
                  <a:close/>
                </a:path>
              </a:pathLst>
            </a:custGeom>
            <a:solidFill>
              <a:srgbClr val="8266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4" name="object 541"/>
            <p:cNvSpPr/>
            <p:nvPr/>
          </p:nvSpPr>
          <p:spPr>
            <a:xfrm>
              <a:off x="3086258" y="683215"/>
              <a:ext cx="22671" cy="15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03" y="0"/>
                  </a:moveTo>
                  <a:lnTo>
                    <a:pt x="14123" y="313"/>
                  </a:lnTo>
                  <a:lnTo>
                    <a:pt x="7345" y="71"/>
                  </a:lnTo>
                  <a:lnTo>
                    <a:pt x="4780" y="234"/>
                  </a:lnTo>
                  <a:lnTo>
                    <a:pt x="3812" y="180"/>
                  </a:lnTo>
                  <a:lnTo>
                    <a:pt x="4018" y="395"/>
                  </a:lnTo>
                  <a:lnTo>
                    <a:pt x="0" y="21546"/>
                  </a:lnTo>
                  <a:lnTo>
                    <a:pt x="1113" y="21500"/>
                  </a:lnTo>
                  <a:lnTo>
                    <a:pt x="3134" y="21600"/>
                  </a:lnTo>
                  <a:lnTo>
                    <a:pt x="4018" y="21546"/>
                  </a:lnTo>
                  <a:lnTo>
                    <a:pt x="4381" y="21409"/>
                  </a:lnTo>
                  <a:lnTo>
                    <a:pt x="2589" y="21280"/>
                  </a:lnTo>
                  <a:lnTo>
                    <a:pt x="4345" y="20635"/>
                  </a:lnTo>
                  <a:lnTo>
                    <a:pt x="16641" y="19463"/>
                  </a:lnTo>
                  <a:lnTo>
                    <a:pt x="21421" y="19372"/>
                  </a:lnTo>
                  <a:lnTo>
                    <a:pt x="21600" y="14587"/>
                  </a:lnTo>
                  <a:lnTo>
                    <a:pt x="20493" y="9793"/>
                  </a:lnTo>
                  <a:lnTo>
                    <a:pt x="18845" y="4994"/>
                  </a:lnTo>
                  <a:lnTo>
                    <a:pt x="17403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5" name="object 542"/>
            <p:cNvSpPr/>
            <p:nvPr/>
          </p:nvSpPr>
          <p:spPr>
            <a:xfrm>
              <a:off x="2979489" y="249115"/>
              <a:ext cx="231214" cy="43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40" y="0"/>
                  </a:moveTo>
                  <a:lnTo>
                    <a:pt x="6951" y="2037"/>
                  </a:lnTo>
                  <a:lnTo>
                    <a:pt x="4331" y="4514"/>
                  </a:lnTo>
                  <a:lnTo>
                    <a:pt x="2383" y="7416"/>
                  </a:lnTo>
                  <a:lnTo>
                    <a:pt x="1280" y="9916"/>
                  </a:lnTo>
                  <a:lnTo>
                    <a:pt x="520" y="12459"/>
                  </a:lnTo>
                  <a:lnTo>
                    <a:pt x="0" y="15002"/>
                  </a:lnTo>
                  <a:lnTo>
                    <a:pt x="1565" y="16407"/>
                  </a:lnTo>
                  <a:lnTo>
                    <a:pt x="3621" y="18039"/>
                  </a:lnTo>
                  <a:lnTo>
                    <a:pt x="5475" y="19646"/>
                  </a:lnTo>
                  <a:lnTo>
                    <a:pt x="8323" y="21424"/>
                  </a:lnTo>
                  <a:lnTo>
                    <a:pt x="10368" y="21600"/>
                  </a:lnTo>
                  <a:lnTo>
                    <a:pt x="10348" y="21525"/>
                  </a:lnTo>
                  <a:lnTo>
                    <a:pt x="10443" y="21543"/>
                  </a:lnTo>
                  <a:lnTo>
                    <a:pt x="10499" y="21530"/>
                  </a:lnTo>
                  <a:lnTo>
                    <a:pt x="10461" y="21101"/>
                  </a:lnTo>
                  <a:lnTo>
                    <a:pt x="10570" y="20082"/>
                  </a:lnTo>
                  <a:lnTo>
                    <a:pt x="10499" y="19690"/>
                  </a:lnTo>
                  <a:lnTo>
                    <a:pt x="10024" y="19402"/>
                  </a:lnTo>
                  <a:lnTo>
                    <a:pt x="9216" y="19065"/>
                  </a:lnTo>
                  <a:lnTo>
                    <a:pt x="8558" y="18658"/>
                  </a:lnTo>
                  <a:lnTo>
                    <a:pt x="8531" y="18162"/>
                  </a:lnTo>
                  <a:lnTo>
                    <a:pt x="8835" y="18518"/>
                  </a:lnTo>
                  <a:lnTo>
                    <a:pt x="9236" y="18781"/>
                  </a:lnTo>
                  <a:lnTo>
                    <a:pt x="9776" y="18960"/>
                  </a:lnTo>
                  <a:lnTo>
                    <a:pt x="10499" y="19065"/>
                  </a:lnTo>
                  <a:lnTo>
                    <a:pt x="10587" y="18598"/>
                  </a:lnTo>
                  <a:lnTo>
                    <a:pt x="10649" y="17679"/>
                  </a:lnTo>
                  <a:lnTo>
                    <a:pt x="10669" y="16758"/>
                  </a:lnTo>
                  <a:lnTo>
                    <a:pt x="10631" y="16287"/>
                  </a:lnTo>
                  <a:lnTo>
                    <a:pt x="10593" y="16239"/>
                  </a:lnTo>
                  <a:lnTo>
                    <a:pt x="9608" y="16013"/>
                  </a:lnTo>
                  <a:lnTo>
                    <a:pt x="9318" y="15801"/>
                  </a:lnTo>
                  <a:lnTo>
                    <a:pt x="8880" y="15276"/>
                  </a:lnTo>
                  <a:lnTo>
                    <a:pt x="8589" y="14613"/>
                  </a:lnTo>
                  <a:lnTo>
                    <a:pt x="8401" y="14023"/>
                  </a:lnTo>
                  <a:lnTo>
                    <a:pt x="8268" y="13717"/>
                  </a:lnTo>
                  <a:lnTo>
                    <a:pt x="7796" y="13611"/>
                  </a:lnTo>
                  <a:lnTo>
                    <a:pt x="7166" y="13566"/>
                  </a:lnTo>
                  <a:lnTo>
                    <a:pt x="6775" y="13380"/>
                  </a:lnTo>
                  <a:lnTo>
                    <a:pt x="7021" y="12849"/>
                  </a:lnTo>
                  <a:lnTo>
                    <a:pt x="7401" y="13320"/>
                  </a:lnTo>
                  <a:lnTo>
                    <a:pt x="7854" y="13476"/>
                  </a:lnTo>
                  <a:lnTo>
                    <a:pt x="8235" y="13292"/>
                  </a:lnTo>
                  <a:lnTo>
                    <a:pt x="8399" y="12744"/>
                  </a:lnTo>
                  <a:lnTo>
                    <a:pt x="8537" y="13596"/>
                  </a:lnTo>
                  <a:lnTo>
                    <a:pt x="8840" y="14560"/>
                  </a:lnTo>
                  <a:lnTo>
                    <a:pt x="9481" y="15415"/>
                  </a:lnTo>
                  <a:lnTo>
                    <a:pt x="10631" y="15940"/>
                  </a:lnTo>
                  <a:lnTo>
                    <a:pt x="10499" y="7050"/>
                  </a:lnTo>
                  <a:lnTo>
                    <a:pt x="10958" y="6876"/>
                  </a:lnTo>
                  <a:lnTo>
                    <a:pt x="11037" y="8677"/>
                  </a:lnTo>
                  <a:lnTo>
                    <a:pt x="11015" y="11675"/>
                  </a:lnTo>
                  <a:lnTo>
                    <a:pt x="11096" y="14513"/>
                  </a:lnTo>
                  <a:lnTo>
                    <a:pt x="11484" y="15836"/>
                  </a:lnTo>
                  <a:lnTo>
                    <a:pt x="12270" y="15697"/>
                  </a:lnTo>
                  <a:lnTo>
                    <a:pt x="13649" y="14690"/>
                  </a:lnTo>
                  <a:lnTo>
                    <a:pt x="13492" y="15087"/>
                  </a:lnTo>
                  <a:lnTo>
                    <a:pt x="11474" y="16168"/>
                  </a:lnTo>
                  <a:lnTo>
                    <a:pt x="11417" y="16217"/>
                  </a:lnTo>
                  <a:lnTo>
                    <a:pt x="11345" y="17041"/>
                  </a:lnTo>
                  <a:lnTo>
                    <a:pt x="11438" y="18682"/>
                  </a:lnTo>
                  <a:lnTo>
                    <a:pt x="11681" y="21530"/>
                  </a:lnTo>
                  <a:lnTo>
                    <a:pt x="14791" y="21180"/>
                  </a:lnTo>
                  <a:lnTo>
                    <a:pt x="17499" y="20277"/>
                  </a:lnTo>
                  <a:lnTo>
                    <a:pt x="19626" y="18985"/>
                  </a:lnTo>
                  <a:lnTo>
                    <a:pt x="20998" y="17467"/>
                  </a:lnTo>
                  <a:lnTo>
                    <a:pt x="21600" y="15472"/>
                  </a:lnTo>
                  <a:lnTo>
                    <a:pt x="21417" y="13104"/>
                  </a:lnTo>
                  <a:lnTo>
                    <a:pt x="20591" y="10528"/>
                  </a:lnTo>
                  <a:lnTo>
                    <a:pt x="19260" y="7908"/>
                  </a:lnTo>
                  <a:lnTo>
                    <a:pt x="17566" y="5408"/>
                  </a:lnTo>
                  <a:lnTo>
                    <a:pt x="15649" y="3192"/>
                  </a:lnTo>
                  <a:lnTo>
                    <a:pt x="13649" y="1424"/>
                  </a:lnTo>
                  <a:lnTo>
                    <a:pt x="11158" y="48"/>
                  </a:lnTo>
                  <a:lnTo>
                    <a:pt x="10040" y="0"/>
                  </a:lnTo>
                  <a:close/>
                </a:path>
              </a:pathLst>
            </a:custGeom>
            <a:solidFill>
              <a:srgbClr val="EFB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6" name="object 543"/>
            <p:cNvSpPr/>
            <p:nvPr/>
          </p:nvSpPr>
          <p:spPr>
            <a:xfrm>
              <a:off x="3052006" y="388193"/>
              <a:ext cx="73588" cy="297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45" y="0"/>
                  </a:moveTo>
                  <a:lnTo>
                    <a:pt x="11702" y="256"/>
                  </a:lnTo>
                  <a:lnTo>
                    <a:pt x="12116" y="13323"/>
                  </a:lnTo>
                  <a:lnTo>
                    <a:pt x="8503" y="12551"/>
                  </a:lnTo>
                  <a:lnTo>
                    <a:pt x="6490" y="11295"/>
                  </a:lnTo>
                  <a:lnTo>
                    <a:pt x="5538" y="9878"/>
                  </a:lnTo>
                  <a:lnTo>
                    <a:pt x="5104" y="8626"/>
                  </a:lnTo>
                  <a:lnTo>
                    <a:pt x="4590" y="9431"/>
                  </a:lnTo>
                  <a:lnTo>
                    <a:pt x="3393" y="9702"/>
                  </a:lnTo>
                  <a:lnTo>
                    <a:pt x="1969" y="9473"/>
                  </a:lnTo>
                  <a:lnTo>
                    <a:pt x="775" y="8779"/>
                  </a:lnTo>
                  <a:lnTo>
                    <a:pt x="0" y="9560"/>
                  </a:lnTo>
                  <a:lnTo>
                    <a:pt x="1229" y="9834"/>
                  </a:lnTo>
                  <a:lnTo>
                    <a:pt x="3211" y="9900"/>
                  </a:lnTo>
                  <a:lnTo>
                    <a:pt x="4694" y="10056"/>
                  </a:lnTo>
                  <a:lnTo>
                    <a:pt x="5109" y="10506"/>
                  </a:lnTo>
                  <a:lnTo>
                    <a:pt x="5702" y="11373"/>
                  </a:lnTo>
                  <a:lnTo>
                    <a:pt x="6615" y="12347"/>
                  </a:lnTo>
                  <a:lnTo>
                    <a:pt x="7993" y="13119"/>
                  </a:lnTo>
                  <a:lnTo>
                    <a:pt x="8902" y="13430"/>
                  </a:lnTo>
                  <a:lnTo>
                    <a:pt x="11997" y="13762"/>
                  </a:lnTo>
                  <a:lnTo>
                    <a:pt x="12116" y="13833"/>
                  </a:lnTo>
                  <a:lnTo>
                    <a:pt x="12238" y="14526"/>
                  </a:lnTo>
                  <a:lnTo>
                    <a:pt x="12175" y="15879"/>
                  </a:lnTo>
                  <a:lnTo>
                    <a:pt x="11979" y="17230"/>
                  </a:lnTo>
                  <a:lnTo>
                    <a:pt x="11702" y="17917"/>
                  </a:lnTo>
                  <a:lnTo>
                    <a:pt x="9432" y="17762"/>
                  </a:lnTo>
                  <a:lnTo>
                    <a:pt x="7733" y="17499"/>
                  </a:lnTo>
                  <a:lnTo>
                    <a:pt x="6473" y="17113"/>
                  </a:lnTo>
                  <a:lnTo>
                    <a:pt x="5517" y="16589"/>
                  </a:lnTo>
                  <a:lnTo>
                    <a:pt x="5604" y="17319"/>
                  </a:lnTo>
                  <a:lnTo>
                    <a:pt x="7672" y="17916"/>
                  </a:lnTo>
                  <a:lnTo>
                    <a:pt x="10209" y="18412"/>
                  </a:lnTo>
                  <a:lnTo>
                    <a:pt x="11702" y="18835"/>
                  </a:lnTo>
                  <a:lnTo>
                    <a:pt x="11925" y="19411"/>
                  </a:lnTo>
                  <a:lnTo>
                    <a:pt x="11582" y="20909"/>
                  </a:lnTo>
                  <a:lnTo>
                    <a:pt x="11702" y="21540"/>
                  </a:lnTo>
                  <a:lnTo>
                    <a:pt x="12317" y="21475"/>
                  </a:lnTo>
                  <a:lnTo>
                    <a:pt x="14405" y="21600"/>
                  </a:lnTo>
                  <a:lnTo>
                    <a:pt x="15415" y="21439"/>
                  </a:lnTo>
                  <a:lnTo>
                    <a:pt x="14654" y="17353"/>
                  </a:lnTo>
                  <a:lnTo>
                    <a:pt x="14361" y="14941"/>
                  </a:lnTo>
                  <a:lnTo>
                    <a:pt x="14588" y="13731"/>
                  </a:lnTo>
                  <a:lnTo>
                    <a:pt x="14767" y="13658"/>
                  </a:lnTo>
                  <a:lnTo>
                    <a:pt x="16992" y="13633"/>
                  </a:lnTo>
                  <a:lnTo>
                    <a:pt x="17268" y="13577"/>
                  </a:lnTo>
                  <a:lnTo>
                    <a:pt x="18903" y="13158"/>
                  </a:lnTo>
                  <a:lnTo>
                    <a:pt x="20195" y="12642"/>
                  </a:lnTo>
                  <a:lnTo>
                    <a:pt x="21106" y="12070"/>
                  </a:lnTo>
                  <a:lnTo>
                    <a:pt x="21600" y="11485"/>
                  </a:lnTo>
                  <a:lnTo>
                    <a:pt x="17268" y="12966"/>
                  </a:lnTo>
                  <a:lnTo>
                    <a:pt x="14796" y="13170"/>
                  </a:lnTo>
                  <a:lnTo>
                    <a:pt x="13577" y="11226"/>
                  </a:lnTo>
                  <a:lnTo>
                    <a:pt x="13323" y="7054"/>
                  </a:lnTo>
                  <a:lnTo>
                    <a:pt x="13393" y="2647"/>
                  </a:lnTo>
                  <a:lnTo>
                    <a:pt x="13145" y="0"/>
                  </a:lnTo>
                  <a:close/>
                </a:path>
              </a:pathLst>
            </a:custGeom>
            <a:solidFill>
              <a:srgbClr val="AB60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7" name="object 544"/>
            <p:cNvSpPr/>
            <p:nvPr/>
          </p:nvSpPr>
          <p:spPr>
            <a:xfrm>
              <a:off x="3120726" y="49748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042" y="177"/>
                  </a:lnTo>
                  <a:lnTo>
                    <a:pt x="0" y="422"/>
                  </a:lnTo>
                  <a:lnTo>
                    <a:pt x="2433" y="21600"/>
                  </a:lnTo>
                  <a:lnTo>
                    <a:pt x="21346" y="151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E96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8" name="object 545"/>
            <p:cNvSpPr/>
            <p:nvPr/>
          </p:nvSpPr>
          <p:spPr>
            <a:xfrm>
              <a:off x="3065279" y="474876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1" y="0"/>
                  </a:moveTo>
                  <a:lnTo>
                    <a:pt x="7807" y="4625"/>
                  </a:lnTo>
                  <a:lnTo>
                    <a:pt x="4513" y="6035"/>
                  </a:lnTo>
                  <a:lnTo>
                    <a:pt x="0" y="21600"/>
                  </a:lnTo>
                  <a:lnTo>
                    <a:pt x="21600" y="20996"/>
                  </a:lnTo>
                  <a:lnTo>
                    <a:pt x="18581" y="0"/>
                  </a:lnTo>
                  <a:close/>
                </a:path>
              </a:pathLst>
            </a:custGeom>
            <a:solidFill>
              <a:srgbClr val="E9A7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9" name="object 546"/>
            <p:cNvSpPr/>
            <p:nvPr/>
          </p:nvSpPr>
          <p:spPr>
            <a:xfrm>
              <a:off x="1725668" y="461244"/>
              <a:ext cx="89221" cy="43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85" y="0"/>
                  </a:moveTo>
                  <a:lnTo>
                    <a:pt x="11694" y="380"/>
                  </a:lnTo>
                  <a:lnTo>
                    <a:pt x="11450" y="1037"/>
                  </a:lnTo>
                  <a:lnTo>
                    <a:pt x="11348" y="1665"/>
                  </a:lnTo>
                  <a:lnTo>
                    <a:pt x="10884" y="1958"/>
                  </a:lnTo>
                  <a:lnTo>
                    <a:pt x="7900" y="1489"/>
                  </a:lnTo>
                  <a:lnTo>
                    <a:pt x="6152" y="1263"/>
                  </a:lnTo>
                  <a:lnTo>
                    <a:pt x="5273" y="1294"/>
                  </a:lnTo>
                  <a:lnTo>
                    <a:pt x="6056" y="1525"/>
                  </a:lnTo>
                  <a:lnTo>
                    <a:pt x="7991" y="1814"/>
                  </a:lnTo>
                  <a:lnTo>
                    <a:pt x="10013" y="2087"/>
                  </a:lnTo>
                  <a:lnTo>
                    <a:pt x="11054" y="2272"/>
                  </a:lnTo>
                  <a:lnTo>
                    <a:pt x="11361" y="2925"/>
                  </a:lnTo>
                  <a:lnTo>
                    <a:pt x="11046" y="3801"/>
                  </a:lnTo>
                  <a:lnTo>
                    <a:pt x="10651" y="4698"/>
                  </a:lnTo>
                  <a:lnTo>
                    <a:pt x="10715" y="5418"/>
                  </a:lnTo>
                  <a:lnTo>
                    <a:pt x="8626" y="5231"/>
                  </a:lnTo>
                  <a:lnTo>
                    <a:pt x="6945" y="4952"/>
                  </a:lnTo>
                  <a:lnTo>
                    <a:pt x="3911" y="4299"/>
                  </a:lnTo>
                  <a:lnTo>
                    <a:pt x="5018" y="4760"/>
                  </a:lnTo>
                  <a:lnTo>
                    <a:pt x="7240" y="5182"/>
                  </a:lnTo>
                  <a:lnTo>
                    <a:pt x="9500" y="5564"/>
                  </a:lnTo>
                  <a:lnTo>
                    <a:pt x="10715" y="5907"/>
                  </a:lnTo>
                  <a:lnTo>
                    <a:pt x="10851" y="6537"/>
                  </a:lnTo>
                  <a:lnTo>
                    <a:pt x="10185" y="8091"/>
                  </a:lnTo>
                  <a:lnTo>
                    <a:pt x="10374" y="8773"/>
                  </a:lnTo>
                  <a:lnTo>
                    <a:pt x="9695" y="8843"/>
                  </a:lnTo>
                  <a:lnTo>
                    <a:pt x="8499" y="8690"/>
                  </a:lnTo>
                  <a:lnTo>
                    <a:pt x="4435" y="8035"/>
                  </a:lnTo>
                  <a:lnTo>
                    <a:pt x="2807" y="7822"/>
                  </a:lnTo>
                  <a:lnTo>
                    <a:pt x="1334" y="7903"/>
                  </a:lnTo>
                  <a:lnTo>
                    <a:pt x="1193" y="7689"/>
                  </a:lnTo>
                  <a:lnTo>
                    <a:pt x="1107" y="7710"/>
                  </a:lnTo>
                  <a:lnTo>
                    <a:pt x="184" y="7666"/>
                  </a:lnTo>
                  <a:lnTo>
                    <a:pt x="0" y="7689"/>
                  </a:lnTo>
                  <a:lnTo>
                    <a:pt x="1333" y="7928"/>
                  </a:lnTo>
                  <a:lnTo>
                    <a:pt x="8504" y="8914"/>
                  </a:lnTo>
                  <a:lnTo>
                    <a:pt x="10374" y="9262"/>
                  </a:lnTo>
                  <a:lnTo>
                    <a:pt x="10601" y="9741"/>
                  </a:lnTo>
                  <a:lnTo>
                    <a:pt x="10382" y="10355"/>
                  </a:lnTo>
                  <a:lnTo>
                    <a:pt x="10075" y="10981"/>
                  </a:lnTo>
                  <a:lnTo>
                    <a:pt x="10036" y="11499"/>
                  </a:lnTo>
                  <a:lnTo>
                    <a:pt x="8817" y="11379"/>
                  </a:lnTo>
                  <a:lnTo>
                    <a:pt x="6870" y="11059"/>
                  </a:lnTo>
                  <a:lnTo>
                    <a:pt x="5060" y="10786"/>
                  </a:lnTo>
                  <a:lnTo>
                    <a:pt x="4252" y="10800"/>
                  </a:lnTo>
                  <a:lnTo>
                    <a:pt x="5344" y="11077"/>
                  </a:lnTo>
                  <a:lnTo>
                    <a:pt x="9056" y="11629"/>
                  </a:lnTo>
                  <a:lnTo>
                    <a:pt x="10036" y="11849"/>
                  </a:lnTo>
                  <a:lnTo>
                    <a:pt x="10282" y="12349"/>
                  </a:lnTo>
                  <a:lnTo>
                    <a:pt x="10134" y="13022"/>
                  </a:lnTo>
                  <a:lnTo>
                    <a:pt x="9851" y="13712"/>
                  </a:lnTo>
                  <a:lnTo>
                    <a:pt x="9695" y="14260"/>
                  </a:lnTo>
                  <a:lnTo>
                    <a:pt x="9558" y="17093"/>
                  </a:lnTo>
                  <a:lnTo>
                    <a:pt x="9360" y="18510"/>
                  </a:lnTo>
                  <a:lnTo>
                    <a:pt x="9015" y="19922"/>
                  </a:lnTo>
                  <a:lnTo>
                    <a:pt x="11432" y="20239"/>
                  </a:lnTo>
                  <a:lnTo>
                    <a:pt x="13218" y="20555"/>
                  </a:lnTo>
                  <a:lnTo>
                    <a:pt x="14177" y="20975"/>
                  </a:lnTo>
                  <a:lnTo>
                    <a:pt x="14116" y="21600"/>
                  </a:lnTo>
                  <a:lnTo>
                    <a:pt x="15816" y="21600"/>
                  </a:lnTo>
                  <a:lnTo>
                    <a:pt x="15137" y="14191"/>
                  </a:lnTo>
                  <a:lnTo>
                    <a:pt x="14938" y="13655"/>
                  </a:lnTo>
                  <a:lnTo>
                    <a:pt x="14577" y="12933"/>
                  </a:lnTo>
                  <a:lnTo>
                    <a:pt x="14326" y="12237"/>
                  </a:lnTo>
                  <a:lnTo>
                    <a:pt x="14457" y="11779"/>
                  </a:lnTo>
                  <a:lnTo>
                    <a:pt x="15478" y="11583"/>
                  </a:lnTo>
                  <a:lnTo>
                    <a:pt x="17556" y="11297"/>
                  </a:lnTo>
                  <a:lnTo>
                    <a:pt x="19870" y="10947"/>
                  </a:lnTo>
                  <a:lnTo>
                    <a:pt x="21600" y="10555"/>
                  </a:lnTo>
                  <a:lnTo>
                    <a:pt x="21259" y="10486"/>
                  </a:lnTo>
                  <a:lnTo>
                    <a:pt x="19988" y="10736"/>
                  </a:lnTo>
                  <a:lnTo>
                    <a:pt x="18323" y="10959"/>
                  </a:lnTo>
                  <a:lnTo>
                    <a:pt x="14965" y="11324"/>
                  </a:lnTo>
                  <a:lnTo>
                    <a:pt x="14575" y="10960"/>
                  </a:lnTo>
                  <a:lnTo>
                    <a:pt x="14264" y="10185"/>
                  </a:lnTo>
                  <a:lnTo>
                    <a:pt x="14090" y="9394"/>
                  </a:lnTo>
                  <a:lnTo>
                    <a:pt x="14116" y="8983"/>
                  </a:lnTo>
                  <a:lnTo>
                    <a:pt x="15296" y="8738"/>
                  </a:lnTo>
                  <a:lnTo>
                    <a:pt x="17646" y="8310"/>
                  </a:lnTo>
                  <a:lnTo>
                    <a:pt x="19932" y="7816"/>
                  </a:lnTo>
                  <a:lnTo>
                    <a:pt x="20918" y="7375"/>
                  </a:lnTo>
                  <a:lnTo>
                    <a:pt x="14626" y="8598"/>
                  </a:lnTo>
                  <a:lnTo>
                    <a:pt x="14065" y="8147"/>
                  </a:lnTo>
                  <a:lnTo>
                    <a:pt x="13736" y="7183"/>
                  </a:lnTo>
                  <a:lnTo>
                    <a:pt x="13639" y="6202"/>
                  </a:lnTo>
                  <a:lnTo>
                    <a:pt x="13775" y="5697"/>
                  </a:lnTo>
                  <a:lnTo>
                    <a:pt x="13910" y="5644"/>
                  </a:lnTo>
                  <a:lnTo>
                    <a:pt x="17409" y="5335"/>
                  </a:lnTo>
                  <a:lnTo>
                    <a:pt x="19503" y="4709"/>
                  </a:lnTo>
                  <a:lnTo>
                    <a:pt x="20407" y="4156"/>
                  </a:lnTo>
                  <a:lnTo>
                    <a:pt x="20238" y="3810"/>
                  </a:lnTo>
                  <a:lnTo>
                    <a:pt x="19569" y="4264"/>
                  </a:lnTo>
                  <a:lnTo>
                    <a:pt x="17939" y="4841"/>
                  </a:lnTo>
                  <a:lnTo>
                    <a:pt x="15843" y="5252"/>
                  </a:lnTo>
                  <a:lnTo>
                    <a:pt x="13775" y="5208"/>
                  </a:lnTo>
                  <a:lnTo>
                    <a:pt x="13461" y="4722"/>
                  </a:lnTo>
                  <a:lnTo>
                    <a:pt x="13306" y="3738"/>
                  </a:lnTo>
                  <a:lnTo>
                    <a:pt x="13301" y="2738"/>
                  </a:lnTo>
                  <a:lnTo>
                    <a:pt x="13436" y="2202"/>
                  </a:lnTo>
                  <a:lnTo>
                    <a:pt x="14528" y="1941"/>
                  </a:lnTo>
                  <a:lnTo>
                    <a:pt x="16554" y="1596"/>
                  </a:lnTo>
                  <a:lnTo>
                    <a:pt x="18509" y="1214"/>
                  </a:lnTo>
                  <a:lnTo>
                    <a:pt x="19389" y="839"/>
                  </a:lnTo>
                  <a:lnTo>
                    <a:pt x="13606" y="1748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0" name="object 547"/>
            <p:cNvSpPr/>
            <p:nvPr/>
          </p:nvSpPr>
          <p:spPr>
            <a:xfrm>
              <a:off x="1654726" y="268167"/>
              <a:ext cx="241634" cy="47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18" y="0"/>
                  </a:moveTo>
                  <a:lnTo>
                    <a:pt x="7937" y="2503"/>
                  </a:lnTo>
                  <a:lnTo>
                    <a:pt x="4135" y="6655"/>
                  </a:lnTo>
                  <a:lnTo>
                    <a:pt x="2603" y="8585"/>
                  </a:lnTo>
                  <a:lnTo>
                    <a:pt x="1370" y="10570"/>
                  </a:lnTo>
                  <a:lnTo>
                    <a:pt x="503" y="12680"/>
                  </a:lnTo>
                  <a:lnTo>
                    <a:pt x="363" y="13363"/>
                  </a:lnTo>
                  <a:lnTo>
                    <a:pt x="240" y="13704"/>
                  </a:lnTo>
                  <a:lnTo>
                    <a:pt x="0" y="14009"/>
                  </a:lnTo>
                  <a:lnTo>
                    <a:pt x="145" y="14050"/>
                  </a:lnTo>
                  <a:lnTo>
                    <a:pt x="251" y="14009"/>
                  </a:lnTo>
                  <a:lnTo>
                    <a:pt x="377" y="14167"/>
                  </a:lnTo>
                  <a:lnTo>
                    <a:pt x="497" y="16193"/>
                  </a:lnTo>
                  <a:lnTo>
                    <a:pt x="1405" y="18102"/>
                  </a:lnTo>
                  <a:lnTo>
                    <a:pt x="3208" y="19742"/>
                  </a:lnTo>
                  <a:lnTo>
                    <a:pt x="6012" y="20958"/>
                  </a:lnTo>
                  <a:lnTo>
                    <a:pt x="9921" y="21600"/>
                  </a:lnTo>
                  <a:lnTo>
                    <a:pt x="9979" y="21104"/>
                  </a:lnTo>
                  <a:lnTo>
                    <a:pt x="10083" y="20480"/>
                  </a:lnTo>
                  <a:lnTo>
                    <a:pt x="10138" y="19870"/>
                  </a:lnTo>
                  <a:lnTo>
                    <a:pt x="10047" y="19418"/>
                  </a:lnTo>
                  <a:lnTo>
                    <a:pt x="9686" y="19219"/>
                  </a:lnTo>
                  <a:lnTo>
                    <a:pt x="8315" y="18720"/>
                  </a:lnTo>
                  <a:lnTo>
                    <a:pt x="7912" y="18469"/>
                  </a:lnTo>
                  <a:lnTo>
                    <a:pt x="8210" y="18455"/>
                  </a:lnTo>
                  <a:lnTo>
                    <a:pt x="8878" y="18703"/>
                  </a:lnTo>
                  <a:lnTo>
                    <a:pt x="9597" y="18992"/>
                  </a:lnTo>
                  <a:lnTo>
                    <a:pt x="10047" y="19101"/>
                  </a:lnTo>
                  <a:lnTo>
                    <a:pt x="10062" y="18632"/>
                  </a:lnTo>
                  <a:lnTo>
                    <a:pt x="10175" y="18066"/>
                  </a:lnTo>
                  <a:lnTo>
                    <a:pt x="10256" y="17510"/>
                  </a:lnTo>
                  <a:lnTo>
                    <a:pt x="10172" y="17077"/>
                  </a:lnTo>
                  <a:lnTo>
                    <a:pt x="9482" y="16761"/>
                  </a:lnTo>
                  <a:lnTo>
                    <a:pt x="6834" y="15869"/>
                  </a:lnTo>
                  <a:lnTo>
                    <a:pt x="6342" y="15653"/>
                  </a:lnTo>
                  <a:lnTo>
                    <a:pt x="6410" y="15632"/>
                  </a:lnTo>
                  <a:lnTo>
                    <a:pt x="6750" y="15672"/>
                  </a:lnTo>
                  <a:lnTo>
                    <a:pt x="7196" y="15327"/>
                  </a:lnTo>
                  <a:lnTo>
                    <a:pt x="7339" y="15374"/>
                  </a:lnTo>
                  <a:lnTo>
                    <a:pt x="7410" y="15780"/>
                  </a:lnTo>
                  <a:lnTo>
                    <a:pt x="7979" y="15966"/>
                  </a:lnTo>
                  <a:lnTo>
                    <a:pt x="9480" y="16559"/>
                  </a:lnTo>
                  <a:lnTo>
                    <a:pt x="9921" y="16697"/>
                  </a:lnTo>
                  <a:lnTo>
                    <a:pt x="10172" y="16634"/>
                  </a:lnTo>
                  <a:lnTo>
                    <a:pt x="10102" y="16016"/>
                  </a:lnTo>
                  <a:lnTo>
                    <a:pt x="10348" y="14610"/>
                  </a:lnTo>
                  <a:lnTo>
                    <a:pt x="10298" y="14040"/>
                  </a:lnTo>
                  <a:lnTo>
                    <a:pt x="9849" y="13730"/>
                  </a:lnTo>
                  <a:lnTo>
                    <a:pt x="9015" y="13384"/>
                  </a:lnTo>
                  <a:lnTo>
                    <a:pt x="8194" y="13003"/>
                  </a:lnTo>
                  <a:lnTo>
                    <a:pt x="7786" y="12585"/>
                  </a:lnTo>
                  <a:lnTo>
                    <a:pt x="8906" y="13176"/>
                  </a:lnTo>
                  <a:lnTo>
                    <a:pt x="9527" y="13428"/>
                  </a:lnTo>
                  <a:lnTo>
                    <a:pt x="10298" y="13597"/>
                  </a:lnTo>
                  <a:lnTo>
                    <a:pt x="10274" y="12946"/>
                  </a:lnTo>
                  <a:lnTo>
                    <a:pt x="10420" y="12134"/>
                  </a:lnTo>
                  <a:lnTo>
                    <a:pt x="10536" y="11342"/>
                  </a:lnTo>
                  <a:lnTo>
                    <a:pt x="10423" y="10750"/>
                  </a:lnTo>
                  <a:lnTo>
                    <a:pt x="10039" y="10583"/>
                  </a:lnTo>
                  <a:lnTo>
                    <a:pt x="9292" y="10336"/>
                  </a:lnTo>
                  <a:lnTo>
                    <a:pt x="8578" y="10075"/>
                  </a:lnTo>
                  <a:lnTo>
                    <a:pt x="8289" y="9865"/>
                  </a:lnTo>
                  <a:lnTo>
                    <a:pt x="8613" y="9838"/>
                  </a:lnTo>
                  <a:lnTo>
                    <a:pt x="9259" y="10042"/>
                  </a:lnTo>
                  <a:lnTo>
                    <a:pt x="10361" y="10466"/>
                  </a:lnTo>
                  <a:lnTo>
                    <a:pt x="10532" y="10201"/>
                  </a:lnTo>
                  <a:lnTo>
                    <a:pt x="10569" y="9633"/>
                  </a:lnTo>
                  <a:lnTo>
                    <a:pt x="10660" y="9038"/>
                  </a:lnTo>
                  <a:lnTo>
                    <a:pt x="10988" y="8694"/>
                  </a:lnTo>
                  <a:lnTo>
                    <a:pt x="11365" y="10276"/>
                  </a:lnTo>
                  <a:lnTo>
                    <a:pt x="13501" y="9454"/>
                  </a:lnTo>
                  <a:lnTo>
                    <a:pt x="13176" y="9793"/>
                  </a:lnTo>
                  <a:lnTo>
                    <a:pt x="12454" y="10139"/>
                  </a:lnTo>
                  <a:lnTo>
                    <a:pt x="11706" y="10451"/>
                  </a:lnTo>
                  <a:lnTo>
                    <a:pt x="11303" y="10688"/>
                  </a:lnTo>
                  <a:lnTo>
                    <a:pt x="11253" y="11173"/>
                  </a:lnTo>
                  <a:lnTo>
                    <a:pt x="11255" y="12078"/>
                  </a:lnTo>
                  <a:lnTo>
                    <a:pt x="11312" y="12968"/>
                  </a:lnTo>
                  <a:lnTo>
                    <a:pt x="11428" y="13407"/>
                  </a:lnTo>
                  <a:lnTo>
                    <a:pt x="12191" y="13447"/>
                  </a:lnTo>
                  <a:lnTo>
                    <a:pt x="12965" y="13075"/>
                  </a:lnTo>
                  <a:lnTo>
                    <a:pt x="13567" y="12553"/>
                  </a:lnTo>
                  <a:lnTo>
                    <a:pt x="13814" y="12142"/>
                  </a:lnTo>
                  <a:lnTo>
                    <a:pt x="13877" y="12455"/>
                  </a:lnTo>
                  <a:lnTo>
                    <a:pt x="13543" y="12956"/>
                  </a:lnTo>
                  <a:lnTo>
                    <a:pt x="12770" y="13523"/>
                  </a:lnTo>
                  <a:lnTo>
                    <a:pt x="11478" y="13802"/>
                  </a:lnTo>
                  <a:lnTo>
                    <a:pt x="11428" y="13851"/>
                  </a:lnTo>
                  <a:lnTo>
                    <a:pt x="11378" y="14307"/>
                  </a:lnTo>
                  <a:lnTo>
                    <a:pt x="11413" y="15195"/>
                  </a:lnTo>
                  <a:lnTo>
                    <a:pt x="11535" y="16068"/>
                  </a:lnTo>
                  <a:lnTo>
                    <a:pt x="11742" y="16476"/>
                  </a:lnTo>
                  <a:lnTo>
                    <a:pt x="14065" y="15369"/>
                  </a:lnTo>
                  <a:lnTo>
                    <a:pt x="13701" y="15768"/>
                  </a:lnTo>
                  <a:lnTo>
                    <a:pt x="12857" y="16215"/>
                  </a:lnTo>
                  <a:lnTo>
                    <a:pt x="11989" y="16603"/>
                  </a:lnTo>
                  <a:lnTo>
                    <a:pt x="11554" y="16824"/>
                  </a:lnTo>
                  <a:lnTo>
                    <a:pt x="11544" y="17196"/>
                  </a:lnTo>
                  <a:lnTo>
                    <a:pt x="11608" y="17912"/>
                  </a:lnTo>
                  <a:lnTo>
                    <a:pt x="11723" y="18613"/>
                  </a:lnTo>
                  <a:lnTo>
                    <a:pt x="11867" y="18943"/>
                  </a:lnTo>
                  <a:lnTo>
                    <a:pt x="13107" y="18612"/>
                  </a:lnTo>
                  <a:lnTo>
                    <a:pt x="13722" y="18411"/>
                  </a:lnTo>
                  <a:lnTo>
                    <a:pt x="14191" y="18184"/>
                  </a:lnTo>
                  <a:lnTo>
                    <a:pt x="14459" y="18006"/>
                  </a:lnTo>
                  <a:lnTo>
                    <a:pt x="14084" y="17634"/>
                  </a:lnTo>
                  <a:lnTo>
                    <a:pt x="14693" y="17773"/>
                  </a:lnTo>
                  <a:lnTo>
                    <a:pt x="14959" y="18162"/>
                  </a:lnTo>
                  <a:lnTo>
                    <a:pt x="14347" y="18222"/>
                  </a:lnTo>
                  <a:lnTo>
                    <a:pt x="13678" y="18601"/>
                  </a:lnTo>
                  <a:lnTo>
                    <a:pt x="12824" y="18919"/>
                  </a:lnTo>
                  <a:lnTo>
                    <a:pt x="12057" y="19177"/>
                  </a:lnTo>
                  <a:lnTo>
                    <a:pt x="11680" y="19354"/>
                  </a:lnTo>
                  <a:lnTo>
                    <a:pt x="11631" y="19769"/>
                  </a:lnTo>
                  <a:lnTo>
                    <a:pt x="11724" y="20399"/>
                  </a:lnTo>
                  <a:lnTo>
                    <a:pt x="11857" y="21053"/>
                  </a:lnTo>
                  <a:lnTo>
                    <a:pt x="11931" y="21537"/>
                  </a:lnTo>
                  <a:lnTo>
                    <a:pt x="16006" y="20950"/>
                  </a:lnTo>
                  <a:lnTo>
                    <a:pt x="18871" y="19695"/>
                  </a:lnTo>
                  <a:lnTo>
                    <a:pt x="20665" y="17969"/>
                  </a:lnTo>
                  <a:lnTo>
                    <a:pt x="21528" y="15966"/>
                  </a:lnTo>
                  <a:lnTo>
                    <a:pt x="21600" y="13882"/>
                  </a:lnTo>
                  <a:lnTo>
                    <a:pt x="20986" y="11734"/>
                  </a:lnTo>
                  <a:lnTo>
                    <a:pt x="19831" y="9666"/>
                  </a:lnTo>
                  <a:lnTo>
                    <a:pt x="18287" y="7662"/>
                  </a:lnTo>
                  <a:lnTo>
                    <a:pt x="16502" y="5700"/>
                  </a:lnTo>
                  <a:lnTo>
                    <a:pt x="14626" y="3763"/>
                  </a:lnTo>
                  <a:lnTo>
                    <a:pt x="12809" y="1830"/>
                  </a:lnTo>
                  <a:lnTo>
                    <a:pt x="12383" y="1163"/>
                  </a:lnTo>
                  <a:lnTo>
                    <a:pt x="11858" y="397"/>
                  </a:lnTo>
                  <a:lnTo>
                    <a:pt x="11118" y="0"/>
                  </a:lnTo>
                  <a:close/>
                </a:path>
              </a:pathLst>
            </a:custGeom>
            <a:solidFill>
              <a:srgbClr val="80B4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1" name="object 548"/>
            <p:cNvSpPr/>
            <p:nvPr/>
          </p:nvSpPr>
          <p:spPr>
            <a:xfrm>
              <a:off x="1727756" y="60795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25" y="0"/>
                  </a:moveTo>
                  <a:lnTo>
                    <a:pt x="7569" y="6149"/>
                  </a:lnTo>
                  <a:lnTo>
                    <a:pt x="0" y="13560"/>
                  </a:lnTo>
                  <a:lnTo>
                    <a:pt x="1796" y="21600"/>
                  </a:lnTo>
                  <a:lnTo>
                    <a:pt x="20505" y="18555"/>
                  </a:lnTo>
                  <a:lnTo>
                    <a:pt x="21600" y="18817"/>
                  </a:lnTo>
                  <a:lnTo>
                    <a:pt x="19167" y="1944"/>
                  </a:lnTo>
                  <a:lnTo>
                    <a:pt x="14225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2" name="object 549"/>
            <p:cNvSpPr/>
            <p:nvPr/>
          </p:nvSpPr>
          <p:spPr>
            <a:xfrm>
              <a:off x="1729403" y="44895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7" y="0"/>
                  </a:moveTo>
                  <a:lnTo>
                    <a:pt x="10321" y="177"/>
                  </a:lnTo>
                  <a:lnTo>
                    <a:pt x="0" y="431"/>
                  </a:lnTo>
                  <a:lnTo>
                    <a:pt x="75" y="21600"/>
                  </a:lnTo>
                  <a:lnTo>
                    <a:pt x="21600" y="15460"/>
                  </a:lnTo>
                  <a:lnTo>
                    <a:pt x="18007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76" name="object 550"/>
            <p:cNvGrpSpPr/>
            <p:nvPr/>
          </p:nvGrpSpPr>
          <p:grpSpPr>
            <a:xfrm>
              <a:off x="1760099" y="315546"/>
              <a:ext cx="72151" cy="264193"/>
              <a:chOff x="-1" y="0"/>
              <a:chExt cx="72150" cy="264192"/>
            </a:xfrm>
          </p:grpSpPr>
          <p:sp>
            <p:nvSpPr>
              <p:cNvPr id="1573" name="Shape"/>
              <p:cNvSpPr/>
              <p:nvPr/>
            </p:nvSpPr>
            <p:spPr>
              <a:xfrm>
                <a:off x="-2" y="6417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506" y="981"/>
                    </a:lnTo>
                    <a:lnTo>
                      <a:pt x="13290" y="328"/>
                    </a:lnTo>
                    <a:lnTo>
                      <a:pt x="9729" y="0"/>
                    </a:lnTo>
                    <a:lnTo>
                      <a:pt x="0" y="2119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4" name="Shape"/>
              <p:cNvSpPr/>
              <p:nvPr/>
            </p:nvSpPr>
            <p:spPr>
              <a:xfrm>
                <a:off x="16059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66"/>
                    </a:moveTo>
                    <a:lnTo>
                      <a:pt x="12358" y="3691"/>
                    </a:lnTo>
                    <a:lnTo>
                      <a:pt x="0" y="0"/>
                    </a:lnTo>
                    <a:lnTo>
                      <a:pt x="183" y="21600"/>
                    </a:lnTo>
                    <a:lnTo>
                      <a:pt x="14374" y="21371"/>
                    </a:lnTo>
                    <a:lnTo>
                      <a:pt x="21600" y="646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5" name="Shape"/>
              <p:cNvSpPr/>
              <p:nvPr/>
            </p:nvSpPr>
            <p:spPr>
              <a:xfrm>
                <a:off x="59443" y="251489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942" y="3184"/>
                    </a:lnTo>
                    <a:lnTo>
                      <a:pt x="0" y="5903"/>
                    </a:lnTo>
                    <a:lnTo>
                      <a:pt x="6019" y="21600"/>
                    </a:lnTo>
                    <a:lnTo>
                      <a:pt x="17096" y="178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77" name="object 551"/>
            <p:cNvSpPr/>
            <p:nvPr/>
          </p:nvSpPr>
          <p:spPr>
            <a:xfrm>
              <a:off x="1810821" y="659758"/>
              <a:ext cx="12704" cy="1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256" y="13116"/>
                  </a:lnTo>
                  <a:lnTo>
                    <a:pt x="2635" y="19384"/>
                  </a:lnTo>
                  <a:lnTo>
                    <a:pt x="5750" y="21600"/>
                  </a:lnTo>
                  <a:lnTo>
                    <a:pt x="6479" y="20713"/>
                  </a:lnTo>
                  <a:lnTo>
                    <a:pt x="21600" y="18598"/>
                  </a:lnTo>
                  <a:lnTo>
                    <a:pt x="15037" y="4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8" name="object 552"/>
            <p:cNvSpPr/>
            <p:nvPr/>
          </p:nvSpPr>
          <p:spPr>
            <a:xfrm>
              <a:off x="1764724" y="284244"/>
              <a:ext cx="12704" cy="1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95" y="0"/>
                  </a:moveTo>
                  <a:lnTo>
                    <a:pt x="0" y="21600"/>
                  </a:lnTo>
                  <a:lnTo>
                    <a:pt x="15935" y="19538"/>
                  </a:lnTo>
                  <a:lnTo>
                    <a:pt x="21600" y="11966"/>
                  </a:lnTo>
                  <a:lnTo>
                    <a:pt x="20565" y="3813"/>
                  </a:lnTo>
                  <a:lnTo>
                    <a:pt x="16395" y="0"/>
                  </a:lnTo>
                  <a:close/>
                </a:path>
              </a:pathLst>
            </a:custGeom>
            <a:solidFill>
              <a:srgbClr val="8F85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9" name="object 553"/>
            <p:cNvSpPr/>
            <p:nvPr/>
          </p:nvSpPr>
          <p:spPr>
            <a:xfrm>
              <a:off x="1831008" y="42680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58" y="2688"/>
                  </a:lnTo>
                  <a:lnTo>
                    <a:pt x="3586" y="3933"/>
                  </a:lnTo>
                  <a:lnTo>
                    <a:pt x="0" y="21600"/>
                  </a:lnTo>
                  <a:lnTo>
                    <a:pt x="18014" y="176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84" name="object 554"/>
            <p:cNvGrpSpPr/>
            <p:nvPr/>
          </p:nvGrpSpPr>
          <p:grpSpPr>
            <a:xfrm>
              <a:off x="1683773" y="536194"/>
              <a:ext cx="196856" cy="108245"/>
              <a:chOff x="0" y="-1"/>
              <a:chExt cx="196855" cy="108244"/>
            </a:xfrm>
          </p:grpSpPr>
          <p:sp>
            <p:nvSpPr>
              <p:cNvPr id="1580" name="Shape"/>
              <p:cNvSpPr/>
              <p:nvPr/>
            </p:nvSpPr>
            <p:spPr>
              <a:xfrm>
                <a:off x="-1" y="32683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859" y="4919"/>
                    </a:lnTo>
                    <a:lnTo>
                      <a:pt x="0" y="8340"/>
                    </a:lnTo>
                    <a:lnTo>
                      <a:pt x="8062" y="21451"/>
                    </a:lnTo>
                    <a:lnTo>
                      <a:pt x="192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1" name="Shape"/>
              <p:cNvSpPr/>
              <p:nvPr/>
            </p:nvSpPr>
            <p:spPr>
              <a:xfrm>
                <a:off x="146183" y="95538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556" y="3558"/>
                    </a:lnTo>
                    <a:lnTo>
                      <a:pt x="0" y="5907"/>
                    </a:lnTo>
                    <a:lnTo>
                      <a:pt x="5128" y="20208"/>
                    </a:lnTo>
                    <a:lnTo>
                      <a:pt x="138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2" name="Shape"/>
              <p:cNvSpPr/>
              <p:nvPr/>
            </p:nvSpPr>
            <p:spPr>
              <a:xfrm>
                <a:off x="154616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261" y="2763"/>
                    </a:lnTo>
                    <a:lnTo>
                      <a:pt x="0" y="4486"/>
                    </a:lnTo>
                    <a:lnTo>
                      <a:pt x="2013" y="21600"/>
                    </a:lnTo>
                    <a:lnTo>
                      <a:pt x="17725" y="183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3" name="Shape"/>
              <p:cNvSpPr/>
              <p:nvPr/>
            </p:nvSpPr>
            <p:spPr>
              <a:xfrm>
                <a:off x="184149" y="83123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99" y="2559"/>
                    </a:lnTo>
                    <a:lnTo>
                      <a:pt x="36" y="3961"/>
                    </a:lnTo>
                    <a:lnTo>
                      <a:pt x="0" y="17515"/>
                    </a:lnTo>
                    <a:lnTo>
                      <a:pt x="3744" y="21600"/>
                    </a:lnTo>
                    <a:lnTo>
                      <a:pt x="17109" y="2137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85" name="object 555"/>
            <p:cNvSpPr/>
            <p:nvPr/>
          </p:nvSpPr>
          <p:spPr>
            <a:xfrm>
              <a:off x="1716512" y="636828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72" y="0"/>
                  </a:moveTo>
                  <a:lnTo>
                    <a:pt x="8093" y="3524"/>
                  </a:lnTo>
                  <a:lnTo>
                    <a:pt x="0" y="6814"/>
                  </a:lnTo>
                  <a:lnTo>
                    <a:pt x="4826" y="21600"/>
                  </a:lnTo>
                  <a:lnTo>
                    <a:pt x="21600" y="14786"/>
                  </a:lnTo>
                  <a:lnTo>
                    <a:pt x="16772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89" name="object 556"/>
            <p:cNvGrpSpPr/>
            <p:nvPr/>
          </p:nvGrpSpPr>
          <p:grpSpPr>
            <a:xfrm>
              <a:off x="1696073" y="539910"/>
              <a:ext cx="156058" cy="137555"/>
              <a:chOff x="0" y="0"/>
              <a:chExt cx="156057" cy="137554"/>
            </a:xfrm>
          </p:grpSpPr>
          <p:sp>
            <p:nvSpPr>
              <p:cNvPr id="1586" name="Shape"/>
              <p:cNvSpPr/>
              <p:nvPr/>
            </p:nvSpPr>
            <p:spPr>
              <a:xfrm>
                <a:off x="-1" y="124850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425" y="144"/>
                    </a:lnTo>
                    <a:lnTo>
                      <a:pt x="8001" y="229"/>
                    </a:lnTo>
                    <a:lnTo>
                      <a:pt x="0" y="16500"/>
                    </a:lnTo>
                    <a:lnTo>
                      <a:pt x="1867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7" name="Shape"/>
              <p:cNvSpPr/>
              <p:nvPr/>
            </p:nvSpPr>
            <p:spPr>
              <a:xfrm>
                <a:off x="9169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150" y="189"/>
                    </a:lnTo>
                    <a:lnTo>
                      <a:pt x="888" y="4286"/>
                    </a:lnTo>
                    <a:lnTo>
                      <a:pt x="0" y="14556"/>
                    </a:lnTo>
                    <a:lnTo>
                      <a:pt x="10859" y="21355"/>
                    </a:lnTo>
                    <a:lnTo>
                      <a:pt x="2032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8" name="Shape"/>
              <p:cNvSpPr/>
              <p:nvPr/>
            </p:nvSpPr>
            <p:spPr>
              <a:xfrm>
                <a:off x="143351" y="55486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32"/>
                    </a:moveTo>
                    <a:lnTo>
                      <a:pt x="19438" y="0"/>
                    </a:lnTo>
                    <a:lnTo>
                      <a:pt x="8999" y="2053"/>
                    </a:lnTo>
                    <a:lnTo>
                      <a:pt x="0" y="3843"/>
                    </a:lnTo>
                    <a:lnTo>
                      <a:pt x="2193" y="21600"/>
                    </a:lnTo>
                    <a:lnTo>
                      <a:pt x="21600" y="17732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90" name="object 557"/>
            <p:cNvSpPr/>
            <p:nvPr/>
          </p:nvSpPr>
          <p:spPr>
            <a:xfrm>
              <a:off x="1810992" y="61979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70" y="0"/>
                  </a:moveTo>
                  <a:lnTo>
                    <a:pt x="0" y="2591"/>
                  </a:lnTo>
                  <a:lnTo>
                    <a:pt x="21600" y="21600"/>
                  </a:lnTo>
                  <a:lnTo>
                    <a:pt x="16403" y="10925"/>
                  </a:lnTo>
                  <a:lnTo>
                    <a:pt x="1517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1" name="object 558"/>
            <p:cNvSpPr/>
            <p:nvPr/>
          </p:nvSpPr>
          <p:spPr>
            <a:xfrm>
              <a:off x="1716987" y="69401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77" y="2673"/>
                  </a:lnTo>
                  <a:lnTo>
                    <a:pt x="0" y="4845"/>
                  </a:lnTo>
                  <a:lnTo>
                    <a:pt x="10276" y="21600"/>
                  </a:lnTo>
                  <a:lnTo>
                    <a:pt x="19472" y="158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94" name="object 559"/>
            <p:cNvGrpSpPr/>
            <p:nvPr/>
          </p:nvGrpSpPr>
          <p:grpSpPr>
            <a:xfrm>
              <a:off x="1734000" y="662587"/>
              <a:ext cx="92965" cy="53492"/>
              <a:chOff x="-1" y="0"/>
              <a:chExt cx="92964" cy="53491"/>
            </a:xfrm>
          </p:grpSpPr>
          <p:sp>
            <p:nvSpPr>
              <p:cNvPr id="1592" name="Shape"/>
              <p:cNvSpPr/>
              <p:nvPr/>
            </p:nvSpPr>
            <p:spPr>
              <a:xfrm>
                <a:off x="-2" y="-1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21"/>
                    </a:moveTo>
                    <a:lnTo>
                      <a:pt x="14669" y="0"/>
                    </a:lnTo>
                    <a:lnTo>
                      <a:pt x="5969" y="3546"/>
                    </a:lnTo>
                    <a:lnTo>
                      <a:pt x="0" y="5955"/>
                    </a:lnTo>
                    <a:lnTo>
                      <a:pt x="10890" y="21600"/>
                    </a:lnTo>
                    <a:lnTo>
                      <a:pt x="21600" y="15921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3" name="Shape"/>
              <p:cNvSpPr/>
              <p:nvPr/>
            </p:nvSpPr>
            <p:spPr>
              <a:xfrm>
                <a:off x="80257" y="40785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58"/>
                    </a:moveTo>
                    <a:lnTo>
                      <a:pt x="14865" y="0"/>
                    </a:lnTo>
                    <a:lnTo>
                      <a:pt x="4977" y="5915"/>
                    </a:lnTo>
                    <a:lnTo>
                      <a:pt x="865" y="8375"/>
                    </a:lnTo>
                    <a:lnTo>
                      <a:pt x="0" y="21600"/>
                    </a:lnTo>
                    <a:lnTo>
                      <a:pt x="21600" y="17058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98" name="object 560"/>
            <p:cNvGrpSpPr/>
            <p:nvPr/>
          </p:nvGrpSpPr>
          <p:grpSpPr>
            <a:xfrm>
              <a:off x="1708300" y="429780"/>
              <a:ext cx="165274" cy="92275"/>
              <a:chOff x="-1" y="-1"/>
              <a:chExt cx="165273" cy="92274"/>
            </a:xfrm>
          </p:grpSpPr>
          <p:sp>
            <p:nvSpPr>
              <p:cNvPr id="1595" name="Shape"/>
              <p:cNvSpPr/>
              <p:nvPr/>
            </p:nvSpPr>
            <p:spPr>
              <a:xfrm>
                <a:off x="-2" y="-2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1"/>
                    </a:moveTo>
                    <a:lnTo>
                      <a:pt x="13519" y="563"/>
                    </a:lnTo>
                    <a:lnTo>
                      <a:pt x="9138" y="0"/>
                    </a:lnTo>
                    <a:lnTo>
                      <a:pt x="0" y="18425"/>
                    </a:lnTo>
                    <a:lnTo>
                      <a:pt x="17809" y="21600"/>
                    </a:lnTo>
                    <a:lnTo>
                      <a:pt x="21600" y="166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6" name="Shape"/>
              <p:cNvSpPr/>
              <p:nvPr/>
            </p:nvSpPr>
            <p:spPr>
              <a:xfrm>
                <a:off x="134246" y="4459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96"/>
                    </a:moveTo>
                    <a:lnTo>
                      <a:pt x="11676" y="1499"/>
                    </a:lnTo>
                    <a:lnTo>
                      <a:pt x="4156" y="0"/>
                    </a:lnTo>
                    <a:lnTo>
                      <a:pt x="0" y="19777"/>
                    </a:lnTo>
                    <a:lnTo>
                      <a:pt x="12664" y="21600"/>
                    </a:lnTo>
                    <a:lnTo>
                      <a:pt x="21600" y="349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7" name="Shape"/>
              <p:cNvSpPr/>
              <p:nvPr/>
            </p:nvSpPr>
            <p:spPr>
              <a:xfrm>
                <a:off x="152566" y="79568"/>
                <a:ext cx="12707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71" y="4996"/>
                    </a:lnTo>
                    <a:lnTo>
                      <a:pt x="0" y="8376"/>
                    </a:lnTo>
                    <a:lnTo>
                      <a:pt x="8897" y="21539"/>
                    </a:lnTo>
                    <a:lnTo>
                      <a:pt x="181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01" name="object 561"/>
            <p:cNvGrpSpPr/>
            <p:nvPr/>
          </p:nvGrpSpPr>
          <p:grpSpPr>
            <a:xfrm>
              <a:off x="1722824" y="525025"/>
              <a:ext cx="31403" cy="62703"/>
              <a:chOff x="0" y="-1"/>
              <a:chExt cx="31402" cy="62702"/>
            </a:xfrm>
          </p:grpSpPr>
          <p:sp>
            <p:nvSpPr>
              <p:cNvPr id="1599" name="Shape"/>
              <p:cNvSpPr/>
              <p:nvPr/>
            </p:nvSpPr>
            <p:spPr>
              <a:xfrm>
                <a:off x="-1" y="49995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7"/>
                    </a:moveTo>
                    <a:lnTo>
                      <a:pt x="18554" y="0"/>
                    </a:lnTo>
                    <a:lnTo>
                      <a:pt x="8999" y="2234"/>
                    </a:lnTo>
                    <a:lnTo>
                      <a:pt x="0" y="4313"/>
                    </a:lnTo>
                    <a:lnTo>
                      <a:pt x="3043" y="21600"/>
                    </a:lnTo>
                    <a:lnTo>
                      <a:pt x="21600" y="17287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0" name="Shape"/>
              <p:cNvSpPr/>
              <p:nvPr/>
            </p:nvSpPr>
            <p:spPr>
              <a:xfrm>
                <a:off x="18695" y="-2"/>
                <a:ext cx="12707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40"/>
                    </a:moveTo>
                    <a:lnTo>
                      <a:pt x="11634" y="0"/>
                    </a:lnTo>
                    <a:lnTo>
                      <a:pt x="4849" y="5038"/>
                    </a:lnTo>
                    <a:lnTo>
                      <a:pt x="0" y="8633"/>
                    </a:lnTo>
                    <a:lnTo>
                      <a:pt x="3748" y="21600"/>
                    </a:lnTo>
                    <a:lnTo>
                      <a:pt x="21600" y="1814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07" name="object 562"/>
            <p:cNvGrpSpPr/>
            <p:nvPr/>
          </p:nvGrpSpPr>
          <p:grpSpPr>
            <a:xfrm>
              <a:off x="1703153" y="349753"/>
              <a:ext cx="141079" cy="348045"/>
              <a:chOff x="0" y="0"/>
              <a:chExt cx="141078" cy="348044"/>
            </a:xfrm>
          </p:grpSpPr>
          <p:sp>
            <p:nvSpPr>
              <p:cNvPr id="1602" name="Shape"/>
              <p:cNvSpPr/>
              <p:nvPr/>
            </p:nvSpPr>
            <p:spPr>
              <a:xfrm>
                <a:off x="0" y="246344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61"/>
                    </a:moveTo>
                    <a:lnTo>
                      <a:pt x="18588" y="0"/>
                    </a:lnTo>
                    <a:lnTo>
                      <a:pt x="8999" y="2230"/>
                    </a:lnTo>
                    <a:lnTo>
                      <a:pt x="0" y="4307"/>
                    </a:lnTo>
                    <a:lnTo>
                      <a:pt x="3043" y="21600"/>
                    </a:lnTo>
                    <a:lnTo>
                      <a:pt x="21600" y="1726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3" name="Shape"/>
              <p:cNvSpPr/>
              <p:nvPr/>
            </p:nvSpPr>
            <p:spPr>
              <a:xfrm>
                <a:off x="50647" y="33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32"/>
                    </a:moveTo>
                    <a:lnTo>
                      <a:pt x="12166" y="224"/>
                    </a:lnTo>
                    <a:lnTo>
                      <a:pt x="10855" y="0"/>
                    </a:lnTo>
                    <a:lnTo>
                      <a:pt x="0" y="11701"/>
                    </a:lnTo>
                    <a:lnTo>
                      <a:pt x="14655" y="21600"/>
                    </a:lnTo>
                    <a:lnTo>
                      <a:pt x="21600" y="1832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4" name="Shape"/>
              <p:cNvSpPr/>
              <p:nvPr/>
            </p:nvSpPr>
            <p:spPr>
              <a:xfrm>
                <a:off x="89529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194" y="0"/>
                    </a:lnTo>
                    <a:lnTo>
                      <a:pt x="5505" y="4785"/>
                    </a:lnTo>
                    <a:lnTo>
                      <a:pt x="0" y="7495"/>
                    </a:lnTo>
                    <a:lnTo>
                      <a:pt x="3592" y="2157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5" name="Shape"/>
              <p:cNvSpPr/>
              <p:nvPr/>
            </p:nvSpPr>
            <p:spPr>
              <a:xfrm>
                <a:off x="120364" y="15348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141" y="595"/>
                    </a:lnTo>
                    <a:lnTo>
                      <a:pt x="6660" y="785"/>
                    </a:lnTo>
                    <a:lnTo>
                      <a:pt x="0" y="19376"/>
                    </a:lnTo>
                    <a:lnTo>
                      <a:pt x="10141" y="21600"/>
                    </a:lnTo>
                    <a:lnTo>
                      <a:pt x="13995" y="1864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6" name="Shape"/>
              <p:cNvSpPr/>
              <p:nvPr/>
            </p:nvSpPr>
            <p:spPr>
              <a:xfrm>
                <a:off x="128372" y="335341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148" y="21600"/>
                    </a:lnTo>
                    <a:lnTo>
                      <a:pt x="18376" y="153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10" name="object 563"/>
            <p:cNvGrpSpPr/>
            <p:nvPr/>
          </p:nvGrpSpPr>
          <p:grpSpPr>
            <a:xfrm>
              <a:off x="1783115" y="393034"/>
              <a:ext cx="35594" cy="71553"/>
              <a:chOff x="0" y="0"/>
              <a:chExt cx="35593" cy="71552"/>
            </a:xfrm>
          </p:grpSpPr>
          <p:sp>
            <p:nvSpPr>
              <p:cNvPr id="1608" name="Shape"/>
              <p:cNvSpPr/>
              <p:nvPr/>
            </p:nvSpPr>
            <p:spPr>
              <a:xfrm>
                <a:off x="-1" y="0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957" y="349"/>
                    </a:lnTo>
                    <a:lnTo>
                      <a:pt x="0" y="638"/>
                    </a:lnTo>
                    <a:lnTo>
                      <a:pt x="552" y="21600"/>
                    </a:lnTo>
                    <a:lnTo>
                      <a:pt x="15258" y="215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9" name="Shape"/>
              <p:cNvSpPr/>
              <p:nvPr/>
            </p:nvSpPr>
            <p:spPr>
              <a:xfrm>
                <a:off x="22886" y="58846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246" y="1161"/>
                    </a:lnTo>
                    <a:lnTo>
                      <a:pt x="10304" y="1804"/>
                    </a:lnTo>
                    <a:lnTo>
                      <a:pt x="0" y="21171"/>
                    </a:lnTo>
                    <a:lnTo>
                      <a:pt x="1262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21" name="object 564"/>
            <p:cNvGrpSpPr/>
            <p:nvPr/>
          </p:nvGrpSpPr>
          <p:grpSpPr>
            <a:xfrm>
              <a:off x="1685269" y="398033"/>
              <a:ext cx="191773" cy="335796"/>
              <a:chOff x="0" y="0"/>
              <a:chExt cx="191772" cy="335795"/>
            </a:xfrm>
          </p:grpSpPr>
          <p:sp>
            <p:nvSpPr>
              <p:cNvPr id="1611" name="Shape"/>
              <p:cNvSpPr/>
              <p:nvPr/>
            </p:nvSpPr>
            <p:spPr>
              <a:xfrm>
                <a:off x="-1" y="225293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864" y="815"/>
                    </a:lnTo>
                    <a:lnTo>
                      <a:pt x="394" y="0"/>
                    </a:lnTo>
                    <a:lnTo>
                      <a:pt x="0" y="2041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2" name="Shape"/>
              <p:cNvSpPr/>
              <p:nvPr/>
            </p:nvSpPr>
            <p:spPr>
              <a:xfrm>
                <a:off x="18422" y="7853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45" y="0"/>
                    </a:lnTo>
                    <a:lnTo>
                      <a:pt x="6694" y="6517"/>
                    </a:lnTo>
                    <a:lnTo>
                      <a:pt x="3239" y="8046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3" name="Shape"/>
              <p:cNvSpPr/>
              <p:nvPr/>
            </p:nvSpPr>
            <p:spPr>
              <a:xfrm>
                <a:off x="39790" y="108407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9" y="3270"/>
                    </a:lnTo>
                    <a:lnTo>
                      <a:pt x="2196" y="4436"/>
                    </a:lnTo>
                    <a:lnTo>
                      <a:pt x="0" y="14856"/>
                    </a:lnTo>
                    <a:lnTo>
                      <a:pt x="3946" y="1729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4" name="Shape"/>
              <p:cNvSpPr/>
              <p:nvPr/>
            </p:nvSpPr>
            <p:spPr>
              <a:xfrm>
                <a:off x="43885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71"/>
                    </a:moveTo>
                    <a:lnTo>
                      <a:pt x="11147" y="0"/>
                    </a:lnTo>
                    <a:lnTo>
                      <a:pt x="4116" y="5615"/>
                    </a:lnTo>
                    <a:lnTo>
                      <a:pt x="90" y="8885"/>
                    </a:lnTo>
                    <a:lnTo>
                      <a:pt x="0" y="21600"/>
                    </a:lnTo>
                    <a:lnTo>
                      <a:pt x="21600" y="1697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5" name="Shape"/>
              <p:cNvSpPr/>
              <p:nvPr/>
            </p:nvSpPr>
            <p:spPr>
              <a:xfrm>
                <a:off x="48089" y="32309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16"/>
                    </a:moveTo>
                    <a:lnTo>
                      <a:pt x="12968" y="0"/>
                    </a:lnTo>
                    <a:lnTo>
                      <a:pt x="6970" y="3346"/>
                    </a:lnTo>
                    <a:lnTo>
                      <a:pt x="0" y="7207"/>
                    </a:lnTo>
                    <a:lnTo>
                      <a:pt x="8635" y="21600"/>
                    </a:lnTo>
                    <a:lnTo>
                      <a:pt x="21600" y="1441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6" name="Shape"/>
              <p:cNvSpPr/>
              <p:nvPr/>
            </p:nvSpPr>
            <p:spPr>
              <a:xfrm>
                <a:off x="115197" y="12831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04"/>
                    </a:moveTo>
                    <a:lnTo>
                      <a:pt x="18005" y="26"/>
                    </a:lnTo>
                    <a:lnTo>
                      <a:pt x="11795" y="0"/>
                    </a:lnTo>
                    <a:lnTo>
                      <a:pt x="0" y="0"/>
                    </a:lnTo>
                    <a:lnTo>
                      <a:pt x="6403" y="21600"/>
                    </a:lnTo>
                    <a:lnTo>
                      <a:pt x="21600" y="14104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7" name="Shape"/>
              <p:cNvSpPr/>
              <p:nvPr/>
            </p:nvSpPr>
            <p:spPr>
              <a:xfrm>
                <a:off x="117248" y="2997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626" y="0"/>
                    </a:lnTo>
                    <a:lnTo>
                      <a:pt x="0" y="14121"/>
                    </a:lnTo>
                    <a:lnTo>
                      <a:pt x="1520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8" name="Shape"/>
              <p:cNvSpPr/>
              <p:nvPr/>
            </p:nvSpPr>
            <p:spPr>
              <a:xfrm>
                <a:off x="138730" y="5908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087" y="521"/>
                    </a:lnTo>
                    <a:lnTo>
                      <a:pt x="12570" y="185"/>
                    </a:lnTo>
                    <a:lnTo>
                      <a:pt x="8897" y="0"/>
                    </a:lnTo>
                    <a:lnTo>
                      <a:pt x="0" y="2032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9" name="Shape"/>
              <p:cNvSpPr/>
              <p:nvPr/>
            </p:nvSpPr>
            <p:spPr>
              <a:xfrm>
                <a:off x="169928" y="260714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855" y="217"/>
                    </a:lnTo>
                    <a:lnTo>
                      <a:pt x="6401" y="341"/>
                    </a:lnTo>
                    <a:lnTo>
                      <a:pt x="0" y="21600"/>
                    </a:lnTo>
                    <a:lnTo>
                      <a:pt x="7986" y="20736"/>
                    </a:lnTo>
                    <a:lnTo>
                      <a:pt x="14107" y="200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0" name="Shape"/>
              <p:cNvSpPr/>
              <p:nvPr/>
            </p:nvSpPr>
            <p:spPr>
              <a:xfrm>
                <a:off x="179065" y="169050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592" y="0"/>
                    </a:lnTo>
                    <a:lnTo>
                      <a:pt x="0" y="14122"/>
                    </a:lnTo>
                    <a:lnTo>
                      <a:pt x="15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22" name="object 565"/>
            <p:cNvSpPr/>
            <p:nvPr/>
          </p:nvSpPr>
          <p:spPr>
            <a:xfrm>
              <a:off x="1803512" y="48495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03" y="0"/>
                  </a:moveTo>
                  <a:lnTo>
                    <a:pt x="4417" y="862"/>
                  </a:lnTo>
                  <a:lnTo>
                    <a:pt x="0" y="1724"/>
                  </a:lnTo>
                  <a:lnTo>
                    <a:pt x="3049" y="19687"/>
                  </a:lnTo>
                  <a:lnTo>
                    <a:pt x="11266" y="21600"/>
                  </a:lnTo>
                  <a:lnTo>
                    <a:pt x="21600" y="2923"/>
                  </a:lnTo>
                  <a:lnTo>
                    <a:pt x="18551" y="112"/>
                  </a:lnTo>
                  <a:lnTo>
                    <a:pt x="8903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23" name="object 566"/>
            <p:cNvSpPr/>
            <p:nvPr/>
          </p:nvSpPr>
          <p:spPr>
            <a:xfrm>
              <a:off x="1814550" y="39745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8" y="0"/>
                  </a:moveTo>
                  <a:lnTo>
                    <a:pt x="7573" y="2178"/>
                  </a:lnTo>
                  <a:lnTo>
                    <a:pt x="2609" y="3248"/>
                  </a:lnTo>
                  <a:lnTo>
                    <a:pt x="0" y="21600"/>
                  </a:lnTo>
                  <a:lnTo>
                    <a:pt x="21600" y="15878"/>
                  </a:lnTo>
                  <a:lnTo>
                    <a:pt x="17458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24" name="object 567"/>
            <p:cNvSpPr/>
            <p:nvPr/>
          </p:nvSpPr>
          <p:spPr>
            <a:xfrm>
              <a:off x="1799499" y="72515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74" y="0"/>
                  </a:moveTo>
                  <a:lnTo>
                    <a:pt x="6015" y="5346"/>
                  </a:lnTo>
                  <a:lnTo>
                    <a:pt x="2340" y="7643"/>
                  </a:lnTo>
                  <a:lnTo>
                    <a:pt x="0" y="20882"/>
                  </a:lnTo>
                  <a:lnTo>
                    <a:pt x="21600" y="21600"/>
                  </a:lnTo>
                  <a:lnTo>
                    <a:pt x="14574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25" name="object 568"/>
            <p:cNvSpPr/>
            <p:nvPr/>
          </p:nvSpPr>
          <p:spPr>
            <a:xfrm>
              <a:off x="1686965" y="51460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05" y="0"/>
                  </a:moveTo>
                  <a:lnTo>
                    <a:pt x="0" y="5545"/>
                  </a:lnTo>
                  <a:lnTo>
                    <a:pt x="51" y="16285"/>
                  </a:lnTo>
                  <a:lnTo>
                    <a:pt x="5005" y="21600"/>
                  </a:lnTo>
                  <a:lnTo>
                    <a:pt x="14907" y="17731"/>
                  </a:lnTo>
                  <a:lnTo>
                    <a:pt x="21600" y="467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26" name="object 569"/>
            <p:cNvSpPr/>
            <p:nvPr/>
          </p:nvSpPr>
          <p:spPr>
            <a:xfrm>
              <a:off x="1629440" y="549750"/>
              <a:ext cx="30916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642" y="246"/>
                  </a:lnTo>
                  <a:lnTo>
                    <a:pt x="7282" y="2744"/>
                  </a:lnTo>
                  <a:lnTo>
                    <a:pt x="2682" y="7726"/>
                  </a:lnTo>
                  <a:lnTo>
                    <a:pt x="0" y="15426"/>
                  </a:lnTo>
                  <a:lnTo>
                    <a:pt x="4376" y="17092"/>
                  </a:lnTo>
                  <a:lnTo>
                    <a:pt x="14245" y="20147"/>
                  </a:lnTo>
                  <a:lnTo>
                    <a:pt x="17669" y="21600"/>
                  </a:lnTo>
                  <a:lnTo>
                    <a:pt x="19542" y="16646"/>
                  </a:lnTo>
                  <a:lnTo>
                    <a:pt x="20503" y="11110"/>
                  </a:lnTo>
                  <a:lnTo>
                    <a:pt x="21030" y="54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27" name="object 570"/>
            <p:cNvSpPr/>
            <p:nvPr/>
          </p:nvSpPr>
          <p:spPr>
            <a:xfrm>
              <a:off x="1615394" y="346055"/>
              <a:ext cx="105363" cy="22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0" y="0"/>
                  </a:moveTo>
                  <a:lnTo>
                    <a:pt x="11207" y="2077"/>
                  </a:lnTo>
                  <a:lnTo>
                    <a:pt x="9948" y="3709"/>
                  </a:lnTo>
                  <a:lnTo>
                    <a:pt x="10649" y="5477"/>
                  </a:lnTo>
                  <a:lnTo>
                    <a:pt x="10224" y="5535"/>
                  </a:lnTo>
                  <a:lnTo>
                    <a:pt x="6891" y="5495"/>
                  </a:lnTo>
                  <a:lnTo>
                    <a:pt x="4663" y="6239"/>
                  </a:lnTo>
                  <a:lnTo>
                    <a:pt x="4100" y="7458"/>
                  </a:lnTo>
                  <a:lnTo>
                    <a:pt x="5759" y="8842"/>
                  </a:lnTo>
                  <a:lnTo>
                    <a:pt x="5178" y="8956"/>
                  </a:lnTo>
                  <a:lnTo>
                    <a:pt x="3926" y="8929"/>
                  </a:lnTo>
                  <a:lnTo>
                    <a:pt x="2438" y="9028"/>
                  </a:lnTo>
                  <a:lnTo>
                    <a:pt x="1151" y="9517"/>
                  </a:lnTo>
                  <a:lnTo>
                    <a:pt x="758" y="10434"/>
                  </a:lnTo>
                  <a:lnTo>
                    <a:pt x="1291" y="11238"/>
                  </a:lnTo>
                  <a:lnTo>
                    <a:pt x="1466" y="11874"/>
                  </a:lnTo>
                  <a:lnTo>
                    <a:pt x="0" y="12285"/>
                  </a:lnTo>
                  <a:lnTo>
                    <a:pt x="0" y="16201"/>
                  </a:lnTo>
                  <a:lnTo>
                    <a:pt x="927" y="16137"/>
                  </a:lnTo>
                  <a:lnTo>
                    <a:pt x="857" y="17582"/>
                  </a:lnTo>
                  <a:lnTo>
                    <a:pt x="0" y="17686"/>
                  </a:lnTo>
                  <a:lnTo>
                    <a:pt x="0" y="20925"/>
                  </a:lnTo>
                  <a:lnTo>
                    <a:pt x="1005" y="21096"/>
                  </a:lnTo>
                  <a:lnTo>
                    <a:pt x="1900" y="21395"/>
                  </a:lnTo>
                  <a:lnTo>
                    <a:pt x="2880" y="21600"/>
                  </a:lnTo>
                  <a:lnTo>
                    <a:pt x="3666" y="20589"/>
                  </a:lnTo>
                  <a:lnTo>
                    <a:pt x="5016" y="19935"/>
                  </a:lnTo>
                  <a:lnTo>
                    <a:pt x="6882" y="19608"/>
                  </a:lnTo>
                  <a:lnTo>
                    <a:pt x="9217" y="19575"/>
                  </a:lnTo>
                  <a:lnTo>
                    <a:pt x="11206" y="15073"/>
                  </a:lnTo>
                  <a:lnTo>
                    <a:pt x="14033" y="10837"/>
                  </a:lnTo>
                  <a:lnTo>
                    <a:pt x="17547" y="6717"/>
                  </a:lnTo>
                  <a:lnTo>
                    <a:pt x="21600" y="2564"/>
                  </a:lnTo>
                  <a:lnTo>
                    <a:pt x="20547" y="2070"/>
                  </a:lnTo>
                  <a:lnTo>
                    <a:pt x="19662" y="1403"/>
                  </a:lnTo>
                  <a:lnTo>
                    <a:pt x="19026" y="675"/>
                  </a:lnTo>
                  <a:lnTo>
                    <a:pt x="1872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30" name="object 571"/>
            <p:cNvGrpSpPr/>
            <p:nvPr/>
          </p:nvGrpSpPr>
          <p:grpSpPr>
            <a:xfrm>
              <a:off x="1611293" y="438245"/>
              <a:ext cx="56079" cy="91862"/>
              <a:chOff x="-1" y="0"/>
              <a:chExt cx="56078" cy="91861"/>
            </a:xfrm>
          </p:grpSpPr>
          <p:sp>
            <p:nvSpPr>
              <p:cNvPr id="1628" name="Shape"/>
              <p:cNvSpPr/>
              <p:nvPr/>
            </p:nvSpPr>
            <p:spPr>
              <a:xfrm>
                <a:off x="-2" y="75737"/>
                <a:ext cx="12705" cy="16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886"/>
                    </a:lnTo>
                    <a:lnTo>
                      <a:pt x="0" y="21600"/>
                    </a:lnTo>
                    <a:lnTo>
                      <a:pt x="19961" y="201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D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9" name="Shape"/>
              <p:cNvSpPr/>
              <p:nvPr/>
            </p:nvSpPr>
            <p:spPr>
              <a:xfrm>
                <a:off x="43371" y="-1"/>
                <a:ext cx="12707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389" y="6496"/>
                    </a:lnTo>
                    <a:lnTo>
                      <a:pt x="0" y="9252"/>
                    </a:lnTo>
                    <a:lnTo>
                      <a:pt x="6714" y="21533"/>
                    </a:lnTo>
                    <a:lnTo>
                      <a:pt x="1925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D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31" name="object 572"/>
            <p:cNvSpPr/>
            <p:nvPr/>
          </p:nvSpPr>
          <p:spPr>
            <a:xfrm>
              <a:off x="1706554" y="242994"/>
              <a:ext cx="239144" cy="33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48" y="0"/>
                  </a:moveTo>
                  <a:lnTo>
                    <a:pt x="3059" y="1437"/>
                  </a:lnTo>
                  <a:lnTo>
                    <a:pt x="2802" y="2058"/>
                  </a:lnTo>
                  <a:lnTo>
                    <a:pt x="2735" y="2620"/>
                  </a:lnTo>
                  <a:lnTo>
                    <a:pt x="2736" y="3112"/>
                  </a:lnTo>
                  <a:lnTo>
                    <a:pt x="2679" y="3522"/>
                  </a:lnTo>
                  <a:lnTo>
                    <a:pt x="2372" y="3704"/>
                  </a:lnTo>
                  <a:lnTo>
                    <a:pt x="1726" y="3969"/>
                  </a:lnTo>
                  <a:lnTo>
                    <a:pt x="1017" y="4282"/>
                  </a:lnTo>
                  <a:lnTo>
                    <a:pt x="522" y="4610"/>
                  </a:lnTo>
                  <a:lnTo>
                    <a:pt x="242" y="5055"/>
                  </a:lnTo>
                  <a:lnTo>
                    <a:pt x="72" y="5599"/>
                  </a:lnTo>
                  <a:lnTo>
                    <a:pt x="0" y="6158"/>
                  </a:lnTo>
                  <a:lnTo>
                    <a:pt x="14" y="6649"/>
                  </a:lnTo>
                  <a:lnTo>
                    <a:pt x="148" y="7103"/>
                  </a:lnTo>
                  <a:lnTo>
                    <a:pt x="429" y="7591"/>
                  </a:lnTo>
                  <a:lnTo>
                    <a:pt x="819" y="8039"/>
                  </a:lnTo>
                  <a:lnTo>
                    <a:pt x="1283" y="8371"/>
                  </a:lnTo>
                  <a:lnTo>
                    <a:pt x="3339" y="5210"/>
                  </a:lnTo>
                  <a:lnTo>
                    <a:pt x="4486" y="3526"/>
                  </a:lnTo>
                  <a:lnTo>
                    <a:pt x="5471" y="2253"/>
                  </a:lnTo>
                  <a:lnTo>
                    <a:pt x="6552" y="1624"/>
                  </a:lnTo>
                  <a:lnTo>
                    <a:pt x="7300" y="2193"/>
                  </a:lnTo>
                  <a:lnTo>
                    <a:pt x="7831" y="3290"/>
                  </a:lnTo>
                  <a:lnTo>
                    <a:pt x="8262" y="4247"/>
                  </a:lnTo>
                  <a:lnTo>
                    <a:pt x="10097" y="7016"/>
                  </a:lnTo>
                  <a:lnTo>
                    <a:pt x="11993" y="9791"/>
                  </a:lnTo>
                  <a:lnTo>
                    <a:pt x="13796" y="12602"/>
                  </a:lnTo>
                  <a:lnTo>
                    <a:pt x="15357" y="15474"/>
                  </a:lnTo>
                  <a:lnTo>
                    <a:pt x="16523" y="18435"/>
                  </a:lnTo>
                  <a:lnTo>
                    <a:pt x="17144" y="21514"/>
                  </a:lnTo>
                  <a:lnTo>
                    <a:pt x="18614" y="21600"/>
                  </a:lnTo>
                  <a:lnTo>
                    <a:pt x="20355" y="21342"/>
                  </a:lnTo>
                  <a:lnTo>
                    <a:pt x="21600" y="20729"/>
                  </a:lnTo>
                  <a:lnTo>
                    <a:pt x="21585" y="19746"/>
                  </a:lnTo>
                  <a:lnTo>
                    <a:pt x="21304" y="19382"/>
                  </a:lnTo>
                  <a:lnTo>
                    <a:pt x="20058" y="18985"/>
                  </a:lnTo>
                  <a:lnTo>
                    <a:pt x="19858" y="18598"/>
                  </a:lnTo>
                  <a:lnTo>
                    <a:pt x="20017" y="18152"/>
                  </a:lnTo>
                  <a:lnTo>
                    <a:pt x="19787" y="17787"/>
                  </a:lnTo>
                  <a:lnTo>
                    <a:pt x="19032" y="17345"/>
                  </a:lnTo>
                  <a:lnTo>
                    <a:pt x="19065" y="17245"/>
                  </a:lnTo>
                  <a:lnTo>
                    <a:pt x="20051" y="16997"/>
                  </a:lnTo>
                  <a:lnTo>
                    <a:pt x="20317" y="16664"/>
                  </a:lnTo>
                  <a:lnTo>
                    <a:pt x="20473" y="15753"/>
                  </a:lnTo>
                  <a:lnTo>
                    <a:pt x="19731" y="14954"/>
                  </a:lnTo>
                  <a:lnTo>
                    <a:pt x="18552" y="14309"/>
                  </a:lnTo>
                  <a:lnTo>
                    <a:pt x="17398" y="13855"/>
                  </a:lnTo>
                  <a:lnTo>
                    <a:pt x="18461" y="12481"/>
                  </a:lnTo>
                  <a:lnTo>
                    <a:pt x="18099" y="11320"/>
                  </a:lnTo>
                  <a:lnTo>
                    <a:pt x="16688" y="10498"/>
                  </a:lnTo>
                  <a:lnTo>
                    <a:pt x="14606" y="10139"/>
                  </a:lnTo>
                  <a:lnTo>
                    <a:pt x="15396" y="8701"/>
                  </a:lnTo>
                  <a:lnTo>
                    <a:pt x="14849" y="7575"/>
                  </a:lnTo>
                  <a:lnTo>
                    <a:pt x="13388" y="6756"/>
                  </a:lnTo>
                  <a:lnTo>
                    <a:pt x="11434" y="6241"/>
                  </a:lnTo>
                  <a:lnTo>
                    <a:pt x="11845" y="5162"/>
                  </a:lnTo>
                  <a:lnTo>
                    <a:pt x="11392" y="4300"/>
                  </a:lnTo>
                  <a:lnTo>
                    <a:pt x="10325" y="3660"/>
                  </a:lnTo>
                  <a:lnTo>
                    <a:pt x="8896" y="3250"/>
                  </a:lnTo>
                  <a:lnTo>
                    <a:pt x="8760" y="1323"/>
                  </a:lnTo>
                  <a:lnTo>
                    <a:pt x="7146" y="101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3B87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35" name="object 573"/>
            <p:cNvGrpSpPr/>
            <p:nvPr/>
          </p:nvGrpSpPr>
          <p:grpSpPr>
            <a:xfrm>
              <a:off x="1848841" y="362866"/>
              <a:ext cx="60122" cy="192514"/>
              <a:chOff x="0" y="0"/>
              <a:chExt cx="60121" cy="192513"/>
            </a:xfrm>
          </p:grpSpPr>
          <p:sp>
            <p:nvSpPr>
              <p:cNvPr id="1632" name="Shape"/>
              <p:cNvSpPr/>
              <p:nvPr/>
            </p:nvSpPr>
            <p:spPr>
              <a:xfrm>
                <a:off x="-1" y="-1"/>
                <a:ext cx="12705" cy="18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585" y="5033"/>
                    </a:lnTo>
                    <a:lnTo>
                      <a:pt x="2030" y="6156"/>
                    </a:lnTo>
                    <a:lnTo>
                      <a:pt x="0" y="19563"/>
                    </a:lnTo>
                    <a:lnTo>
                      <a:pt x="9919" y="21600"/>
                    </a:lnTo>
                    <a:lnTo>
                      <a:pt x="16522" y="201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3" name="Shape"/>
              <p:cNvSpPr/>
              <p:nvPr/>
            </p:nvSpPr>
            <p:spPr>
              <a:xfrm>
                <a:off x="44748" y="115252"/>
                <a:ext cx="12704" cy="14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15"/>
                    </a:moveTo>
                    <a:lnTo>
                      <a:pt x="16373" y="6777"/>
                    </a:lnTo>
                    <a:lnTo>
                      <a:pt x="10542" y="0"/>
                    </a:lnTo>
                    <a:lnTo>
                      <a:pt x="0" y="2950"/>
                    </a:lnTo>
                    <a:lnTo>
                      <a:pt x="5743" y="19569"/>
                    </a:lnTo>
                    <a:lnTo>
                      <a:pt x="15256" y="21600"/>
                    </a:lnTo>
                    <a:lnTo>
                      <a:pt x="21600" y="14315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4" name="Shape"/>
              <p:cNvSpPr/>
              <p:nvPr/>
            </p:nvSpPr>
            <p:spPr>
              <a:xfrm>
                <a:off x="47415" y="179809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328" y="6298"/>
                    </a:lnTo>
                    <a:lnTo>
                      <a:pt x="0" y="8923"/>
                    </a:lnTo>
                    <a:lnTo>
                      <a:pt x="5358" y="21572"/>
                    </a:lnTo>
                    <a:lnTo>
                      <a:pt x="208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36" name="object 574"/>
            <p:cNvSpPr/>
            <p:nvPr/>
          </p:nvSpPr>
          <p:spPr>
            <a:xfrm>
              <a:off x="1868524" y="421886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75" y="0"/>
                  </a:moveTo>
                  <a:lnTo>
                    <a:pt x="0" y="4684"/>
                  </a:lnTo>
                  <a:lnTo>
                    <a:pt x="15798" y="15376"/>
                  </a:lnTo>
                  <a:lnTo>
                    <a:pt x="15975" y="21600"/>
                  </a:lnTo>
                  <a:lnTo>
                    <a:pt x="20654" y="21600"/>
                  </a:lnTo>
                  <a:lnTo>
                    <a:pt x="21600" y="2905"/>
                  </a:lnTo>
                  <a:lnTo>
                    <a:pt x="15975" y="0"/>
                  </a:lnTo>
                  <a:close/>
                </a:path>
              </a:pathLst>
            </a:custGeom>
            <a:solidFill>
              <a:srgbClr val="ACD3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37" name="object 575" descr="object 575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3014605" y="820883"/>
              <a:ext cx="196760" cy="772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38" name="object 576"/>
            <p:cNvSpPr/>
            <p:nvPr/>
          </p:nvSpPr>
          <p:spPr>
            <a:xfrm>
              <a:off x="2638784" y="360593"/>
              <a:ext cx="289169" cy="30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0" y="0"/>
                  </a:moveTo>
                  <a:lnTo>
                    <a:pt x="8858" y="176"/>
                  </a:lnTo>
                  <a:lnTo>
                    <a:pt x="5774" y="1062"/>
                  </a:lnTo>
                  <a:lnTo>
                    <a:pt x="2469" y="3455"/>
                  </a:lnTo>
                  <a:lnTo>
                    <a:pt x="804" y="6248"/>
                  </a:lnTo>
                  <a:lnTo>
                    <a:pt x="0" y="9262"/>
                  </a:lnTo>
                  <a:lnTo>
                    <a:pt x="47" y="12321"/>
                  </a:lnTo>
                  <a:lnTo>
                    <a:pt x="935" y="15248"/>
                  </a:lnTo>
                  <a:lnTo>
                    <a:pt x="2655" y="17868"/>
                  </a:lnTo>
                  <a:lnTo>
                    <a:pt x="5197" y="20005"/>
                  </a:lnTo>
                  <a:lnTo>
                    <a:pt x="7884" y="21254"/>
                  </a:lnTo>
                  <a:lnTo>
                    <a:pt x="7914" y="21297"/>
                  </a:lnTo>
                  <a:lnTo>
                    <a:pt x="8649" y="21453"/>
                  </a:lnTo>
                  <a:lnTo>
                    <a:pt x="9431" y="21545"/>
                  </a:lnTo>
                  <a:lnTo>
                    <a:pt x="10221" y="21589"/>
                  </a:lnTo>
                  <a:lnTo>
                    <a:pt x="10969" y="21600"/>
                  </a:lnTo>
                  <a:lnTo>
                    <a:pt x="11157" y="19225"/>
                  </a:lnTo>
                  <a:lnTo>
                    <a:pt x="11233" y="17908"/>
                  </a:lnTo>
                  <a:lnTo>
                    <a:pt x="11178" y="17064"/>
                  </a:lnTo>
                  <a:lnTo>
                    <a:pt x="10567" y="16553"/>
                  </a:lnTo>
                  <a:lnTo>
                    <a:pt x="9375" y="15822"/>
                  </a:lnTo>
                  <a:lnTo>
                    <a:pt x="8219" y="14989"/>
                  </a:lnTo>
                  <a:lnTo>
                    <a:pt x="7716" y="14172"/>
                  </a:lnTo>
                  <a:lnTo>
                    <a:pt x="11073" y="15768"/>
                  </a:lnTo>
                  <a:lnTo>
                    <a:pt x="11101" y="14974"/>
                  </a:lnTo>
                  <a:lnTo>
                    <a:pt x="11195" y="13973"/>
                  </a:lnTo>
                  <a:lnTo>
                    <a:pt x="11255" y="12997"/>
                  </a:lnTo>
                  <a:lnTo>
                    <a:pt x="11178" y="12278"/>
                  </a:lnTo>
                  <a:lnTo>
                    <a:pt x="10734" y="11898"/>
                  </a:lnTo>
                  <a:lnTo>
                    <a:pt x="9883" y="11254"/>
                  </a:lnTo>
                  <a:lnTo>
                    <a:pt x="9128" y="10474"/>
                  </a:lnTo>
                  <a:lnTo>
                    <a:pt x="8974" y="9686"/>
                  </a:lnTo>
                  <a:lnTo>
                    <a:pt x="10086" y="10826"/>
                  </a:lnTo>
                  <a:lnTo>
                    <a:pt x="10822" y="11429"/>
                  </a:lnTo>
                  <a:lnTo>
                    <a:pt x="11284" y="11480"/>
                  </a:lnTo>
                  <a:lnTo>
                    <a:pt x="11651" y="6146"/>
                  </a:lnTo>
                  <a:lnTo>
                    <a:pt x="11913" y="11779"/>
                  </a:lnTo>
                  <a:lnTo>
                    <a:pt x="12308" y="11749"/>
                  </a:lnTo>
                  <a:lnTo>
                    <a:pt x="13006" y="11356"/>
                  </a:lnTo>
                  <a:lnTo>
                    <a:pt x="14116" y="10583"/>
                  </a:lnTo>
                  <a:lnTo>
                    <a:pt x="13861" y="11293"/>
                  </a:lnTo>
                  <a:lnTo>
                    <a:pt x="13117" y="11940"/>
                  </a:lnTo>
                  <a:lnTo>
                    <a:pt x="12321" y="12457"/>
                  </a:lnTo>
                  <a:lnTo>
                    <a:pt x="11913" y="12776"/>
                  </a:lnTo>
                  <a:lnTo>
                    <a:pt x="11881" y="13514"/>
                  </a:lnTo>
                  <a:lnTo>
                    <a:pt x="11896" y="14933"/>
                  </a:lnTo>
                  <a:lnTo>
                    <a:pt x="11945" y="16346"/>
                  </a:lnTo>
                  <a:lnTo>
                    <a:pt x="12018" y="17064"/>
                  </a:lnTo>
                  <a:lnTo>
                    <a:pt x="12883" y="16788"/>
                  </a:lnTo>
                  <a:lnTo>
                    <a:pt x="13564" y="16339"/>
                  </a:lnTo>
                  <a:lnTo>
                    <a:pt x="14114" y="15741"/>
                  </a:lnTo>
                  <a:lnTo>
                    <a:pt x="14589" y="15020"/>
                  </a:lnTo>
                  <a:lnTo>
                    <a:pt x="14483" y="16416"/>
                  </a:lnTo>
                  <a:lnTo>
                    <a:pt x="17160" y="15468"/>
                  </a:lnTo>
                  <a:lnTo>
                    <a:pt x="15876" y="16164"/>
                  </a:lnTo>
                  <a:lnTo>
                    <a:pt x="14508" y="16742"/>
                  </a:lnTo>
                  <a:lnTo>
                    <a:pt x="13153" y="17356"/>
                  </a:lnTo>
                  <a:lnTo>
                    <a:pt x="11913" y="18160"/>
                  </a:lnTo>
                  <a:lnTo>
                    <a:pt x="11888" y="18972"/>
                  </a:lnTo>
                  <a:lnTo>
                    <a:pt x="11987" y="20594"/>
                  </a:lnTo>
                  <a:lnTo>
                    <a:pt x="12018" y="21401"/>
                  </a:lnTo>
                  <a:lnTo>
                    <a:pt x="15765" y="20178"/>
                  </a:lnTo>
                  <a:lnTo>
                    <a:pt x="18629" y="17512"/>
                  </a:lnTo>
                  <a:lnTo>
                    <a:pt x="20383" y="14806"/>
                  </a:lnTo>
                  <a:lnTo>
                    <a:pt x="21351" y="12108"/>
                  </a:lnTo>
                  <a:lnTo>
                    <a:pt x="21600" y="9496"/>
                  </a:lnTo>
                  <a:lnTo>
                    <a:pt x="21198" y="7048"/>
                  </a:lnTo>
                  <a:lnTo>
                    <a:pt x="20211" y="4842"/>
                  </a:lnTo>
                  <a:lnTo>
                    <a:pt x="18706" y="2956"/>
                  </a:lnTo>
                  <a:lnTo>
                    <a:pt x="16752" y="1468"/>
                  </a:lnTo>
                  <a:lnTo>
                    <a:pt x="14414" y="457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9" name="object 577"/>
            <p:cNvSpPr/>
            <p:nvPr/>
          </p:nvSpPr>
          <p:spPr>
            <a:xfrm>
              <a:off x="2742075" y="447197"/>
              <a:ext cx="126432" cy="37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0" y="0"/>
                  </a:moveTo>
                  <a:lnTo>
                    <a:pt x="8160" y="4312"/>
                  </a:lnTo>
                  <a:lnTo>
                    <a:pt x="7105" y="4271"/>
                  </a:lnTo>
                  <a:lnTo>
                    <a:pt x="5421" y="3783"/>
                  </a:lnTo>
                  <a:lnTo>
                    <a:pt x="2879" y="2861"/>
                  </a:lnTo>
                  <a:lnTo>
                    <a:pt x="3230" y="3499"/>
                  </a:lnTo>
                  <a:lnTo>
                    <a:pt x="4956" y="4129"/>
                  </a:lnTo>
                  <a:lnTo>
                    <a:pt x="6904" y="4649"/>
                  </a:lnTo>
                  <a:lnTo>
                    <a:pt x="7919" y="4957"/>
                  </a:lnTo>
                  <a:lnTo>
                    <a:pt x="8095" y="5538"/>
                  </a:lnTo>
                  <a:lnTo>
                    <a:pt x="7959" y="6327"/>
                  </a:lnTo>
                  <a:lnTo>
                    <a:pt x="7743" y="7136"/>
                  </a:lnTo>
                  <a:lnTo>
                    <a:pt x="7679" y="7778"/>
                  </a:lnTo>
                  <a:lnTo>
                    <a:pt x="0" y="6488"/>
                  </a:lnTo>
                  <a:lnTo>
                    <a:pt x="1151" y="7149"/>
                  </a:lnTo>
                  <a:lnTo>
                    <a:pt x="3795" y="7822"/>
                  </a:lnTo>
                  <a:lnTo>
                    <a:pt x="6522" y="8413"/>
                  </a:lnTo>
                  <a:lnTo>
                    <a:pt x="7919" y="8826"/>
                  </a:lnTo>
                  <a:lnTo>
                    <a:pt x="8044" y="9509"/>
                  </a:lnTo>
                  <a:lnTo>
                    <a:pt x="7870" y="10573"/>
                  </a:lnTo>
                  <a:lnTo>
                    <a:pt x="7440" y="12493"/>
                  </a:lnTo>
                  <a:lnTo>
                    <a:pt x="7283" y="14669"/>
                  </a:lnTo>
                  <a:lnTo>
                    <a:pt x="6720" y="21197"/>
                  </a:lnTo>
                  <a:lnTo>
                    <a:pt x="7564" y="21166"/>
                  </a:lnTo>
                  <a:lnTo>
                    <a:pt x="9805" y="21432"/>
                  </a:lnTo>
                  <a:lnTo>
                    <a:pt x="10560" y="21600"/>
                  </a:lnTo>
                  <a:lnTo>
                    <a:pt x="10084" y="16966"/>
                  </a:lnTo>
                  <a:lnTo>
                    <a:pt x="9911" y="14649"/>
                  </a:lnTo>
                  <a:lnTo>
                    <a:pt x="9840" y="12332"/>
                  </a:lnTo>
                  <a:lnTo>
                    <a:pt x="9770" y="11679"/>
                  </a:lnTo>
                  <a:lnTo>
                    <a:pt x="9542" y="10368"/>
                  </a:lnTo>
                  <a:lnTo>
                    <a:pt x="9599" y="9712"/>
                  </a:lnTo>
                  <a:lnTo>
                    <a:pt x="12437" y="9062"/>
                  </a:lnTo>
                  <a:lnTo>
                    <a:pt x="15534" y="8566"/>
                  </a:lnTo>
                  <a:lnTo>
                    <a:pt x="18664" y="8099"/>
                  </a:lnTo>
                  <a:lnTo>
                    <a:pt x="21600" y="7536"/>
                  </a:lnTo>
                  <a:lnTo>
                    <a:pt x="15479" y="8302"/>
                  </a:lnTo>
                  <a:lnTo>
                    <a:pt x="15720" y="7173"/>
                  </a:lnTo>
                  <a:lnTo>
                    <a:pt x="14635" y="7756"/>
                  </a:lnTo>
                  <a:lnTo>
                    <a:pt x="13376" y="8240"/>
                  </a:lnTo>
                  <a:lnTo>
                    <a:pt x="11819" y="8603"/>
                  </a:lnTo>
                  <a:lnTo>
                    <a:pt x="9840" y="8826"/>
                  </a:lnTo>
                  <a:lnTo>
                    <a:pt x="9674" y="8245"/>
                  </a:lnTo>
                  <a:lnTo>
                    <a:pt x="9561" y="7103"/>
                  </a:lnTo>
                  <a:lnTo>
                    <a:pt x="9527" y="5956"/>
                  </a:lnTo>
                  <a:lnTo>
                    <a:pt x="9599" y="5360"/>
                  </a:lnTo>
                  <a:lnTo>
                    <a:pt x="10533" y="5102"/>
                  </a:lnTo>
                  <a:lnTo>
                    <a:pt x="12353" y="4684"/>
                  </a:lnTo>
                  <a:lnTo>
                    <a:pt x="14055" y="4161"/>
                  </a:lnTo>
                  <a:lnTo>
                    <a:pt x="14639" y="3587"/>
                  </a:lnTo>
                  <a:lnTo>
                    <a:pt x="12100" y="4212"/>
                  </a:lnTo>
                  <a:lnTo>
                    <a:pt x="10504" y="4529"/>
                  </a:lnTo>
                  <a:lnTo>
                    <a:pt x="9599" y="4554"/>
                  </a:lnTo>
                  <a:lnTo>
                    <a:pt x="9000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40" name="object 578" descr="object 578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654965" y="659326"/>
              <a:ext cx="205553" cy="238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1" name="Shape"/>
            <p:cNvSpPr/>
            <p:nvPr/>
          </p:nvSpPr>
          <p:spPr>
            <a:xfrm>
              <a:off x="1975708" y="357294"/>
              <a:ext cx="81449" cy="34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69" y="0"/>
                  </a:moveTo>
                  <a:lnTo>
                    <a:pt x="13066" y="3414"/>
                  </a:lnTo>
                  <a:lnTo>
                    <a:pt x="8016" y="6977"/>
                  </a:lnTo>
                  <a:lnTo>
                    <a:pt x="5314" y="9573"/>
                  </a:lnTo>
                  <a:lnTo>
                    <a:pt x="2175" y="13237"/>
                  </a:lnTo>
                  <a:lnTo>
                    <a:pt x="0" y="16838"/>
                  </a:lnTo>
                  <a:lnTo>
                    <a:pt x="171" y="18984"/>
                  </a:lnTo>
                  <a:lnTo>
                    <a:pt x="191" y="19244"/>
                  </a:lnTo>
                  <a:lnTo>
                    <a:pt x="3080" y="20103"/>
                  </a:lnTo>
                  <a:lnTo>
                    <a:pt x="8263" y="20812"/>
                  </a:lnTo>
                  <a:lnTo>
                    <a:pt x="14068" y="21325"/>
                  </a:lnTo>
                  <a:lnTo>
                    <a:pt x="18821" y="21600"/>
                  </a:lnTo>
                  <a:lnTo>
                    <a:pt x="18794" y="21225"/>
                  </a:lnTo>
                  <a:lnTo>
                    <a:pt x="19852" y="20653"/>
                  </a:lnTo>
                  <a:lnTo>
                    <a:pt x="18821" y="20222"/>
                  </a:lnTo>
                  <a:lnTo>
                    <a:pt x="6527" y="16666"/>
                  </a:lnTo>
                  <a:lnTo>
                    <a:pt x="19733" y="16666"/>
                  </a:lnTo>
                  <a:lnTo>
                    <a:pt x="19741" y="15882"/>
                  </a:lnTo>
                  <a:lnTo>
                    <a:pt x="19569" y="15066"/>
                  </a:lnTo>
                  <a:lnTo>
                    <a:pt x="18146" y="14766"/>
                  </a:lnTo>
                  <a:lnTo>
                    <a:pt x="15070" y="14209"/>
                  </a:lnTo>
                  <a:lnTo>
                    <a:pt x="11635" y="13558"/>
                  </a:lnTo>
                  <a:lnTo>
                    <a:pt x="9134" y="12978"/>
                  </a:lnTo>
                  <a:lnTo>
                    <a:pt x="9046" y="12964"/>
                  </a:lnTo>
                  <a:lnTo>
                    <a:pt x="7499" y="12964"/>
                  </a:lnTo>
                  <a:lnTo>
                    <a:pt x="8204" y="12711"/>
                  </a:lnTo>
                  <a:lnTo>
                    <a:pt x="19956" y="12711"/>
                  </a:lnTo>
                  <a:lnTo>
                    <a:pt x="20119" y="12238"/>
                  </a:lnTo>
                  <a:lnTo>
                    <a:pt x="20546" y="11048"/>
                  </a:lnTo>
                  <a:lnTo>
                    <a:pt x="20313" y="10177"/>
                  </a:lnTo>
                  <a:lnTo>
                    <a:pt x="18532" y="9738"/>
                  </a:lnTo>
                  <a:lnTo>
                    <a:pt x="15091" y="9125"/>
                  </a:lnTo>
                  <a:lnTo>
                    <a:pt x="11652" y="8460"/>
                  </a:lnTo>
                  <a:lnTo>
                    <a:pt x="9878" y="7866"/>
                  </a:lnTo>
                  <a:lnTo>
                    <a:pt x="20230" y="7866"/>
                  </a:lnTo>
                  <a:lnTo>
                    <a:pt x="20084" y="7335"/>
                  </a:lnTo>
                  <a:lnTo>
                    <a:pt x="19955" y="6817"/>
                  </a:lnTo>
                  <a:lnTo>
                    <a:pt x="18450" y="6817"/>
                  </a:lnTo>
                  <a:lnTo>
                    <a:pt x="17916" y="6579"/>
                  </a:lnTo>
                  <a:lnTo>
                    <a:pt x="18393" y="6319"/>
                  </a:lnTo>
                  <a:lnTo>
                    <a:pt x="19939" y="6310"/>
                  </a:lnTo>
                  <a:lnTo>
                    <a:pt x="20327" y="4897"/>
                  </a:lnTo>
                  <a:lnTo>
                    <a:pt x="20862" y="3471"/>
                  </a:lnTo>
                  <a:lnTo>
                    <a:pt x="21215" y="2043"/>
                  </a:lnTo>
                  <a:lnTo>
                    <a:pt x="21058" y="622"/>
                  </a:lnTo>
                  <a:lnTo>
                    <a:pt x="20926" y="268"/>
                  </a:lnTo>
                  <a:lnTo>
                    <a:pt x="21600" y="47"/>
                  </a:lnTo>
                  <a:lnTo>
                    <a:pt x="19569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2" name="object 580"/>
            <p:cNvSpPr/>
            <p:nvPr/>
          </p:nvSpPr>
          <p:spPr>
            <a:xfrm>
              <a:off x="2049493" y="345343"/>
              <a:ext cx="73054" cy="35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7" y="0"/>
                  </a:moveTo>
                  <a:lnTo>
                    <a:pt x="1239" y="67"/>
                  </a:lnTo>
                  <a:lnTo>
                    <a:pt x="522" y="528"/>
                  </a:lnTo>
                  <a:lnTo>
                    <a:pt x="0" y="731"/>
                  </a:lnTo>
                  <a:lnTo>
                    <a:pt x="2264" y="776"/>
                  </a:lnTo>
                  <a:lnTo>
                    <a:pt x="1513" y="989"/>
                  </a:lnTo>
                  <a:lnTo>
                    <a:pt x="1660" y="1331"/>
                  </a:lnTo>
                  <a:lnTo>
                    <a:pt x="2659" y="2166"/>
                  </a:lnTo>
                  <a:lnTo>
                    <a:pt x="2352" y="3198"/>
                  </a:lnTo>
                  <a:lnTo>
                    <a:pt x="2530" y="4103"/>
                  </a:lnTo>
                  <a:lnTo>
                    <a:pt x="4983" y="4552"/>
                  </a:lnTo>
                  <a:lnTo>
                    <a:pt x="4345" y="4599"/>
                  </a:lnTo>
                  <a:lnTo>
                    <a:pt x="2189" y="4986"/>
                  </a:lnTo>
                  <a:lnTo>
                    <a:pt x="2077" y="5067"/>
                  </a:lnTo>
                  <a:lnTo>
                    <a:pt x="1910" y="5782"/>
                  </a:lnTo>
                  <a:lnTo>
                    <a:pt x="1847" y="7172"/>
                  </a:lnTo>
                  <a:lnTo>
                    <a:pt x="1899" y="8562"/>
                  </a:lnTo>
                  <a:lnTo>
                    <a:pt x="2077" y="9276"/>
                  </a:lnTo>
                  <a:lnTo>
                    <a:pt x="2906" y="9362"/>
                  </a:lnTo>
                  <a:lnTo>
                    <a:pt x="12253" y="7601"/>
                  </a:lnTo>
                  <a:lnTo>
                    <a:pt x="11618" y="8007"/>
                  </a:lnTo>
                  <a:lnTo>
                    <a:pt x="9320" y="8404"/>
                  </a:lnTo>
                  <a:lnTo>
                    <a:pt x="7890" y="8717"/>
                  </a:lnTo>
                  <a:lnTo>
                    <a:pt x="8355" y="8911"/>
                  </a:lnTo>
                  <a:lnTo>
                    <a:pt x="11168" y="8982"/>
                  </a:lnTo>
                  <a:lnTo>
                    <a:pt x="11247" y="9043"/>
                  </a:lnTo>
                  <a:lnTo>
                    <a:pt x="10571" y="9284"/>
                  </a:lnTo>
                  <a:lnTo>
                    <a:pt x="11670" y="10571"/>
                  </a:lnTo>
                  <a:lnTo>
                    <a:pt x="12417" y="11611"/>
                  </a:lnTo>
                  <a:lnTo>
                    <a:pt x="13707" y="13699"/>
                  </a:lnTo>
                  <a:lnTo>
                    <a:pt x="14300" y="13630"/>
                  </a:lnTo>
                  <a:lnTo>
                    <a:pt x="15160" y="13441"/>
                  </a:lnTo>
                  <a:lnTo>
                    <a:pt x="13605" y="14060"/>
                  </a:lnTo>
                  <a:lnTo>
                    <a:pt x="9356" y="14595"/>
                  </a:lnTo>
                  <a:lnTo>
                    <a:pt x="4840" y="15035"/>
                  </a:lnTo>
                  <a:lnTo>
                    <a:pt x="2490" y="15373"/>
                  </a:lnTo>
                  <a:lnTo>
                    <a:pt x="3113" y="19281"/>
                  </a:lnTo>
                  <a:lnTo>
                    <a:pt x="14536" y="17091"/>
                  </a:lnTo>
                  <a:lnTo>
                    <a:pt x="13489" y="17554"/>
                  </a:lnTo>
                  <a:lnTo>
                    <a:pt x="11919" y="17985"/>
                  </a:lnTo>
                  <a:lnTo>
                    <a:pt x="10383" y="18379"/>
                  </a:lnTo>
                  <a:lnTo>
                    <a:pt x="6599" y="19232"/>
                  </a:lnTo>
                  <a:lnTo>
                    <a:pt x="4403" y="19708"/>
                  </a:lnTo>
                  <a:lnTo>
                    <a:pt x="3328" y="20325"/>
                  </a:lnTo>
                  <a:lnTo>
                    <a:pt x="2906" y="21600"/>
                  </a:lnTo>
                  <a:lnTo>
                    <a:pt x="9403" y="21265"/>
                  </a:lnTo>
                  <a:lnTo>
                    <a:pt x="12560" y="21043"/>
                  </a:lnTo>
                  <a:lnTo>
                    <a:pt x="15577" y="20741"/>
                  </a:lnTo>
                  <a:lnTo>
                    <a:pt x="17544" y="20438"/>
                  </a:lnTo>
                  <a:lnTo>
                    <a:pt x="19069" y="20105"/>
                  </a:lnTo>
                  <a:lnTo>
                    <a:pt x="20353" y="19790"/>
                  </a:lnTo>
                  <a:lnTo>
                    <a:pt x="21600" y="19539"/>
                  </a:lnTo>
                  <a:lnTo>
                    <a:pt x="20819" y="19095"/>
                  </a:lnTo>
                  <a:lnTo>
                    <a:pt x="19101" y="18652"/>
                  </a:lnTo>
                  <a:lnTo>
                    <a:pt x="17283" y="18213"/>
                  </a:lnTo>
                  <a:lnTo>
                    <a:pt x="16200" y="17778"/>
                  </a:lnTo>
                  <a:lnTo>
                    <a:pt x="16059" y="16256"/>
                  </a:lnTo>
                  <a:lnTo>
                    <a:pt x="17374" y="14398"/>
                  </a:lnTo>
                  <a:lnTo>
                    <a:pt x="18933" y="12501"/>
                  </a:lnTo>
                  <a:lnTo>
                    <a:pt x="19523" y="10864"/>
                  </a:lnTo>
                  <a:lnTo>
                    <a:pt x="15626" y="7583"/>
                  </a:lnTo>
                  <a:lnTo>
                    <a:pt x="11271" y="4947"/>
                  </a:lnTo>
                  <a:lnTo>
                    <a:pt x="4942" y="1665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3" name="object 581"/>
            <p:cNvSpPr/>
            <p:nvPr/>
          </p:nvSpPr>
          <p:spPr>
            <a:xfrm>
              <a:off x="2000318" y="367124"/>
              <a:ext cx="100449" cy="50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0"/>
                  </a:moveTo>
                  <a:lnTo>
                    <a:pt x="11910" y="970"/>
                  </a:lnTo>
                  <a:lnTo>
                    <a:pt x="11623" y="1945"/>
                  </a:lnTo>
                  <a:lnTo>
                    <a:pt x="11189" y="2918"/>
                  </a:lnTo>
                  <a:lnTo>
                    <a:pt x="10875" y="3883"/>
                  </a:lnTo>
                  <a:lnTo>
                    <a:pt x="10875" y="4187"/>
                  </a:lnTo>
                  <a:lnTo>
                    <a:pt x="11200" y="5220"/>
                  </a:lnTo>
                  <a:lnTo>
                    <a:pt x="11208" y="5827"/>
                  </a:lnTo>
                  <a:lnTo>
                    <a:pt x="10725" y="6128"/>
                  </a:lnTo>
                  <a:lnTo>
                    <a:pt x="2717" y="4945"/>
                  </a:lnTo>
                  <a:lnTo>
                    <a:pt x="4155" y="5350"/>
                  </a:lnTo>
                  <a:lnTo>
                    <a:pt x="6944" y="5804"/>
                  </a:lnTo>
                  <a:lnTo>
                    <a:pt x="9734" y="6222"/>
                  </a:lnTo>
                  <a:lnTo>
                    <a:pt x="11178" y="6522"/>
                  </a:lnTo>
                  <a:lnTo>
                    <a:pt x="11367" y="7117"/>
                  </a:lnTo>
                  <a:lnTo>
                    <a:pt x="10677" y="8766"/>
                  </a:lnTo>
                  <a:lnTo>
                    <a:pt x="10875" y="9435"/>
                  </a:lnTo>
                  <a:lnTo>
                    <a:pt x="9330" y="9432"/>
                  </a:lnTo>
                  <a:lnTo>
                    <a:pt x="6500" y="9092"/>
                  </a:lnTo>
                  <a:lnTo>
                    <a:pt x="2114" y="8434"/>
                  </a:lnTo>
                  <a:lnTo>
                    <a:pt x="4141" y="8830"/>
                  </a:lnTo>
                  <a:lnTo>
                    <a:pt x="6927" y="9274"/>
                  </a:lnTo>
                  <a:lnTo>
                    <a:pt x="9421" y="9655"/>
                  </a:lnTo>
                  <a:lnTo>
                    <a:pt x="10575" y="9859"/>
                  </a:lnTo>
                  <a:lnTo>
                    <a:pt x="10714" y="10416"/>
                  </a:lnTo>
                  <a:lnTo>
                    <a:pt x="10700" y="11482"/>
                  </a:lnTo>
                  <a:lnTo>
                    <a:pt x="10510" y="12534"/>
                  </a:lnTo>
                  <a:lnTo>
                    <a:pt x="10121" y="13045"/>
                  </a:lnTo>
                  <a:lnTo>
                    <a:pt x="0" y="10951"/>
                  </a:lnTo>
                  <a:lnTo>
                    <a:pt x="9968" y="13379"/>
                  </a:lnTo>
                  <a:lnTo>
                    <a:pt x="10804" y="13673"/>
                  </a:lnTo>
                  <a:lnTo>
                    <a:pt x="9946" y="14063"/>
                  </a:lnTo>
                  <a:lnTo>
                    <a:pt x="9968" y="14319"/>
                  </a:lnTo>
                  <a:lnTo>
                    <a:pt x="9726" y="15788"/>
                  </a:lnTo>
                  <a:lnTo>
                    <a:pt x="9134" y="17529"/>
                  </a:lnTo>
                  <a:lnTo>
                    <a:pt x="8732" y="19212"/>
                  </a:lnTo>
                  <a:lnTo>
                    <a:pt x="9062" y="20507"/>
                  </a:lnTo>
                  <a:lnTo>
                    <a:pt x="9473" y="20743"/>
                  </a:lnTo>
                  <a:lnTo>
                    <a:pt x="10132" y="21013"/>
                  </a:lnTo>
                  <a:lnTo>
                    <a:pt x="10747" y="21303"/>
                  </a:lnTo>
                  <a:lnTo>
                    <a:pt x="11025" y="21600"/>
                  </a:lnTo>
                  <a:lnTo>
                    <a:pt x="11039" y="21434"/>
                  </a:lnTo>
                  <a:lnTo>
                    <a:pt x="13833" y="21349"/>
                  </a:lnTo>
                  <a:lnTo>
                    <a:pt x="14199" y="21357"/>
                  </a:lnTo>
                  <a:lnTo>
                    <a:pt x="13920" y="19599"/>
                  </a:lnTo>
                  <a:lnTo>
                    <a:pt x="13321" y="17838"/>
                  </a:lnTo>
                  <a:lnTo>
                    <a:pt x="12783" y="16078"/>
                  </a:lnTo>
                  <a:lnTo>
                    <a:pt x="12689" y="14319"/>
                  </a:lnTo>
                  <a:lnTo>
                    <a:pt x="12995" y="13418"/>
                  </a:lnTo>
                  <a:lnTo>
                    <a:pt x="13777" y="12983"/>
                  </a:lnTo>
                  <a:lnTo>
                    <a:pt x="15374" y="12647"/>
                  </a:lnTo>
                  <a:lnTo>
                    <a:pt x="18126" y="12043"/>
                  </a:lnTo>
                  <a:lnTo>
                    <a:pt x="19243" y="11765"/>
                  </a:lnTo>
                  <a:lnTo>
                    <a:pt x="20385" y="11461"/>
                  </a:lnTo>
                  <a:lnTo>
                    <a:pt x="21147" y="11133"/>
                  </a:lnTo>
                  <a:lnTo>
                    <a:pt x="12839" y="12681"/>
                  </a:lnTo>
                  <a:lnTo>
                    <a:pt x="12385" y="9920"/>
                  </a:lnTo>
                  <a:lnTo>
                    <a:pt x="14095" y="9681"/>
                  </a:lnTo>
                  <a:lnTo>
                    <a:pt x="17379" y="9370"/>
                  </a:lnTo>
                  <a:lnTo>
                    <a:pt x="20469" y="8992"/>
                  </a:lnTo>
                  <a:lnTo>
                    <a:pt x="21600" y="8555"/>
                  </a:lnTo>
                  <a:lnTo>
                    <a:pt x="20975" y="8689"/>
                  </a:lnTo>
                  <a:lnTo>
                    <a:pt x="18615" y="8946"/>
                  </a:lnTo>
                  <a:lnTo>
                    <a:pt x="16584" y="9146"/>
                  </a:lnTo>
                  <a:lnTo>
                    <a:pt x="14493" y="9315"/>
                  </a:lnTo>
                  <a:lnTo>
                    <a:pt x="12385" y="9435"/>
                  </a:lnTo>
                  <a:lnTo>
                    <a:pt x="12123" y="8884"/>
                  </a:lnTo>
                  <a:lnTo>
                    <a:pt x="11973" y="7796"/>
                  </a:lnTo>
                  <a:lnTo>
                    <a:pt x="11954" y="6693"/>
                  </a:lnTo>
                  <a:lnTo>
                    <a:pt x="12085" y="6098"/>
                  </a:lnTo>
                  <a:lnTo>
                    <a:pt x="12731" y="5904"/>
                  </a:lnTo>
                  <a:lnTo>
                    <a:pt x="13980" y="5652"/>
                  </a:lnTo>
                  <a:lnTo>
                    <a:pt x="16313" y="5218"/>
                  </a:lnTo>
                  <a:lnTo>
                    <a:pt x="17353" y="4996"/>
                  </a:lnTo>
                  <a:lnTo>
                    <a:pt x="19025" y="4716"/>
                  </a:lnTo>
                  <a:lnTo>
                    <a:pt x="19486" y="4429"/>
                  </a:lnTo>
                  <a:lnTo>
                    <a:pt x="12689" y="5673"/>
                  </a:lnTo>
                  <a:lnTo>
                    <a:pt x="12085" y="5612"/>
                  </a:lnTo>
                  <a:lnTo>
                    <a:pt x="11955" y="5108"/>
                  </a:lnTo>
                  <a:lnTo>
                    <a:pt x="11918" y="4126"/>
                  </a:lnTo>
                  <a:lnTo>
                    <a:pt x="11964" y="3144"/>
                  </a:lnTo>
                  <a:lnTo>
                    <a:pt x="12085" y="2639"/>
                  </a:lnTo>
                  <a:lnTo>
                    <a:pt x="12167" y="2582"/>
                  </a:lnTo>
                  <a:lnTo>
                    <a:pt x="13735" y="2308"/>
                  </a:lnTo>
                  <a:lnTo>
                    <a:pt x="14199" y="2275"/>
                  </a:lnTo>
                  <a:lnTo>
                    <a:pt x="12415" y="1958"/>
                  </a:lnTo>
                  <a:lnTo>
                    <a:pt x="12286" y="1319"/>
                  </a:lnTo>
                  <a:lnTo>
                    <a:pt x="12509" y="589"/>
                  </a:lnTo>
                  <a:lnTo>
                    <a:pt x="11782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4" name="object 582"/>
            <p:cNvSpPr/>
            <p:nvPr/>
          </p:nvSpPr>
          <p:spPr>
            <a:xfrm>
              <a:off x="2040757" y="45467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20" y="0"/>
                  </a:moveTo>
                  <a:lnTo>
                    <a:pt x="5054" y="354"/>
                  </a:lnTo>
                  <a:lnTo>
                    <a:pt x="0" y="11472"/>
                  </a:lnTo>
                  <a:lnTo>
                    <a:pt x="5655" y="21600"/>
                  </a:lnTo>
                  <a:lnTo>
                    <a:pt x="21420" y="18985"/>
                  </a:lnTo>
                  <a:lnTo>
                    <a:pt x="21600" y="12646"/>
                  </a:lnTo>
                  <a:lnTo>
                    <a:pt x="21207" y="6407"/>
                  </a:lnTo>
                  <a:lnTo>
                    <a:pt x="2142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5" name="object 583"/>
            <p:cNvSpPr/>
            <p:nvPr/>
          </p:nvSpPr>
          <p:spPr>
            <a:xfrm>
              <a:off x="2000552" y="55383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4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686" y="2808"/>
                  </a:lnTo>
                  <a:lnTo>
                    <a:pt x="9843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6" name="object 584"/>
            <p:cNvSpPr/>
            <p:nvPr/>
          </p:nvSpPr>
          <p:spPr>
            <a:xfrm>
              <a:off x="2055905" y="487939"/>
              <a:ext cx="39947" cy="9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61" y="0"/>
                  </a:moveTo>
                  <a:lnTo>
                    <a:pt x="5095" y="2225"/>
                  </a:lnTo>
                  <a:lnTo>
                    <a:pt x="1954" y="3517"/>
                  </a:lnTo>
                  <a:lnTo>
                    <a:pt x="330" y="4506"/>
                  </a:lnTo>
                  <a:lnTo>
                    <a:pt x="0" y="7555"/>
                  </a:lnTo>
                  <a:lnTo>
                    <a:pt x="48" y="13204"/>
                  </a:lnTo>
                  <a:lnTo>
                    <a:pt x="426" y="18778"/>
                  </a:lnTo>
                  <a:lnTo>
                    <a:pt x="1085" y="21600"/>
                  </a:lnTo>
                  <a:lnTo>
                    <a:pt x="6386" y="20986"/>
                  </a:lnTo>
                  <a:lnTo>
                    <a:pt x="11644" y="20119"/>
                  </a:lnTo>
                  <a:lnTo>
                    <a:pt x="16752" y="19098"/>
                  </a:lnTo>
                  <a:lnTo>
                    <a:pt x="21600" y="18026"/>
                  </a:lnTo>
                  <a:lnTo>
                    <a:pt x="19241" y="10472"/>
                  </a:lnTo>
                  <a:lnTo>
                    <a:pt x="17876" y="6706"/>
                  </a:lnTo>
                  <a:lnTo>
                    <a:pt x="15865" y="2051"/>
                  </a:lnTo>
                  <a:lnTo>
                    <a:pt x="17101" y="1180"/>
                  </a:lnTo>
                  <a:lnTo>
                    <a:pt x="16957" y="958"/>
                  </a:lnTo>
                  <a:lnTo>
                    <a:pt x="11813" y="702"/>
                  </a:lnTo>
                  <a:lnTo>
                    <a:pt x="10961" y="0"/>
                  </a:lnTo>
                  <a:close/>
                </a:path>
              </a:pathLst>
            </a:custGeom>
            <a:solidFill>
              <a:srgbClr val="94A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7" name="object 585"/>
            <p:cNvSpPr/>
            <p:nvPr/>
          </p:nvSpPr>
          <p:spPr>
            <a:xfrm>
              <a:off x="2103804" y="199953"/>
              <a:ext cx="139557" cy="48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4" y="0"/>
                  </a:moveTo>
                  <a:lnTo>
                    <a:pt x="15140" y="2045"/>
                  </a:lnTo>
                  <a:lnTo>
                    <a:pt x="10944" y="4642"/>
                  </a:lnTo>
                  <a:lnTo>
                    <a:pt x="8094" y="7066"/>
                  </a:lnTo>
                  <a:lnTo>
                    <a:pt x="5789" y="9535"/>
                  </a:lnTo>
                  <a:lnTo>
                    <a:pt x="3778" y="12030"/>
                  </a:lnTo>
                  <a:lnTo>
                    <a:pt x="1813" y="14526"/>
                  </a:lnTo>
                  <a:lnTo>
                    <a:pt x="1504" y="15730"/>
                  </a:lnTo>
                  <a:lnTo>
                    <a:pt x="688" y="17125"/>
                  </a:lnTo>
                  <a:lnTo>
                    <a:pt x="0" y="18491"/>
                  </a:lnTo>
                  <a:lnTo>
                    <a:pt x="74" y="19610"/>
                  </a:lnTo>
                  <a:lnTo>
                    <a:pt x="640" y="19930"/>
                  </a:lnTo>
                  <a:lnTo>
                    <a:pt x="1592" y="20253"/>
                  </a:lnTo>
                  <a:lnTo>
                    <a:pt x="2491" y="20579"/>
                  </a:lnTo>
                  <a:lnTo>
                    <a:pt x="2900" y="20905"/>
                  </a:lnTo>
                  <a:lnTo>
                    <a:pt x="3758" y="20851"/>
                  </a:lnTo>
                  <a:lnTo>
                    <a:pt x="4797" y="20948"/>
                  </a:lnTo>
                  <a:lnTo>
                    <a:pt x="13234" y="21522"/>
                  </a:lnTo>
                  <a:lnTo>
                    <a:pt x="19642" y="21600"/>
                  </a:lnTo>
                  <a:lnTo>
                    <a:pt x="19683" y="21272"/>
                  </a:lnTo>
                  <a:lnTo>
                    <a:pt x="19829" y="20607"/>
                  </a:lnTo>
                  <a:lnTo>
                    <a:pt x="19860" y="20147"/>
                  </a:lnTo>
                  <a:lnTo>
                    <a:pt x="18824" y="20171"/>
                  </a:lnTo>
                  <a:lnTo>
                    <a:pt x="17830" y="20116"/>
                  </a:lnTo>
                  <a:lnTo>
                    <a:pt x="16277" y="20067"/>
                  </a:lnTo>
                  <a:lnTo>
                    <a:pt x="14775" y="19997"/>
                  </a:lnTo>
                  <a:lnTo>
                    <a:pt x="14339" y="19993"/>
                  </a:lnTo>
                  <a:lnTo>
                    <a:pt x="8732" y="19450"/>
                  </a:lnTo>
                  <a:lnTo>
                    <a:pt x="6849" y="18284"/>
                  </a:lnTo>
                  <a:lnTo>
                    <a:pt x="7030" y="17210"/>
                  </a:lnTo>
                  <a:lnTo>
                    <a:pt x="7348" y="16385"/>
                  </a:lnTo>
                  <a:lnTo>
                    <a:pt x="7901" y="15585"/>
                  </a:lnTo>
                  <a:lnTo>
                    <a:pt x="9204" y="14052"/>
                  </a:lnTo>
                  <a:lnTo>
                    <a:pt x="9509" y="13560"/>
                  </a:lnTo>
                  <a:lnTo>
                    <a:pt x="9757" y="13062"/>
                  </a:lnTo>
                  <a:lnTo>
                    <a:pt x="10110" y="12578"/>
                  </a:lnTo>
                  <a:lnTo>
                    <a:pt x="10728" y="12126"/>
                  </a:lnTo>
                  <a:lnTo>
                    <a:pt x="10863" y="12101"/>
                  </a:lnTo>
                  <a:lnTo>
                    <a:pt x="13120" y="12631"/>
                  </a:lnTo>
                  <a:lnTo>
                    <a:pt x="12581" y="12318"/>
                  </a:lnTo>
                  <a:lnTo>
                    <a:pt x="12009" y="12015"/>
                  </a:lnTo>
                  <a:lnTo>
                    <a:pt x="11353" y="11487"/>
                  </a:lnTo>
                  <a:lnTo>
                    <a:pt x="10783" y="11549"/>
                  </a:lnTo>
                  <a:lnTo>
                    <a:pt x="10968" y="11093"/>
                  </a:lnTo>
                  <a:lnTo>
                    <a:pt x="11797" y="10761"/>
                  </a:lnTo>
                  <a:lnTo>
                    <a:pt x="11983" y="10406"/>
                  </a:lnTo>
                  <a:lnTo>
                    <a:pt x="12246" y="9705"/>
                  </a:lnTo>
                  <a:lnTo>
                    <a:pt x="12467" y="9379"/>
                  </a:lnTo>
                  <a:lnTo>
                    <a:pt x="12855" y="9024"/>
                  </a:lnTo>
                  <a:lnTo>
                    <a:pt x="13671" y="8397"/>
                  </a:lnTo>
                  <a:lnTo>
                    <a:pt x="13989" y="8052"/>
                  </a:lnTo>
                  <a:lnTo>
                    <a:pt x="14515" y="8200"/>
                  </a:lnTo>
                  <a:lnTo>
                    <a:pt x="14858" y="8412"/>
                  </a:lnTo>
                  <a:lnTo>
                    <a:pt x="15309" y="8539"/>
                  </a:lnTo>
                  <a:lnTo>
                    <a:pt x="16163" y="8431"/>
                  </a:lnTo>
                  <a:lnTo>
                    <a:pt x="16183" y="7997"/>
                  </a:lnTo>
                  <a:lnTo>
                    <a:pt x="15511" y="7834"/>
                  </a:lnTo>
                  <a:lnTo>
                    <a:pt x="14207" y="7800"/>
                  </a:lnTo>
                  <a:lnTo>
                    <a:pt x="14172" y="7784"/>
                  </a:lnTo>
                  <a:lnTo>
                    <a:pt x="14592" y="7573"/>
                  </a:lnTo>
                  <a:lnTo>
                    <a:pt x="14746" y="7192"/>
                  </a:lnTo>
                  <a:lnTo>
                    <a:pt x="14885" y="6949"/>
                  </a:lnTo>
                  <a:lnTo>
                    <a:pt x="15546" y="6141"/>
                  </a:lnTo>
                  <a:lnTo>
                    <a:pt x="17376" y="4359"/>
                  </a:lnTo>
                  <a:lnTo>
                    <a:pt x="17553" y="4232"/>
                  </a:lnTo>
                  <a:lnTo>
                    <a:pt x="18901" y="2880"/>
                  </a:lnTo>
                  <a:lnTo>
                    <a:pt x="19550" y="2270"/>
                  </a:lnTo>
                  <a:lnTo>
                    <a:pt x="20507" y="1520"/>
                  </a:lnTo>
                  <a:lnTo>
                    <a:pt x="20912" y="1147"/>
                  </a:lnTo>
                  <a:lnTo>
                    <a:pt x="21600" y="1137"/>
                  </a:lnTo>
                  <a:lnTo>
                    <a:pt x="21390" y="860"/>
                  </a:lnTo>
                  <a:lnTo>
                    <a:pt x="21270" y="573"/>
                  </a:lnTo>
                  <a:lnTo>
                    <a:pt x="21164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8" name="object 586"/>
            <p:cNvSpPr/>
            <p:nvPr/>
          </p:nvSpPr>
          <p:spPr>
            <a:xfrm>
              <a:off x="2240538" y="198946"/>
              <a:ext cx="126445" cy="3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5" y="0"/>
                  </a:moveTo>
                  <a:lnTo>
                    <a:pt x="0" y="59"/>
                  </a:lnTo>
                  <a:lnTo>
                    <a:pt x="117" y="802"/>
                  </a:lnTo>
                  <a:lnTo>
                    <a:pt x="250" y="1174"/>
                  </a:lnTo>
                  <a:lnTo>
                    <a:pt x="482" y="1533"/>
                  </a:lnTo>
                  <a:lnTo>
                    <a:pt x="1536" y="2675"/>
                  </a:lnTo>
                  <a:lnTo>
                    <a:pt x="3940" y="5023"/>
                  </a:lnTo>
                  <a:lnTo>
                    <a:pt x="5274" y="6474"/>
                  </a:lnTo>
                  <a:lnTo>
                    <a:pt x="5333" y="6873"/>
                  </a:lnTo>
                  <a:lnTo>
                    <a:pt x="5528" y="7111"/>
                  </a:lnTo>
                  <a:lnTo>
                    <a:pt x="5632" y="7109"/>
                  </a:lnTo>
                  <a:lnTo>
                    <a:pt x="5834" y="7358"/>
                  </a:lnTo>
                  <a:lnTo>
                    <a:pt x="6528" y="7756"/>
                  </a:lnTo>
                  <a:lnTo>
                    <a:pt x="7222" y="8606"/>
                  </a:lnTo>
                  <a:lnTo>
                    <a:pt x="7678" y="9226"/>
                  </a:lnTo>
                  <a:lnTo>
                    <a:pt x="7997" y="9562"/>
                  </a:lnTo>
                  <a:lnTo>
                    <a:pt x="8268" y="10104"/>
                  </a:lnTo>
                  <a:lnTo>
                    <a:pt x="8639" y="10461"/>
                  </a:lnTo>
                  <a:lnTo>
                    <a:pt x="8643" y="10862"/>
                  </a:lnTo>
                  <a:lnTo>
                    <a:pt x="8570" y="10911"/>
                  </a:lnTo>
                  <a:lnTo>
                    <a:pt x="8400" y="11116"/>
                  </a:lnTo>
                  <a:lnTo>
                    <a:pt x="8680" y="11101"/>
                  </a:lnTo>
                  <a:lnTo>
                    <a:pt x="8641" y="11198"/>
                  </a:lnTo>
                  <a:lnTo>
                    <a:pt x="8886" y="11202"/>
                  </a:lnTo>
                  <a:lnTo>
                    <a:pt x="8982" y="11062"/>
                  </a:lnTo>
                  <a:lnTo>
                    <a:pt x="9121" y="11157"/>
                  </a:lnTo>
                  <a:lnTo>
                    <a:pt x="9523" y="11571"/>
                  </a:lnTo>
                  <a:lnTo>
                    <a:pt x="10683" y="13039"/>
                  </a:lnTo>
                  <a:lnTo>
                    <a:pt x="11634" y="14408"/>
                  </a:lnTo>
                  <a:lnTo>
                    <a:pt x="11833" y="14874"/>
                  </a:lnTo>
                  <a:lnTo>
                    <a:pt x="11761" y="15211"/>
                  </a:lnTo>
                  <a:lnTo>
                    <a:pt x="12000" y="15211"/>
                  </a:lnTo>
                  <a:lnTo>
                    <a:pt x="14772" y="18398"/>
                  </a:lnTo>
                  <a:lnTo>
                    <a:pt x="15840" y="21600"/>
                  </a:lnTo>
                  <a:lnTo>
                    <a:pt x="16591" y="21137"/>
                  </a:lnTo>
                  <a:lnTo>
                    <a:pt x="17596" y="20685"/>
                  </a:lnTo>
                  <a:lnTo>
                    <a:pt x="18622" y="20251"/>
                  </a:lnTo>
                  <a:lnTo>
                    <a:pt x="19439" y="19839"/>
                  </a:lnTo>
                  <a:lnTo>
                    <a:pt x="19902" y="19476"/>
                  </a:lnTo>
                  <a:lnTo>
                    <a:pt x="21009" y="18451"/>
                  </a:lnTo>
                  <a:lnTo>
                    <a:pt x="21600" y="17996"/>
                  </a:lnTo>
                  <a:lnTo>
                    <a:pt x="19388" y="14346"/>
                  </a:lnTo>
                  <a:lnTo>
                    <a:pt x="16560" y="10747"/>
                  </a:lnTo>
                  <a:lnTo>
                    <a:pt x="14444" y="8420"/>
                  </a:lnTo>
                  <a:lnTo>
                    <a:pt x="11480" y="5507"/>
                  </a:lnTo>
                  <a:lnTo>
                    <a:pt x="8056" y="2715"/>
                  </a:lnTo>
                  <a:lnTo>
                    <a:pt x="4560" y="755"/>
                  </a:lnTo>
                  <a:lnTo>
                    <a:pt x="2586" y="125"/>
                  </a:lnTo>
                  <a:lnTo>
                    <a:pt x="1445" y="0"/>
                  </a:lnTo>
                  <a:close/>
                </a:path>
              </a:pathLst>
            </a:custGeom>
            <a:solidFill>
              <a:srgbClr val="80B4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9" name="object 587"/>
            <p:cNvSpPr/>
            <p:nvPr/>
          </p:nvSpPr>
          <p:spPr>
            <a:xfrm>
              <a:off x="2173115" y="298289"/>
              <a:ext cx="137671" cy="352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0" y="0"/>
                  </a:moveTo>
                  <a:lnTo>
                    <a:pt x="10579" y="4087"/>
                  </a:lnTo>
                  <a:lnTo>
                    <a:pt x="5731" y="2367"/>
                  </a:lnTo>
                  <a:lnTo>
                    <a:pt x="6649" y="2920"/>
                  </a:lnTo>
                  <a:lnTo>
                    <a:pt x="9347" y="4178"/>
                  </a:lnTo>
                  <a:lnTo>
                    <a:pt x="10138" y="4690"/>
                  </a:lnTo>
                  <a:lnTo>
                    <a:pt x="10294" y="5460"/>
                  </a:lnTo>
                  <a:lnTo>
                    <a:pt x="10261" y="6757"/>
                  </a:lnTo>
                  <a:lnTo>
                    <a:pt x="10085" y="8000"/>
                  </a:lnTo>
                  <a:lnTo>
                    <a:pt x="9808" y="8605"/>
                  </a:lnTo>
                  <a:lnTo>
                    <a:pt x="3636" y="5765"/>
                  </a:lnTo>
                  <a:lnTo>
                    <a:pt x="3652" y="6062"/>
                  </a:lnTo>
                  <a:lnTo>
                    <a:pt x="4234" y="6390"/>
                  </a:lnTo>
                  <a:lnTo>
                    <a:pt x="4931" y="6729"/>
                  </a:lnTo>
                  <a:lnTo>
                    <a:pt x="5290" y="7056"/>
                  </a:lnTo>
                  <a:lnTo>
                    <a:pt x="5539" y="7043"/>
                  </a:lnTo>
                  <a:lnTo>
                    <a:pt x="5474" y="7116"/>
                  </a:lnTo>
                  <a:lnTo>
                    <a:pt x="6346" y="7532"/>
                  </a:lnTo>
                  <a:lnTo>
                    <a:pt x="7408" y="7993"/>
                  </a:lnTo>
                  <a:lnTo>
                    <a:pt x="8403" y="8460"/>
                  </a:lnTo>
                  <a:lnTo>
                    <a:pt x="9037" y="8863"/>
                  </a:lnTo>
                  <a:lnTo>
                    <a:pt x="9258" y="9122"/>
                  </a:lnTo>
                  <a:lnTo>
                    <a:pt x="9909" y="9403"/>
                  </a:lnTo>
                  <a:lnTo>
                    <a:pt x="9998" y="10190"/>
                  </a:lnTo>
                  <a:lnTo>
                    <a:pt x="10002" y="11605"/>
                  </a:lnTo>
                  <a:lnTo>
                    <a:pt x="9882" y="12972"/>
                  </a:lnTo>
                  <a:lnTo>
                    <a:pt x="9588" y="13596"/>
                  </a:lnTo>
                  <a:lnTo>
                    <a:pt x="7631" y="13053"/>
                  </a:lnTo>
                  <a:lnTo>
                    <a:pt x="5843" y="12438"/>
                  </a:lnTo>
                  <a:lnTo>
                    <a:pt x="4137" y="11800"/>
                  </a:lnTo>
                  <a:lnTo>
                    <a:pt x="2425" y="11187"/>
                  </a:lnTo>
                  <a:lnTo>
                    <a:pt x="137" y="10464"/>
                  </a:lnTo>
                  <a:lnTo>
                    <a:pt x="0" y="10499"/>
                  </a:lnTo>
                  <a:lnTo>
                    <a:pt x="1760" y="11407"/>
                  </a:lnTo>
                  <a:lnTo>
                    <a:pt x="5003" y="12635"/>
                  </a:lnTo>
                  <a:lnTo>
                    <a:pt x="8169" y="13774"/>
                  </a:lnTo>
                  <a:lnTo>
                    <a:pt x="9698" y="14414"/>
                  </a:lnTo>
                  <a:lnTo>
                    <a:pt x="9781" y="15001"/>
                  </a:lnTo>
                  <a:lnTo>
                    <a:pt x="9819" y="16137"/>
                  </a:lnTo>
                  <a:lnTo>
                    <a:pt x="9768" y="17262"/>
                  </a:lnTo>
                  <a:lnTo>
                    <a:pt x="9588" y="17813"/>
                  </a:lnTo>
                  <a:lnTo>
                    <a:pt x="1102" y="14586"/>
                  </a:lnTo>
                  <a:lnTo>
                    <a:pt x="2883" y="15633"/>
                  </a:lnTo>
                  <a:lnTo>
                    <a:pt x="4911" y="16606"/>
                  </a:lnTo>
                  <a:lnTo>
                    <a:pt x="9258" y="18459"/>
                  </a:lnTo>
                  <a:lnTo>
                    <a:pt x="9344" y="19201"/>
                  </a:lnTo>
                  <a:lnTo>
                    <a:pt x="9258" y="21600"/>
                  </a:lnTo>
                  <a:lnTo>
                    <a:pt x="11902" y="21514"/>
                  </a:lnTo>
                  <a:lnTo>
                    <a:pt x="11652" y="20027"/>
                  </a:lnTo>
                  <a:lnTo>
                    <a:pt x="11698" y="19318"/>
                  </a:lnTo>
                  <a:lnTo>
                    <a:pt x="12123" y="18631"/>
                  </a:lnTo>
                  <a:lnTo>
                    <a:pt x="13469" y="17841"/>
                  </a:lnTo>
                  <a:lnTo>
                    <a:pt x="15692" y="16820"/>
                  </a:lnTo>
                  <a:lnTo>
                    <a:pt x="17949" y="15757"/>
                  </a:lnTo>
                  <a:lnTo>
                    <a:pt x="19396" y="14844"/>
                  </a:lnTo>
                  <a:lnTo>
                    <a:pt x="19574" y="14663"/>
                  </a:lnTo>
                  <a:lnTo>
                    <a:pt x="19426" y="14556"/>
                  </a:lnTo>
                  <a:lnTo>
                    <a:pt x="19506" y="14371"/>
                  </a:lnTo>
                  <a:lnTo>
                    <a:pt x="19209" y="14324"/>
                  </a:lnTo>
                  <a:lnTo>
                    <a:pt x="18681" y="14632"/>
                  </a:lnTo>
                  <a:lnTo>
                    <a:pt x="18262" y="14842"/>
                  </a:lnTo>
                  <a:lnTo>
                    <a:pt x="13492" y="17041"/>
                  </a:lnTo>
                  <a:lnTo>
                    <a:pt x="11792" y="17555"/>
                  </a:lnTo>
                  <a:lnTo>
                    <a:pt x="11584" y="17077"/>
                  </a:lnTo>
                  <a:lnTo>
                    <a:pt x="11445" y="16095"/>
                  </a:lnTo>
                  <a:lnTo>
                    <a:pt x="11396" y="15079"/>
                  </a:lnTo>
                  <a:lnTo>
                    <a:pt x="11462" y="14500"/>
                  </a:lnTo>
                  <a:lnTo>
                    <a:pt x="13184" y="13649"/>
                  </a:lnTo>
                  <a:lnTo>
                    <a:pt x="16550" y="12395"/>
                  </a:lnTo>
                  <a:lnTo>
                    <a:pt x="19906" y="11042"/>
                  </a:lnTo>
                  <a:lnTo>
                    <a:pt x="21600" y="9896"/>
                  </a:lnTo>
                  <a:lnTo>
                    <a:pt x="21381" y="9896"/>
                  </a:lnTo>
                  <a:lnTo>
                    <a:pt x="20676" y="10248"/>
                  </a:lnTo>
                  <a:lnTo>
                    <a:pt x="19382" y="10718"/>
                  </a:lnTo>
                  <a:lnTo>
                    <a:pt x="16632" y="11657"/>
                  </a:lnTo>
                  <a:lnTo>
                    <a:pt x="16218" y="11756"/>
                  </a:lnTo>
                  <a:lnTo>
                    <a:pt x="15869" y="11876"/>
                  </a:lnTo>
                  <a:lnTo>
                    <a:pt x="13702" y="12753"/>
                  </a:lnTo>
                  <a:lnTo>
                    <a:pt x="12284" y="13206"/>
                  </a:lnTo>
                  <a:lnTo>
                    <a:pt x="11462" y="13209"/>
                  </a:lnTo>
                  <a:lnTo>
                    <a:pt x="11511" y="12399"/>
                  </a:lnTo>
                  <a:lnTo>
                    <a:pt x="11456" y="11516"/>
                  </a:lnTo>
                  <a:lnTo>
                    <a:pt x="12477" y="9161"/>
                  </a:lnTo>
                  <a:lnTo>
                    <a:pt x="15456" y="7664"/>
                  </a:lnTo>
                  <a:lnTo>
                    <a:pt x="16752" y="7013"/>
                  </a:lnTo>
                  <a:lnTo>
                    <a:pt x="17404" y="6638"/>
                  </a:lnTo>
                  <a:lnTo>
                    <a:pt x="18071" y="6104"/>
                  </a:lnTo>
                  <a:lnTo>
                    <a:pt x="18499" y="5679"/>
                  </a:lnTo>
                  <a:lnTo>
                    <a:pt x="18551" y="5578"/>
                  </a:lnTo>
                  <a:lnTo>
                    <a:pt x="18294" y="5593"/>
                  </a:lnTo>
                  <a:lnTo>
                    <a:pt x="17306" y="6321"/>
                  </a:lnTo>
                  <a:lnTo>
                    <a:pt x="15571" y="7181"/>
                  </a:lnTo>
                  <a:lnTo>
                    <a:pt x="13626" y="8000"/>
                  </a:lnTo>
                  <a:lnTo>
                    <a:pt x="12012" y="8605"/>
                  </a:lnTo>
                  <a:lnTo>
                    <a:pt x="11728" y="7985"/>
                  </a:lnTo>
                  <a:lnTo>
                    <a:pt x="11601" y="6660"/>
                  </a:lnTo>
                  <a:lnTo>
                    <a:pt x="11596" y="5286"/>
                  </a:lnTo>
                  <a:lnTo>
                    <a:pt x="11681" y="4518"/>
                  </a:lnTo>
                  <a:lnTo>
                    <a:pt x="11738" y="4399"/>
                  </a:lnTo>
                  <a:lnTo>
                    <a:pt x="12761" y="3725"/>
                  </a:lnTo>
                  <a:lnTo>
                    <a:pt x="13313" y="3279"/>
                  </a:lnTo>
                  <a:lnTo>
                    <a:pt x="13753" y="3074"/>
                  </a:lnTo>
                  <a:lnTo>
                    <a:pt x="14739" y="2419"/>
                  </a:lnTo>
                  <a:lnTo>
                    <a:pt x="15489" y="2022"/>
                  </a:lnTo>
                  <a:lnTo>
                    <a:pt x="15869" y="1549"/>
                  </a:lnTo>
                  <a:lnTo>
                    <a:pt x="15752" y="1383"/>
                  </a:lnTo>
                  <a:lnTo>
                    <a:pt x="15656" y="1386"/>
                  </a:lnTo>
                  <a:lnTo>
                    <a:pt x="15650" y="1377"/>
                  </a:lnTo>
                  <a:lnTo>
                    <a:pt x="15564" y="1640"/>
                  </a:lnTo>
                  <a:lnTo>
                    <a:pt x="14885" y="1727"/>
                  </a:lnTo>
                  <a:lnTo>
                    <a:pt x="14548" y="1893"/>
                  </a:lnTo>
                  <a:lnTo>
                    <a:pt x="13687" y="2360"/>
                  </a:lnTo>
                  <a:lnTo>
                    <a:pt x="12872" y="2844"/>
                  </a:lnTo>
                  <a:lnTo>
                    <a:pt x="12014" y="3316"/>
                  </a:lnTo>
                  <a:lnTo>
                    <a:pt x="11021" y="3744"/>
                  </a:lnTo>
                  <a:lnTo>
                    <a:pt x="10910" y="0"/>
                  </a:lnTo>
                  <a:close/>
                </a:path>
              </a:pathLst>
            </a:custGeom>
            <a:solidFill>
              <a:srgbClr val="8266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0" name="object 588"/>
            <p:cNvSpPr/>
            <p:nvPr/>
          </p:nvSpPr>
          <p:spPr>
            <a:xfrm>
              <a:off x="2227902" y="649497"/>
              <a:ext cx="29506" cy="184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6" y="0"/>
                  </a:moveTo>
                  <a:lnTo>
                    <a:pt x="3087" y="165"/>
                  </a:lnTo>
                  <a:lnTo>
                    <a:pt x="2940" y="1036"/>
                  </a:lnTo>
                  <a:lnTo>
                    <a:pt x="2054" y="3628"/>
                  </a:lnTo>
                  <a:lnTo>
                    <a:pt x="1724" y="11708"/>
                  </a:lnTo>
                  <a:lnTo>
                    <a:pt x="1207" y="15750"/>
                  </a:lnTo>
                  <a:lnTo>
                    <a:pt x="0" y="19786"/>
                  </a:lnTo>
                  <a:lnTo>
                    <a:pt x="5865" y="19924"/>
                  </a:lnTo>
                  <a:lnTo>
                    <a:pt x="12187" y="20322"/>
                  </a:lnTo>
                  <a:lnTo>
                    <a:pt x="17817" y="20906"/>
                  </a:lnTo>
                  <a:lnTo>
                    <a:pt x="21600" y="21600"/>
                  </a:lnTo>
                  <a:lnTo>
                    <a:pt x="20459" y="17064"/>
                  </a:lnTo>
                  <a:lnTo>
                    <a:pt x="15426" y="0"/>
                  </a:lnTo>
                  <a:close/>
                </a:path>
              </a:pathLst>
            </a:custGeom>
            <a:solidFill>
              <a:srgbClr val="966C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1" name="object 589"/>
            <p:cNvSpPr/>
            <p:nvPr/>
          </p:nvSpPr>
          <p:spPr>
            <a:xfrm>
              <a:off x="2173298" y="438765"/>
              <a:ext cx="12704" cy="21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53" y="0"/>
                  </a:moveTo>
                  <a:lnTo>
                    <a:pt x="11454" y="572"/>
                  </a:lnTo>
                  <a:lnTo>
                    <a:pt x="2085" y="8119"/>
                  </a:lnTo>
                  <a:lnTo>
                    <a:pt x="0" y="18528"/>
                  </a:lnTo>
                  <a:lnTo>
                    <a:pt x="6436" y="17097"/>
                  </a:lnTo>
                  <a:lnTo>
                    <a:pt x="9188" y="21600"/>
                  </a:lnTo>
                  <a:lnTo>
                    <a:pt x="17662" y="17747"/>
                  </a:lnTo>
                  <a:lnTo>
                    <a:pt x="21600" y="11048"/>
                  </a:lnTo>
                  <a:lnTo>
                    <a:pt x="19948" y="4225"/>
                  </a:lnTo>
                  <a:lnTo>
                    <a:pt x="11653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2" name="object 590"/>
            <p:cNvSpPr/>
            <p:nvPr/>
          </p:nvSpPr>
          <p:spPr>
            <a:xfrm>
              <a:off x="2248946" y="646158"/>
              <a:ext cx="38192" cy="3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83" y="0"/>
                  </a:moveTo>
                  <a:lnTo>
                    <a:pt x="5900" y="432"/>
                  </a:lnTo>
                  <a:lnTo>
                    <a:pt x="14" y="349"/>
                  </a:lnTo>
                  <a:lnTo>
                    <a:pt x="0" y="1586"/>
                  </a:lnTo>
                  <a:lnTo>
                    <a:pt x="167" y="7017"/>
                  </a:lnTo>
                  <a:lnTo>
                    <a:pt x="812" y="21600"/>
                  </a:lnTo>
                  <a:lnTo>
                    <a:pt x="18289" y="20673"/>
                  </a:lnTo>
                  <a:lnTo>
                    <a:pt x="18281" y="18501"/>
                  </a:lnTo>
                  <a:lnTo>
                    <a:pt x="19035" y="17791"/>
                  </a:lnTo>
                  <a:lnTo>
                    <a:pt x="19158" y="15753"/>
                  </a:lnTo>
                  <a:lnTo>
                    <a:pt x="19876" y="16120"/>
                  </a:lnTo>
                  <a:lnTo>
                    <a:pt x="20157" y="13080"/>
                  </a:lnTo>
                  <a:lnTo>
                    <a:pt x="19790" y="11443"/>
                  </a:lnTo>
                  <a:lnTo>
                    <a:pt x="20860" y="6965"/>
                  </a:lnTo>
                  <a:lnTo>
                    <a:pt x="21248" y="6665"/>
                  </a:lnTo>
                  <a:lnTo>
                    <a:pt x="21600" y="5420"/>
                  </a:lnTo>
                  <a:lnTo>
                    <a:pt x="21334" y="4484"/>
                  </a:lnTo>
                  <a:lnTo>
                    <a:pt x="21471" y="4042"/>
                  </a:lnTo>
                  <a:lnTo>
                    <a:pt x="16845" y="666"/>
                  </a:lnTo>
                  <a:lnTo>
                    <a:pt x="11583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3" name="object 591"/>
            <p:cNvSpPr/>
            <p:nvPr/>
          </p:nvSpPr>
          <p:spPr>
            <a:xfrm>
              <a:off x="2178717" y="225249"/>
              <a:ext cx="94137" cy="29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994"/>
                  </a:moveTo>
                  <a:lnTo>
                    <a:pt x="21346" y="6706"/>
                  </a:lnTo>
                  <a:lnTo>
                    <a:pt x="21268" y="6205"/>
                  </a:lnTo>
                  <a:lnTo>
                    <a:pt x="20953" y="5863"/>
                  </a:lnTo>
                  <a:lnTo>
                    <a:pt x="19478" y="4382"/>
                  </a:lnTo>
                  <a:lnTo>
                    <a:pt x="16247" y="1434"/>
                  </a:lnTo>
                  <a:lnTo>
                    <a:pt x="14830" y="0"/>
                  </a:lnTo>
                  <a:lnTo>
                    <a:pt x="13810" y="17"/>
                  </a:lnTo>
                  <a:lnTo>
                    <a:pt x="13210" y="625"/>
                  </a:lnTo>
                  <a:lnTo>
                    <a:pt x="11791" y="1845"/>
                  </a:lnTo>
                  <a:lnTo>
                    <a:pt x="10832" y="2839"/>
                  </a:lnTo>
                  <a:lnTo>
                    <a:pt x="9028" y="4834"/>
                  </a:lnTo>
                  <a:lnTo>
                    <a:pt x="11517" y="4960"/>
                  </a:lnTo>
                  <a:lnTo>
                    <a:pt x="11896" y="5493"/>
                  </a:lnTo>
                  <a:lnTo>
                    <a:pt x="10680" y="5850"/>
                  </a:lnTo>
                  <a:lnTo>
                    <a:pt x="8381" y="5451"/>
                  </a:lnTo>
                  <a:lnTo>
                    <a:pt x="5858" y="8149"/>
                  </a:lnTo>
                  <a:lnTo>
                    <a:pt x="5158" y="9051"/>
                  </a:lnTo>
                  <a:lnTo>
                    <a:pt x="7093" y="9103"/>
                  </a:lnTo>
                  <a:lnTo>
                    <a:pt x="7125" y="9675"/>
                  </a:lnTo>
                  <a:lnTo>
                    <a:pt x="7023" y="10128"/>
                  </a:lnTo>
                  <a:lnTo>
                    <a:pt x="6312" y="10363"/>
                  </a:lnTo>
                  <a:lnTo>
                    <a:pt x="4514" y="10285"/>
                  </a:lnTo>
                  <a:lnTo>
                    <a:pt x="4441" y="10482"/>
                  </a:lnTo>
                  <a:lnTo>
                    <a:pt x="3818" y="10826"/>
                  </a:lnTo>
                  <a:lnTo>
                    <a:pt x="3870" y="10852"/>
                  </a:lnTo>
                  <a:lnTo>
                    <a:pt x="5805" y="10906"/>
                  </a:lnTo>
                  <a:lnTo>
                    <a:pt x="6802" y="11172"/>
                  </a:lnTo>
                  <a:lnTo>
                    <a:pt x="6770" y="11880"/>
                  </a:lnTo>
                  <a:lnTo>
                    <a:pt x="5505" y="12054"/>
                  </a:lnTo>
                  <a:lnTo>
                    <a:pt x="4835" y="11848"/>
                  </a:lnTo>
                  <a:lnTo>
                    <a:pt x="4327" y="11503"/>
                  </a:lnTo>
                  <a:lnTo>
                    <a:pt x="3546" y="11263"/>
                  </a:lnTo>
                  <a:lnTo>
                    <a:pt x="3077" y="11824"/>
                  </a:lnTo>
                  <a:lnTo>
                    <a:pt x="1868" y="12844"/>
                  </a:lnTo>
                  <a:lnTo>
                    <a:pt x="1291" y="13423"/>
                  </a:lnTo>
                  <a:lnTo>
                    <a:pt x="964" y="13955"/>
                  </a:lnTo>
                  <a:lnTo>
                    <a:pt x="574" y="15096"/>
                  </a:lnTo>
                  <a:lnTo>
                    <a:pt x="323" y="15634"/>
                  </a:lnTo>
                  <a:lnTo>
                    <a:pt x="1413" y="15935"/>
                  </a:lnTo>
                  <a:lnTo>
                    <a:pt x="1632" y="16423"/>
                  </a:lnTo>
                  <a:lnTo>
                    <a:pt x="1113" y="16902"/>
                  </a:lnTo>
                  <a:lnTo>
                    <a:pt x="0" y="17178"/>
                  </a:lnTo>
                  <a:lnTo>
                    <a:pt x="612" y="17717"/>
                  </a:lnTo>
                  <a:lnTo>
                    <a:pt x="1460" y="18210"/>
                  </a:lnTo>
                  <a:lnTo>
                    <a:pt x="2258" y="18720"/>
                  </a:lnTo>
                  <a:lnTo>
                    <a:pt x="4765" y="19453"/>
                  </a:lnTo>
                  <a:lnTo>
                    <a:pt x="7259" y="20215"/>
                  </a:lnTo>
                  <a:lnTo>
                    <a:pt x="9873" y="20950"/>
                  </a:lnTo>
                  <a:lnTo>
                    <a:pt x="12735" y="21600"/>
                  </a:lnTo>
                  <a:lnTo>
                    <a:pt x="13166" y="20853"/>
                  </a:lnTo>
                  <a:lnTo>
                    <a:pt x="13341" y="19220"/>
                  </a:lnTo>
                  <a:lnTo>
                    <a:pt x="13335" y="17528"/>
                  </a:lnTo>
                  <a:lnTo>
                    <a:pt x="13204" y="16588"/>
                  </a:lnTo>
                  <a:lnTo>
                    <a:pt x="12251" y="16251"/>
                  </a:lnTo>
                  <a:lnTo>
                    <a:pt x="12549" y="17013"/>
                  </a:lnTo>
                  <a:lnTo>
                    <a:pt x="12525" y="18095"/>
                  </a:lnTo>
                  <a:lnTo>
                    <a:pt x="11881" y="19065"/>
                  </a:lnTo>
                  <a:lnTo>
                    <a:pt x="10316" y="19492"/>
                  </a:lnTo>
                  <a:lnTo>
                    <a:pt x="10153" y="18925"/>
                  </a:lnTo>
                  <a:lnTo>
                    <a:pt x="10115" y="17801"/>
                  </a:lnTo>
                  <a:lnTo>
                    <a:pt x="10179" y="16673"/>
                  </a:lnTo>
                  <a:lnTo>
                    <a:pt x="10316" y="16097"/>
                  </a:lnTo>
                  <a:lnTo>
                    <a:pt x="10605" y="15901"/>
                  </a:lnTo>
                  <a:lnTo>
                    <a:pt x="11374" y="15938"/>
                  </a:lnTo>
                  <a:lnTo>
                    <a:pt x="11928" y="15943"/>
                  </a:lnTo>
                  <a:lnTo>
                    <a:pt x="11004" y="15460"/>
                  </a:lnTo>
                  <a:lnTo>
                    <a:pt x="9547" y="14902"/>
                  </a:lnTo>
                  <a:lnTo>
                    <a:pt x="7994" y="14351"/>
                  </a:lnTo>
                  <a:lnTo>
                    <a:pt x="6770" y="13886"/>
                  </a:lnTo>
                  <a:lnTo>
                    <a:pt x="6839" y="13927"/>
                  </a:lnTo>
                  <a:lnTo>
                    <a:pt x="7006" y="14729"/>
                  </a:lnTo>
                  <a:lnTo>
                    <a:pt x="6609" y="14812"/>
                  </a:lnTo>
                  <a:lnTo>
                    <a:pt x="4610" y="14872"/>
                  </a:lnTo>
                  <a:lnTo>
                    <a:pt x="3707" y="14438"/>
                  </a:lnTo>
                  <a:lnTo>
                    <a:pt x="3771" y="13882"/>
                  </a:lnTo>
                  <a:lnTo>
                    <a:pt x="4674" y="13577"/>
                  </a:lnTo>
                  <a:lnTo>
                    <a:pt x="5426" y="13545"/>
                  </a:lnTo>
                  <a:lnTo>
                    <a:pt x="5581" y="14008"/>
                  </a:lnTo>
                  <a:lnTo>
                    <a:pt x="6449" y="13783"/>
                  </a:lnTo>
                  <a:lnTo>
                    <a:pt x="5925" y="13391"/>
                  </a:lnTo>
                  <a:lnTo>
                    <a:pt x="4905" y="12987"/>
                  </a:lnTo>
                  <a:lnTo>
                    <a:pt x="4053" y="12594"/>
                  </a:lnTo>
                  <a:lnTo>
                    <a:pt x="4030" y="12240"/>
                  </a:lnTo>
                  <a:lnTo>
                    <a:pt x="13056" y="15634"/>
                  </a:lnTo>
                  <a:lnTo>
                    <a:pt x="13461" y="14910"/>
                  </a:lnTo>
                  <a:lnTo>
                    <a:pt x="13720" y="13425"/>
                  </a:lnTo>
                  <a:lnTo>
                    <a:pt x="13770" y="11874"/>
                  </a:lnTo>
                  <a:lnTo>
                    <a:pt x="13539" y="10954"/>
                  </a:lnTo>
                  <a:lnTo>
                    <a:pt x="12382" y="10342"/>
                  </a:lnTo>
                  <a:lnTo>
                    <a:pt x="8437" y="8839"/>
                  </a:lnTo>
                  <a:lnTo>
                    <a:pt x="7093" y="8177"/>
                  </a:lnTo>
                  <a:lnTo>
                    <a:pt x="14183" y="10234"/>
                  </a:lnTo>
                  <a:lnTo>
                    <a:pt x="14667" y="5349"/>
                  </a:lnTo>
                  <a:lnTo>
                    <a:pt x="14830" y="9823"/>
                  </a:lnTo>
                  <a:lnTo>
                    <a:pt x="16281" y="9312"/>
                  </a:lnTo>
                  <a:lnTo>
                    <a:pt x="17538" y="8748"/>
                  </a:lnTo>
                  <a:lnTo>
                    <a:pt x="18729" y="8169"/>
                  </a:lnTo>
                  <a:lnTo>
                    <a:pt x="19988" y="7611"/>
                  </a:lnTo>
                  <a:lnTo>
                    <a:pt x="20481" y="7413"/>
                  </a:lnTo>
                  <a:lnTo>
                    <a:pt x="21475" y="7309"/>
                  </a:lnTo>
                  <a:lnTo>
                    <a:pt x="21600" y="6994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4" name="object 592"/>
            <p:cNvSpPr/>
            <p:nvPr/>
          </p:nvSpPr>
          <p:spPr>
            <a:xfrm>
              <a:off x="2197736" y="348861"/>
              <a:ext cx="12704" cy="1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30" y="0"/>
                  </a:moveTo>
                  <a:lnTo>
                    <a:pt x="2990" y="6825"/>
                  </a:lnTo>
                  <a:lnTo>
                    <a:pt x="1278" y="13329"/>
                  </a:lnTo>
                  <a:lnTo>
                    <a:pt x="0" y="20307"/>
                  </a:lnTo>
                  <a:lnTo>
                    <a:pt x="14879" y="21600"/>
                  </a:lnTo>
                  <a:lnTo>
                    <a:pt x="20760" y="17725"/>
                  </a:lnTo>
                  <a:lnTo>
                    <a:pt x="21600" y="10274"/>
                  </a:lnTo>
                  <a:lnTo>
                    <a:pt x="21349" y="841"/>
                  </a:lnTo>
                  <a:lnTo>
                    <a:pt x="5330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55" name="object 593" descr="object 593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148057" y="291267"/>
              <a:ext cx="185372" cy="361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6" name="object 594"/>
            <p:cNvSpPr/>
            <p:nvPr/>
          </p:nvSpPr>
          <p:spPr>
            <a:xfrm>
              <a:off x="2282690" y="430344"/>
              <a:ext cx="185437" cy="29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19" y="0"/>
                  </a:moveTo>
                  <a:lnTo>
                    <a:pt x="13746" y="793"/>
                  </a:lnTo>
                  <a:lnTo>
                    <a:pt x="12671" y="2460"/>
                  </a:lnTo>
                  <a:lnTo>
                    <a:pt x="12110" y="3240"/>
                  </a:lnTo>
                  <a:lnTo>
                    <a:pt x="11555" y="3871"/>
                  </a:lnTo>
                  <a:lnTo>
                    <a:pt x="10352" y="5076"/>
                  </a:lnTo>
                  <a:lnTo>
                    <a:pt x="9818" y="5657"/>
                  </a:lnTo>
                  <a:lnTo>
                    <a:pt x="9415" y="6228"/>
                  </a:lnTo>
                  <a:lnTo>
                    <a:pt x="8661" y="7515"/>
                  </a:lnTo>
                  <a:lnTo>
                    <a:pt x="8345" y="7972"/>
                  </a:lnTo>
                  <a:lnTo>
                    <a:pt x="7788" y="8489"/>
                  </a:lnTo>
                  <a:lnTo>
                    <a:pt x="7088" y="9034"/>
                  </a:lnTo>
                  <a:lnTo>
                    <a:pt x="6403" y="9601"/>
                  </a:lnTo>
                  <a:lnTo>
                    <a:pt x="5891" y="10183"/>
                  </a:lnTo>
                  <a:lnTo>
                    <a:pt x="5910" y="10394"/>
                  </a:lnTo>
                  <a:lnTo>
                    <a:pt x="5891" y="10492"/>
                  </a:lnTo>
                  <a:lnTo>
                    <a:pt x="8230" y="10966"/>
                  </a:lnTo>
                  <a:lnTo>
                    <a:pt x="10727" y="11614"/>
                  </a:lnTo>
                  <a:lnTo>
                    <a:pt x="12810" y="12537"/>
                  </a:lnTo>
                  <a:lnTo>
                    <a:pt x="13909" y="13835"/>
                  </a:lnTo>
                  <a:lnTo>
                    <a:pt x="5400" y="11006"/>
                  </a:lnTo>
                  <a:lnTo>
                    <a:pt x="5263" y="11175"/>
                  </a:lnTo>
                  <a:lnTo>
                    <a:pt x="4942" y="11396"/>
                  </a:lnTo>
                  <a:lnTo>
                    <a:pt x="4746" y="11622"/>
                  </a:lnTo>
                  <a:lnTo>
                    <a:pt x="6435" y="12078"/>
                  </a:lnTo>
                  <a:lnTo>
                    <a:pt x="8307" y="12528"/>
                  </a:lnTo>
                  <a:lnTo>
                    <a:pt x="10138" y="13013"/>
                  </a:lnTo>
                  <a:lnTo>
                    <a:pt x="11700" y="13577"/>
                  </a:lnTo>
                  <a:lnTo>
                    <a:pt x="12410" y="13971"/>
                  </a:lnTo>
                  <a:lnTo>
                    <a:pt x="13296" y="14599"/>
                  </a:lnTo>
                  <a:lnTo>
                    <a:pt x="13895" y="15269"/>
                  </a:lnTo>
                  <a:lnTo>
                    <a:pt x="13746" y="15788"/>
                  </a:lnTo>
                  <a:lnTo>
                    <a:pt x="11478" y="14773"/>
                  </a:lnTo>
                  <a:lnTo>
                    <a:pt x="9115" y="13881"/>
                  </a:lnTo>
                  <a:lnTo>
                    <a:pt x="6614" y="13159"/>
                  </a:lnTo>
                  <a:lnTo>
                    <a:pt x="3928" y="12652"/>
                  </a:lnTo>
                  <a:lnTo>
                    <a:pt x="3868" y="12716"/>
                  </a:lnTo>
                  <a:lnTo>
                    <a:pt x="3644" y="12834"/>
                  </a:lnTo>
                  <a:lnTo>
                    <a:pt x="3437" y="13063"/>
                  </a:lnTo>
                  <a:lnTo>
                    <a:pt x="5108" y="13295"/>
                  </a:lnTo>
                  <a:lnTo>
                    <a:pt x="6782" y="13644"/>
                  </a:lnTo>
                  <a:lnTo>
                    <a:pt x="11136" y="15117"/>
                  </a:lnTo>
                  <a:lnTo>
                    <a:pt x="13746" y="17434"/>
                  </a:lnTo>
                  <a:lnTo>
                    <a:pt x="12973" y="17201"/>
                  </a:lnTo>
                  <a:lnTo>
                    <a:pt x="11374" y="16508"/>
                  </a:lnTo>
                  <a:lnTo>
                    <a:pt x="8755" y="15326"/>
                  </a:lnTo>
                  <a:lnTo>
                    <a:pt x="7869" y="15072"/>
                  </a:lnTo>
                  <a:lnTo>
                    <a:pt x="6840" y="14831"/>
                  </a:lnTo>
                  <a:lnTo>
                    <a:pt x="5827" y="14555"/>
                  </a:lnTo>
                  <a:lnTo>
                    <a:pt x="4991" y="14194"/>
                  </a:lnTo>
                  <a:lnTo>
                    <a:pt x="2618" y="13783"/>
                  </a:lnTo>
                  <a:lnTo>
                    <a:pt x="2460" y="13965"/>
                  </a:lnTo>
                  <a:lnTo>
                    <a:pt x="2490" y="14154"/>
                  </a:lnTo>
                  <a:lnTo>
                    <a:pt x="2454" y="14194"/>
                  </a:lnTo>
                  <a:lnTo>
                    <a:pt x="8381" y="15767"/>
                  </a:lnTo>
                  <a:lnTo>
                    <a:pt x="12573" y="17452"/>
                  </a:lnTo>
                  <a:lnTo>
                    <a:pt x="13746" y="18771"/>
                  </a:lnTo>
                  <a:lnTo>
                    <a:pt x="1472" y="15017"/>
                  </a:lnTo>
                  <a:lnTo>
                    <a:pt x="1336" y="15188"/>
                  </a:lnTo>
                  <a:lnTo>
                    <a:pt x="1262" y="15372"/>
                  </a:lnTo>
                  <a:lnTo>
                    <a:pt x="1145" y="15532"/>
                  </a:lnTo>
                  <a:lnTo>
                    <a:pt x="3878" y="15990"/>
                  </a:lnTo>
                  <a:lnTo>
                    <a:pt x="8021" y="17205"/>
                  </a:lnTo>
                  <a:lnTo>
                    <a:pt x="11877" y="18574"/>
                  </a:lnTo>
                  <a:lnTo>
                    <a:pt x="13746" y="19492"/>
                  </a:lnTo>
                  <a:lnTo>
                    <a:pt x="13890" y="19721"/>
                  </a:lnTo>
                  <a:lnTo>
                    <a:pt x="13776" y="20075"/>
                  </a:lnTo>
                  <a:lnTo>
                    <a:pt x="13336" y="20057"/>
                  </a:lnTo>
                  <a:lnTo>
                    <a:pt x="12932" y="19916"/>
                  </a:lnTo>
                  <a:lnTo>
                    <a:pt x="11783" y="19314"/>
                  </a:lnTo>
                  <a:lnTo>
                    <a:pt x="9050" y="18468"/>
                  </a:lnTo>
                  <a:lnTo>
                    <a:pt x="6511" y="17750"/>
                  </a:lnTo>
                  <a:lnTo>
                    <a:pt x="3949" y="17080"/>
                  </a:lnTo>
                  <a:lnTo>
                    <a:pt x="1133" y="16396"/>
                  </a:lnTo>
                  <a:lnTo>
                    <a:pt x="778" y="16386"/>
                  </a:lnTo>
                  <a:lnTo>
                    <a:pt x="491" y="16457"/>
                  </a:lnTo>
                  <a:lnTo>
                    <a:pt x="445" y="16543"/>
                  </a:lnTo>
                  <a:lnTo>
                    <a:pt x="365" y="16577"/>
                  </a:lnTo>
                  <a:lnTo>
                    <a:pt x="327" y="16663"/>
                  </a:lnTo>
                  <a:lnTo>
                    <a:pt x="3134" y="17413"/>
                  </a:lnTo>
                  <a:lnTo>
                    <a:pt x="6074" y="18084"/>
                  </a:lnTo>
                  <a:lnTo>
                    <a:pt x="8983" y="18790"/>
                  </a:lnTo>
                  <a:lnTo>
                    <a:pt x="13301" y="20243"/>
                  </a:lnTo>
                  <a:lnTo>
                    <a:pt x="13746" y="21240"/>
                  </a:lnTo>
                  <a:lnTo>
                    <a:pt x="11083" y="20322"/>
                  </a:lnTo>
                  <a:lnTo>
                    <a:pt x="8429" y="19468"/>
                  </a:lnTo>
                  <a:lnTo>
                    <a:pt x="5877" y="18793"/>
                  </a:lnTo>
                  <a:lnTo>
                    <a:pt x="3518" y="18411"/>
                  </a:lnTo>
                  <a:lnTo>
                    <a:pt x="15" y="17555"/>
                  </a:lnTo>
                  <a:lnTo>
                    <a:pt x="0" y="17692"/>
                  </a:lnTo>
                  <a:lnTo>
                    <a:pt x="3496" y="18616"/>
                  </a:lnTo>
                  <a:lnTo>
                    <a:pt x="7088" y="19432"/>
                  </a:lnTo>
                  <a:lnTo>
                    <a:pt x="10614" y="20356"/>
                  </a:lnTo>
                  <a:lnTo>
                    <a:pt x="13909" y="21600"/>
                  </a:lnTo>
                  <a:lnTo>
                    <a:pt x="14090" y="14312"/>
                  </a:lnTo>
                  <a:lnTo>
                    <a:pt x="14260" y="10669"/>
                  </a:lnTo>
                  <a:lnTo>
                    <a:pt x="14564" y="7046"/>
                  </a:lnTo>
                  <a:lnTo>
                    <a:pt x="14564" y="11726"/>
                  </a:lnTo>
                  <a:lnTo>
                    <a:pt x="21027" y="9051"/>
                  </a:lnTo>
                  <a:lnTo>
                    <a:pt x="21600" y="8434"/>
                  </a:lnTo>
                  <a:lnTo>
                    <a:pt x="20013" y="6759"/>
                  </a:lnTo>
                  <a:lnTo>
                    <a:pt x="19261" y="5844"/>
                  </a:lnTo>
                  <a:lnTo>
                    <a:pt x="18819" y="5040"/>
                  </a:lnTo>
                  <a:lnTo>
                    <a:pt x="18270" y="4520"/>
                  </a:lnTo>
                  <a:lnTo>
                    <a:pt x="16764" y="3495"/>
                  </a:lnTo>
                  <a:lnTo>
                    <a:pt x="16200" y="3034"/>
                  </a:lnTo>
                  <a:lnTo>
                    <a:pt x="15680" y="2309"/>
                  </a:lnTo>
                  <a:lnTo>
                    <a:pt x="14866" y="723"/>
                  </a:lnTo>
                  <a:lnTo>
                    <a:pt x="14319" y="0"/>
                  </a:lnTo>
                  <a:close/>
                </a:path>
              </a:pathLst>
            </a:custGeom>
            <a:solidFill>
              <a:srgbClr val="EFB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7" name="object 595"/>
            <p:cNvSpPr/>
            <p:nvPr/>
          </p:nvSpPr>
          <p:spPr>
            <a:xfrm>
              <a:off x="2399289" y="526572"/>
              <a:ext cx="15459" cy="37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5" y="0"/>
                  </a:moveTo>
                  <a:lnTo>
                    <a:pt x="8140" y="2888"/>
                  </a:lnTo>
                  <a:lnTo>
                    <a:pt x="6096" y="5791"/>
                  </a:lnTo>
                  <a:lnTo>
                    <a:pt x="3922" y="11599"/>
                  </a:lnTo>
                  <a:lnTo>
                    <a:pt x="1969" y="15616"/>
                  </a:lnTo>
                  <a:lnTo>
                    <a:pt x="1163" y="2010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577" y="20104"/>
                  </a:lnTo>
                  <a:lnTo>
                    <a:pt x="19523" y="14959"/>
                  </a:lnTo>
                  <a:lnTo>
                    <a:pt x="17803" y="14658"/>
                  </a:lnTo>
                  <a:lnTo>
                    <a:pt x="15708" y="10042"/>
                  </a:lnTo>
                  <a:lnTo>
                    <a:pt x="15796" y="8729"/>
                  </a:lnTo>
                  <a:lnTo>
                    <a:pt x="13737" y="6435"/>
                  </a:lnTo>
                  <a:lnTo>
                    <a:pt x="13808" y="6160"/>
                  </a:lnTo>
                  <a:lnTo>
                    <a:pt x="11785" y="3730"/>
                  </a:lnTo>
                  <a:lnTo>
                    <a:pt x="11785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58" name="object 596" descr="object 596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2281268" y="545533"/>
              <a:ext cx="253593" cy="248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9" name="object 597"/>
            <p:cNvSpPr/>
            <p:nvPr/>
          </p:nvSpPr>
          <p:spPr>
            <a:xfrm>
              <a:off x="2517297" y="463352"/>
              <a:ext cx="110048" cy="43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77" y="0"/>
                  </a:moveTo>
                  <a:lnTo>
                    <a:pt x="10203" y="3151"/>
                  </a:lnTo>
                  <a:lnTo>
                    <a:pt x="9652" y="3221"/>
                  </a:lnTo>
                  <a:lnTo>
                    <a:pt x="8736" y="3028"/>
                  </a:lnTo>
                  <a:lnTo>
                    <a:pt x="7433" y="2631"/>
                  </a:lnTo>
                  <a:lnTo>
                    <a:pt x="6205" y="2231"/>
                  </a:lnTo>
                  <a:lnTo>
                    <a:pt x="5514" y="2030"/>
                  </a:lnTo>
                  <a:lnTo>
                    <a:pt x="5180" y="1988"/>
                  </a:lnTo>
                  <a:lnTo>
                    <a:pt x="5160" y="2063"/>
                  </a:lnTo>
                  <a:lnTo>
                    <a:pt x="4963" y="2101"/>
                  </a:lnTo>
                  <a:lnTo>
                    <a:pt x="5652" y="2546"/>
                  </a:lnTo>
                  <a:lnTo>
                    <a:pt x="7303" y="3021"/>
                  </a:lnTo>
                  <a:lnTo>
                    <a:pt x="9025" y="3439"/>
                  </a:lnTo>
                  <a:lnTo>
                    <a:pt x="9926" y="3711"/>
                  </a:lnTo>
                  <a:lnTo>
                    <a:pt x="10019" y="4199"/>
                  </a:lnTo>
                  <a:lnTo>
                    <a:pt x="10053" y="5147"/>
                  </a:lnTo>
                  <a:lnTo>
                    <a:pt x="10024" y="6095"/>
                  </a:lnTo>
                  <a:lnTo>
                    <a:pt x="9926" y="6581"/>
                  </a:lnTo>
                  <a:lnTo>
                    <a:pt x="9375" y="6652"/>
                  </a:lnTo>
                  <a:lnTo>
                    <a:pt x="7648" y="6324"/>
                  </a:lnTo>
                  <a:lnTo>
                    <a:pt x="6067" y="5960"/>
                  </a:lnTo>
                  <a:lnTo>
                    <a:pt x="4761" y="5539"/>
                  </a:lnTo>
                  <a:lnTo>
                    <a:pt x="3861" y="5041"/>
                  </a:lnTo>
                  <a:lnTo>
                    <a:pt x="3308" y="5111"/>
                  </a:lnTo>
                  <a:lnTo>
                    <a:pt x="3723" y="5741"/>
                  </a:lnTo>
                  <a:lnTo>
                    <a:pt x="5890" y="6367"/>
                  </a:lnTo>
                  <a:lnTo>
                    <a:pt x="8353" y="6891"/>
                  </a:lnTo>
                  <a:lnTo>
                    <a:pt x="9652" y="7212"/>
                  </a:lnTo>
                  <a:lnTo>
                    <a:pt x="9737" y="7628"/>
                  </a:lnTo>
                  <a:lnTo>
                    <a:pt x="9772" y="8438"/>
                  </a:lnTo>
                  <a:lnTo>
                    <a:pt x="9747" y="9247"/>
                  </a:lnTo>
                  <a:lnTo>
                    <a:pt x="9652" y="9662"/>
                  </a:lnTo>
                  <a:lnTo>
                    <a:pt x="9151" y="9876"/>
                  </a:lnTo>
                  <a:lnTo>
                    <a:pt x="7713" y="9542"/>
                  </a:lnTo>
                  <a:lnTo>
                    <a:pt x="7032" y="9417"/>
                  </a:lnTo>
                  <a:lnTo>
                    <a:pt x="5412" y="9021"/>
                  </a:lnTo>
                  <a:lnTo>
                    <a:pt x="3924" y="8584"/>
                  </a:lnTo>
                  <a:lnTo>
                    <a:pt x="2233" y="8249"/>
                  </a:lnTo>
                  <a:lnTo>
                    <a:pt x="0" y="8157"/>
                  </a:lnTo>
                  <a:lnTo>
                    <a:pt x="945" y="8757"/>
                  </a:lnTo>
                  <a:lnTo>
                    <a:pt x="1092" y="8759"/>
                  </a:lnTo>
                  <a:lnTo>
                    <a:pt x="1378" y="9067"/>
                  </a:lnTo>
                  <a:lnTo>
                    <a:pt x="1461" y="9075"/>
                  </a:lnTo>
                  <a:lnTo>
                    <a:pt x="1578" y="9059"/>
                  </a:lnTo>
                  <a:lnTo>
                    <a:pt x="1882" y="9091"/>
                  </a:lnTo>
                  <a:lnTo>
                    <a:pt x="8727" y="10215"/>
                  </a:lnTo>
                  <a:lnTo>
                    <a:pt x="9823" y="10856"/>
                  </a:lnTo>
                  <a:lnTo>
                    <a:pt x="9702" y="11410"/>
                  </a:lnTo>
                  <a:lnTo>
                    <a:pt x="9488" y="11973"/>
                  </a:lnTo>
                  <a:lnTo>
                    <a:pt x="9375" y="12428"/>
                  </a:lnTo>
                  <a:lnTo>
                    <a:pt x="9251" y="14723"/>
                  </a:lnTo>
                  <a:lnTo>
                    <a:pt x="8909" y="17016"/>
                  </a:lnTo>
                  <a:lnTo>
                    <a:pt x="7997" y="21600"/>
                  </a:lnTo>
                  <a:lnTo>
                    <a:pt x="9449" y="21589"/>
                  </a:lnTo>
                  <a:lnTo>
                    <a:pt x="12365" y="21541"/>
                  </a:lnTo>
                  <a:lnTo>
                    <a:pt x="13788" y="21530"/>
                  </a:lnTo>
                  <a:lnTo>
                    <a:pt x="13697" y="19252"/>
                  </a:lnTo>
                  <a:lnTo>
                    <a:pt x="12442" y="14616"/>
                  </a:lnTo>
                  <a:lnTo>
                    <a:pt x="12409" y="12358"/>
                  </a:lnTo>
                  <a:lnTo>
                    <a:pt x="12830" y="11091"/>
                  </a:lnTo>
                  <a:lnTo>
                    <a:pt x="12960" y="10853"/>
                  </a:lnTo>
                  <a:lnTo>
                    <a:pt x="14624" y="10568"/>
                  </a:lnTo>
                  <a:lnTo>
                    <a:pt x="17879" y="10046"/>
                  </a:lnTo>
                  <a:lnTo>
                    <a:pt x="20639" y="9464"/>
                  </a:lnTo>
                  <a:lnTo>
                    <a:pt x="20817" y="8997"/>
                  </a:lnTo>
                  <a:lnTo>
                    <a:pt x="19716" y="9192"/>
                  </a:lnTo>
                  <a:lnTo>
                    <a:pt x="17503" y="9672"/>
                  </a:lnTo>
                  <a:lnTo>
                    <a:pt x="14982" y="10121"/>
                  </a:lnTo>
                  <a:lnTo>
                    <a:pt x="12960" y="10222"/>
                  </a:lnTo>
                  <a:lnTo>
                    <a:pt x="12683" y="7281"/>
                  </a:lnTo>
                  <a:lnTo>
                    <a:pt x="15314" y="6956"/>
                  </a:lnTo>
                  <a:lnTo>
                    <a:pt x="17661" y="6548"/>
                  </a:lnTo>
                  <a:lnTo>
                    <a:pt x="19725" y="6051"/>
                  </a:lnTo>
                  <a:lnTo>
                    <a:pt x="21508" y="5461"/>
                  </a:lnTo>
                  <a:lnTo>
                    <a:pt x="21600" y="5403"/>
                  </a:lnTo>
                  <a:lnTo>
                    <a:pt x="21226" y="5293"/>
                  </a:lnTo>
                  <a:lnTo>
                    <a:pt x="21094" y="5286"/>
                  </a:lnTo>
                  <a:lnTo>
                    <a:pt x="19681" y="5536"/>
                  </a:lnTo>
                  <a:lnTo>
                    <a:pt x="17123" y="6095"/>
                  </a:lnTo>
                  <a:lnTo>
                    <a:pt x="14379" y="6590"/>
                  </a:lnTo>
                  <a:lnTo>
                    <a:pt x="12409" y="6652"/>
                  </a:lnTo>
                  <a:lnTo>
                    <a:pt x="12297" y="6190"/>
                  </a:lnTo>
                  <a:lnTo>
                    <a:pt x="12262" y="5287"/>
                  </a:lnTo>
                  <a:lnTo>
                    <a:pt x="12301" y="4384"/>
                  </a:lnTo>
                  <a:lnTo>
                    <a:pt x="12409" y="3921"/>
                  </a:lnTo>
                  <a:lnTo>
                    <a:pt x="15939" y="3324"/>
                  </a:lnTo>
                  <a:lnTo>
                    <a:pt x="18040" y="2808"/>
                  </a:lnTo>
                  <a:lnTo>
                    <a:pt x="18474" y="2241"/>
                  </a:lnTo>
                  <a:lnTo>
                    <a:pt x="17216" y="2502"/>
                  </a:lnTo>
                  <a:lnTo>
                    <a:pt x="15161" y="2976"/>
                  </a:lnTo>
                  <a:lnTo>
                    <a:pt x="13109" y="3345"/>
                  </a:lnTo>
                  <a:lnTo>
                    <a:pt x="11856" y="3291"/>
                  </a:lnTo>
                  <a:lnTo>
                    <a:pt x="11492" y="2600"/>
                  </a:lnTo>
                  <a:lnTo>
                    <a:pt x="11566" y="1680"/>
                  </a:lnTo>
                  <a:lnTo>
                    <a:pt x="11441" y="742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4C3D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66" name="object 598"/>
            <p:cNvGrpSpPr/>
            <p:nvPr/>
          </p:nvGrpSpPr>
          <p:grpSpPr>
            <a:xfrm>
              <a:off x="2444246" y="364355"/>
              <a:ext cx="297835" cy="359303"/>
              <a:chOff x="-1" y="0"/>
              <a:chExt cx="297834" cy="359302"/>
            </a:xfrm>
          </p:grpSpPr>
          <p:sp>
            <p:nvSpPr>
              <p:cNvPr id="1660" name="Shape"/>
              <p:cNvSpPr/>
              <p:nvPr/>
            </p:nvSpPr>
            <p:spPr>
              <a:xfrm>
                <a:off x="136270" y="279529"/>
                <a:ext cx="161564" cy="79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02" y="0"/>
                    </a:moveTo>
                    <a:lnTo>
                      <a:pt x="5727" y="0"/>
                    </a:lnTo>
                    <a:lnTo>
                      <a:pt x="5628" y="2079"/>
                    </a:lnTo>
                    <a:lnTo>
                      <a:pt x="5618" y="2280"/>
                    </a:lnTo>
                    <a:lnTo>
                      <a:pt x="5606" y="2534"/>
                    </a:lnTo>
                    <a:lnTo>
                      <a:pt x="3726" y="5699"/>
                    </a:lnTo>
                    <a:lnTo>
                      <a:pt x="1509" y="8534"/>
                    </a:lnTo>
                    <a:lnTo>
                      <a:pt x="375" y="10080"/>
                    </a:lnTo>
                    <a:lnTo>
                      <a:pt x="287" y="11378"/>
                    </a:lnTo>
                    <a:lnTo>
                      <a:pt x="167" y="13939"/>
                    </a:lnTo>
                    <a:lnTo>
                      <a:pt x="66" y="16405"/>
                    </a:lnTo>
                    <a:lnTo>
                      <a:pt x="0" y="18258"/>
                    </a:lnTo>
                    <a:lnTo>
                      <a:pt x="2747" y="20930"/>
                    </a:lnTo>
                    <a:lnTo>
                      <a:pt x="6186" y="21600"/>
                    </a:lnTo>
                    <a:lnTo>
                      <a:pt x="9725" y="20789"/>
                    </a:lnTo>
                    <a:lnTo>
                      <a:pt x="15184" y="16405"/>
                    </a:lnTo>
                    <a:lnTo>
                      <a:pt x="19817" y="8410"/>
                    </a:lnTo>
                    <a:lnTo>
                      <a:pt x="21600" y="4182"/>
                    </a:lnTo>
                    <a:lnTo>
                      <a:pt x="20645" y="3377"/>
                    </a:lnTo>
                    <a:lnTo>
                      <a:pt x="20346" y="3085"/>
                    </a:lnTo>
                    <a:lnTo>
                      <a:pt x="17664" y="3085"/>
                    </a:lnTo>
                    <a:lnTo>
                      <a:pt x="17048" y="3030"/>
                    </a:lnTo>
                    <a:lnTo>
                      <a:pt x="16402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1" name="Shape"/>
              <p:cNvSpPr/>
              <p:nvPr/>
            </p:nvSpPr>
            <p:spPr>
              <a:xfrm>
                <a:off x="137668" y="205077"/>
                <a:ext cx="126086" cy="99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90" y="0"/>
                    </a:moveTo>
                    <a:lnTo>
                      <a:pt x="7349" y="0"/>
                    </a:lnTo>
                    <a:lnTo>
                      <a:pt x="7456" y="28"/>
                    </a:lnTo>
                    <a:lnTo>
                      <a:pt x="7782" y="508"/>
                    </a:lnTo>
                    <a:lnTo>
                      <a:pt x="2296" y="7306"/>
                    </a:lnTo>
                    <a:lnTo>
                      <a:pt x="0" y="8730"/>
                    </a:lnTo>
                    <a:lnTo>
                      <a:pt x="134" y="15863"/>
                    </a:lnTo>
                    <a:lnTo>
                      <a:pt x="151" y="16797"/>
                    </a:lnTo>
                    <a:lnTo>
                      <a:pt x="172" y="17915"/>
                    </a:lnTo>
                    <a:lnTo>
                      <a:pt x="192" y="18960"/>
                    </a:lnTo>
                    <a:lnTo>
                      <a:pt x="213" y="20088"/>
                    </a:lnTo>
                    <a:lnTo>
                      <a:pt x="227" y="20830"/>
                    </a:lnTo>
                    <a:lnTo>
                      <a:pt x="241" y="21600"/>
                    </a:lnTo>
                    <a:lnTo>
                      <a:pt x="2007" y="21156"/>
                    </a:lnTo>
                    <a:lnTo>
                      <a:pt x="4206" y="19191"/>
                    </a:lnTo>
                    <a:lnTo>
                      <a:pt x="6138" y="17090"/>
                    </a:lnTo>
                    <a:lnTo>
                      <a:pt x="7099" y="16240"/>
                    </a:lnTo>
                    <a:lnTo>
                      <a:pt x="20778" y="16240"/>
                    </a:lnTo>
                    <a:lnTo>
                      <a:pt x="20650" y="15863"/>
                    </a:lnTo>
                    <a:lnTo>
                      <a:pt x="21600" y="15863"/>
                    </a:lnTo>
                    <a:lnTo>
                      <a:pt x="15831" y="9365"/>
                    </a:lnTo>
                    <a:lnTo>
                      <a:pt x="11887" y="1312"/>
                    </a:lnTo>
                    <a:lnTo>
                      <a:pt x="11596" y="28"/>
                    </a:lnTo>
                    <a:lnTo>
                      <a:pt x="1159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2" name="Shape"/>
              <p:cNvSpPr/>
              <p:nvPr/>
            </p:nvSpPr>
            <p:spPr>
              <a:xfrm>
                <a:off x="73049" y="262663"/>
                <a:ext cx="49727" cy="34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941" y="1161"/>
                    </a:lnTo>
                    <a:lnTo>
                      <a:pt x="8686" y="5368"/>
                    </a:lnTo>
                    <a:lnTo>
                      <a:pt x="11978" y="10849"/>
                    </a:lnTo>
                    <a:lnTo>
                      <a:pt x="15564" y="15828"/>
                    </a:lnTo>
                    <a:lnTo>
                      <a:pt x="17070" y="17402"/>
                    </a:lnTo>
                    <a:lnTo>
                      <a:pt x="20253" y="21600"/>
                    </a:lnTo>
                    <a:lnTo>
                      <a:pt x="21312" y="19027"/>
                    </a:lnTo>
                    <a:lnTo>
                      <a:pt x="21362" y="18905"/>
                    </a:lnTo>
                    <a:lnTo>
                      <a:pt x="21572" y="137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3" name="Shape"/>
              <p:cNvSpPr/>
              <p:nvPr/>
            </p:nvSpPr>
            <p:spPr>
              <a:xfrm>
                <a:off x="259378" y="27270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0273" y="21600"/>
                    </a:lnTo>
                    <a:lnTo>
                      <a:pt x="18973" y="1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4" name="Triangle"/>
              <p:cNvSpPr/>
              <p:nvPr/>
            </p:nvSpPr>
            <p:spPr>
              <a:xfrm>
                <a:off x="254806" y="27161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87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287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5" name="Shape"/>
              <p:cNvSpPr/>
              <p:nvPr/>
            </p:nvSpPr>
            <p:spPr>
              <a:xfrm>
                <a:off x="-1" y="-2"/>
                <a:ext cx="227589" cy="263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65" y="0"/>
                    </a:moveTo>
                    <a:lnTo>
                      <a:pt x="5523" y="2022"/>
                    </a:lnTo>
                    <a:lnTo>
                      <a:pt x="2413" y="4574"/>
                    </a:lnTo>
                    <a:lnTo>
                      <a:pt x="346" y="7720"/>
                    </a:lnTo>
                    <a:lnTo>
                      <a:pt x="0" y="11067"/>
                    </a:lnTo>
                    <a:lnTo>
                      <a:pt x="360" y="11969"/>
                    </a:lnTo>
                    <a:lnTo>
                      <a:pt x="2266" y="14873"/>
                    </a:lnTo>
                    <a:lnTo>
                      <a:pt x="4308" y="17723"/>
                    </a:lnTo>
                    <a:lnTo>
                      <a:pt x="5319" y="19151"/>
                    </a:lnTo>
                    <a:lnTo>
                      <a:pt x="6267" y="20639"/>
                    </a:lnTo>
                    <a:lnTo>
                      <a:pt x="6425" y="20908"/>
                    </a:lnTo>
                    <a:lnTo>
                      <a:pt x="6649" y="21161"/>
                    </a:lnTo>
                    <a:lnTo>
                      <a:pt x="6881" y="21600"/>
                    </a:lnTo>
                    <a:lnTo>
                      <a:pt x="6933" y="21561"/>
                    </a:lnTo>
                    <a:lnTo>
                      <a:pt x="11652" y="21561"/>
                    </a:lnTo>
                    <a:lnTo>
                      <a:pt x="9781" y="18614"/>
                    </a:lnTo>
                    <a:lnTo>
                      <a:pt x="8733" y="17582"/>
                    </a:lnTo>
                    <a:lnTo>
                      <a:pt x="8544" y="16604"/>
                    </a:lnTo>
                    <a:lnTo>
                      <a:pt x="8533" y="16545"/>
                    </a:lnTo>
                    <a:lnTo>
                      <a:pt x="8800" y="16430"/>
                    </a:lnTo>
                    <a:lnTo>
                      <a:pt x="11792" y="16430"/>
                    </a:lnTo>
                    <a:lnTo>
                      <a:pt x="11781" y="15347"/>
                    </a:lnTo>
                    <a:lnTo>
                      <a:pt x="10464" y="13103"/>
                    </a:lnTo>
                    <a:lnTo>
                      <a:pt x="9666" y="12320"/>
                    </a:lnTo>
                    <a:lnTo>
                      <a:pt x="9333" y="11587"/>
                    </a:lnTo>
                    <a:lnTo>
                      <a:pt x="9428" y="11525"/>
                    </a:lnTo>
                    <a:lnTo>
                      <a:pt x="9438" y="11401"/>
                    </a:lnTo>
                    <a:lnTo>
                      <a:pt x="11916" y="11401"/>
                    </a:lnTo>
                    <a:lnTo>
                      <a:pt x="11999" y="8126"/>
                    </a:lnTo>
                    <a:lnTo>
                      <a:pt x="19131" y="8126"/>
                    </a:lnTo>
                    <a:lnTo>
                      <a:pt x="19485" y="6918"/>
                    </a:lnTo>
                    <a:lnTo>
                      <a:pt x="21600" y="3687"/>
                    </a:lnTo>
                    <a:lnTo>
                      <a:pt x="18749" y="1847"/>
                    </a:lnTo>
                    <a:lnTo>
                      <a:pt x="15776" y="540"/>
                    </a:lnTo>
                    <a:lnTo>
                      <a:pt x="12565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667" name="object 599" descr="object 599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458433" y="376954"/>
              <a:ext cx="254207" cy="335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68" name="object 600"/>
            <p:cNvSpPr/>
            <p:nvPr/>
          </p:nvSpPr>
          <p:spPr>
            <a:xfrm>
              <a:off x="476242" y="1038637"/>
              <a:ext cx="1146344" cy="108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7012"/>
                  </a:lnTo>
                  <a:lnTo>
                    <a:pt x="259" y="8098"/>
                  </a:lnTo>
                  <a:lnTo>
                    <a:pt x="452" y="9361"/>
                  </a:lnTo>
                  <a:lnTo>
                    <a:pt x="821" y="12625"/>
                  </a:lnTo>
                  <a:lnTo>
                    <a:pt x="845" y="8793"/>
                  </a:lnTo>
                  <a:lnTo>
                    <a:pt x="970" y="6797"/>
                  </a:lnTo>
                  <a:lnTo>
                    <a:pt x="1202" y="6243"/>
                  </a:lnTo>
                  <a:lnTo>
                    <a:pt x="1549" y="6733"/>
                  </a:lnTo>
                  <a:lnTo>
                    <a:pt x="1600" y="6845"/>
                  </a:lnTo>
                  <a:lnTo>
                    <a:pt x="1662" y="7905"/>
                  </a:lnTo>
                  <a:lnTo>
                    <a:pt x="1707" y="7854"/>
                  </a:lnTo>
                  <a:lnTo>
                    <a:pt x="1893" y="6047"/>
                  </a:lnTo>
                  <a:lnTo>
                    <a:pt x="2078" y="4807"/>
                  </a:lnTo>
                  <a:lnTo>
                    <a:pt x="2316" y="4207"/>
                  </a:lnTo>
                  <a:lnTo>
                    <a:pt x="2519" y="4635"/>
                  </a:lnTo>
                  <a:lnTo>
                    <a:pt x="2667" y="5826"/>
                  </a:lnTo>
                  <a:lnTo>
                    <a:pt x="2925" y="9257"/>
                  </a:lnTo>
                  <a:lnTo>
                    <a:pt x="2985" y="8220"/>
                  </a:lnTo>
                  <a:lnTo>
                    <a:pt x="3014" y="7160"/>
                  </a:lnTo>
                  <a:lnTo>
                    <a:pt x="3051" y="6096"/>
                  </a:lnTo>
                  <a:lnTo>
                    <a:pt x="3137" y="5049"/>
                  </a:lnTo>
                  <a:lnTo>
                    <a:pt x="3428" y="3762"/>
                  </a:lnTo>
                  <a:lnTo>
                    <a:pt x="3742" y="4052"/>
                  </a:lnTo>
                  <a:lnTo>
                    <a:pt x="4029" y="5613"/>
                  </a:lnTo>
                  <a:lnTo>
                    <a:pt x="4235" y="8136"/>
                  </a:lnTo>
                  <a:lnTo>
                    <a:pt x="4246" y="8019"/>
                  </a:lnTo>
                  <a:lnTo>
                    <a:pt x="4400" y="7634"/>
                  </a:lnTo>
                  <a:lnTo>
                    <a:pt x="4456" y="7175"/>
                  </a:lnTo>
                  <a:lnTo>
                    <a:pt x="4642" y="5323"/>
                  </a:lnTo>
                  <a:lnTo>
                    <a:pt x="4672" y="5331"/>
                  </a:lnTo>
                  <a:lnTo>
                    <a:pt x="4755" y="5974"/>
                  </a:lnTo>
                  <a:lnTo>
                    <a:pt x="4904" y="7439"/>
                  </a:lnTo>
                  <a:lnTo>
                    <a:pt x="5162" y="10099"/>
                  </a:lnTo>
                  <a:lnTo>
                    <a:pt x="5248" y="5917"/>
                  </a:lnTo>
                  <a:lnTo>
                    <a:pt x="5346" y="4436"/>
                  </a:lnTo>
                  <a:lnTo>
                    <a:pt x="5572" y="3647"/>
                  </a:lnTo>
                  <a:lnTo>
                    <a:pt x="5736" y="3709"/>
                  </a:lnTo>
                  <a:lnTo>
                    <a:pt x="5826" y="4235"/>
                  </a:lnTo>
                  <a:lnTo>
                    <a:pt x="5889" y="4957"/>
                  </a:lnTo>
                  <a:lnTo>
                    <a:pt x="5969" y="5610"/>
                  </a:lnTo>
                  <a:lnTo>
                    <a:pt x="6222" y="6636"/>
                  </a:lnTo>
                  <a:lnTo>
                    <a:pt x="6346" y="6549"/>
                  </a:lnTo>
                  <a:lnTo>
                    <a:pt x="6440" y="5922"/>
                  </a:lnTo>
                  <a:lnTo>
                    <a:pt x="6604" y="5331"/>
                  </a:lnTo>
                  <a:lnTo>
                    <a:pt x="6785" y="5444"/>
                  </a:lnTo>
                  <a:lnTo>
                    <a:pt x="6911" y="6299"/>
                  </a:lnTo>
                  <a:lnTo>
                    <a:pt x="7134" y="8978"/>
                  </a:lnTo>
                  <a:lnTo>
                    <a:pt x="7433" y="4835"/>
                  </a:lnTo>
                  <a:lnTo>
                    <a:pt x="7794" y="3735"/>
                  </a:lnTo>
                  <a:lnTo>
                    <a:pt x="8163" y="5327"/>
                  </a:lnTo>
                  <a:lnTo>
                    <a:pt x="8484" y="9257"/>
                  </a:lnTo>
                  <a:lnTo>
                    <a:pt x="8583" y="7931"/>
                  </a:lnTo>
                  <a:lnTo>
                    <a:pt x="8724" y="5814"/>
                  </a:lnTo>
                  <a:lnTo>
                    <a:pt x="8941" y="5769"/>
                  </a:lnTo>
                  <a:lnTo>
                    <a:pt x="9265" y="10659"/>
                  </a:lnTo>
                  <a:lnTo>
                    <a:pt x="9337" y="7218"/>
                  </a:lnTo>
                  <a:lnTo>
                    <a:pt x="9426" y="5946"/>
                  </a:lnTo>
                  <a:lnTo>
                    <a:pt x="9622" y="5331"/>
                  </a:lnTo>
                  <a:lnTo>
                    <a:pt x="9794" y="5619"/>
                  </a:lnTo>
                  <a:lnTo>
                    <a:pt x="9968" y="6406"/>
                  </a:lnTo>
                  <a:lnTo>
                    <a:pt x="10107" y="7216"/>
                  </a:lnTo>
                  <a:lnTo>
                    <a:pt x="10178" y="7573"/>
                  </a:lnTo>
                  <a:lnTo>
                    <a:pt x="10202" y="7547"/>
                  </a:lnTo>
                  <a:lnTo>
                    <a:pt x="10473" y="5059"/>
                  </a:lnTo>
                  <a:lnTo>
                    <a:pt x="10575" y="4768"/>
                  </a:lnTo>
                  <a:lnTo>
                    <a:pt x="10854" y="4307"/>
                  </a:lnTo>
                  <a:lnTo>
                    <a:pt x="11049" y="4817"/>
                  </a:lnTo>
                  <a:lnTo>
                    <a:pt x="11199" y="6284"/>
                  </a:lnTo>
                  <a:lnTo>
                    <a:pt x="11343" y="8696"/>
                  </a:lnTo>
                  <a:lnTo>
                    <a:pt x="11399" y="6769"/>
                  </a:lnTo>
                  <a:lnTo>
                    <a:pt x="11476" y="5982"/>
                  </a:lnTo>
                  <a:lnTo>
                    <a:pt x="11687" y="5331"/>
                  </a:lnTo>
                  <a:lnTo>
                    <a:pt x="11841" y="4427"/>
                  </a:lnTo>
                  <a:lnTo>
                    <a:pt x="11965" y="3789"/>
                  </a:lnTo>
                  <a:lnTo>
                    <a:pt x="12102" y="3642"/>
                  </a:lnTo>
                  <a:lnTo>
                    <a:pt x="12295" y="4207"/>
                  </a:lnTo>
                  <a:lnTo>
                    <a:pt x="12464" y="5410"/>
                  </a:lnTo>
                  <a:lnTo>
                    <a:pt x="12554" y="6884"/>
                  </a:lnTo>
                  <a:lnTo>
                    <a:pt x="12601" y="8213"/>
                  </a:lnTo>
                  <a:lnTo>
                    <a:pt x="12640" y="8978"/>
                  </a:lnTo>
                  <a:lnTo>
                    <a:pt x="12671" y="9211"/>
                  </a:lnTo>
                  <a:lnTo>
                    <a:pt x="12718" y="8661"/>
                  </a:lnTo>
                  <a:lnTo>
                    <a:pt x="12732" y="8696"/>
                  </a:lnTo>
                  <a:lnTo>
                    <a:pt x="12810" y="6015"/>
                  </a:lnTo>
                  <a:lnTo>
                    <a:pt x="12955" y="4959"/>
                  </a:lnTo>
                  <a:lnTo>
                    <a:pt x="13140" y="5351"/>
                  </a:lnTo>
                  <a:lnTo>
                    <a:pt x="13341" y="7012"/>
                  </a:lnTo>
                  <a:lnTo>
                    <a:pt x="13380" y="6916"/>
                  </a:lnTo>
                  <a:lnTo>
                    <a:pt x="13511" y="5945"/>
                  </a:lnTo>
                  <a:lnTo>
                    <a:pt x="13566" y="5891"/>
                  </a:lnTo>
                  <a:lnTo>
                    <a:pt x="13746" y="6176"/>
                  </a:lnTo>
                  <a:lnTo>
                    <a:pt x="13927" y="7004"/>
                  </a:lnTo>
                  <a:lnTo>
                    <a:pt x="14080" y="7837"/>
                  </a:lnTo>
                  <a:lnTo>
                    <a:pt x="14175" y="8136"/>
                  </a:lnTo>
                  <a:lnTo>
                    <a:pt x="14255" y="7199"/>
                  </a:lnTo>
                  <a:lnTo>
                    <a:pt x="14358" y="5485"/>
                  </a:lnTo>
                  <a:lnTo>
                    <a:pt x="14522" y="3974"/>
                  </a:lnTo>
                  <a:lnTo>
                    <a:pt x="14784" y="3647"/>
                  </a:lnTo>
                  <a:lnTo>
                    <a:pt x="15260" y="5049"/>
                  </a:lnTo>
                  <a:lnTo>
                    <a:pt x="15397" y="5559"/>
                  </a:lnTo>
                  <a:lnTo>
                    <a:pt x="15438" y="6957"/>
                  </a:lnTo>
                  <a:lnTo>
                    <a:pt x="15565" y="7294"/>
                  </a:lnTo>
                  <a:lnTo>
                    <a:pt x="15838" y="4916"/>
                  </a:lnTo>
                  <a:lnTo>
                    <a:pt x="15998" y="4908"/>
                  </a:lnTo>
                  <a:lnTo>
                    <a:pt x="16146" y="6303"/>
                  </a:lnTo>
                  <a:lnTo>
                    <a:pt x="16385" y="8136"/>
                  </a:lnTo>
                  <a:lnTo>
                    <a:pt x="16380" y="5605"/>
                  </a:lnTo>
                  <a:lnTo>
                    <a:pt x="16475" y="4869"/>
                  </a:lnTo>
                  <a:lnTo>
                    <a:pt x="16502" y="5343"/>
                  </a:lnTo>
                  <a:lnTo>
                    <a:pt x="16889" y="4964"/>
                  </a:lnTo>
                  <a:lnTo>
                    <a:pt x="17157" y="7817"/>
                  </a:lnTo>
                  <a:lnTo>
                    <a:pt x="17350" y="12021"/>
                  </a:lnTo>
                  <a:lnTo>
                    <a:pt x="17510" y="15709"/>
                  </a:lnTo>
                  <a:lnTo>
                    <a:pt x="17499" y="14046"/>
                  </a:lnTo>
                  <a:lnTo>
                    <a:pt x="17492" y="11931"/>
                  </a:lnTo>
                  <a:lnTo>
                    <a:pt x="17514" y="9952"/>
                  </a:lnTo>
                  <a:lnTo>
                    <a:pt x="17590" y="8696"/>
                  </a:lnTo>
                  <a:lnTo>
                    <a:pt x="17696" y="8438"/>
                  </a:lnTo>
                  <a:lnTo>
                    <a:pt x="17803" y="8696"/>
                  </a:lnTo>
                  <a:lnTo>
                    <a:pt x="17902" y="9025"/>
                  </a:lnTo>
                  <a:lnTo>
                    <a:pt x="17987" y="8978"/>
                  </a:lnTo>
                  <a:lnTo>
                    <a:pt x="18048" y="8042"/>
                  </a:lnTo>
                  <a:lnTo>
                    <a:pt x="18108" y="6721"/>
                  </a:lnTo>
                  <a:lnTo>
                    <a:pt x="18259" y="5827"/>
                  </a:lnTo>
                  <a:lnTo>
                    <a:pt x="19107" y="9310"/>
                  </a:lnTo>
                  <a:lnTo>
                    <a:pt x="19430" y="18912"/>
                  </a:lnTo>
                  <a:lnTo>
                    <a:pt x="19535" y="18516"/>
                  </a:lnTo>
                  <a:lnTo>
                    <a:pt x="19857" y="11107"/>
                  </a:lnTo>
                  <a:lnTo>
                    <a:pt x="20410" y="9920"/>
                  </a:lnTo>
                  <a:lnTo>
                    <a:pt x="20755" y="10181"/>
                  </a:lnTo>
                  <a:lnTo>
                    <a:pt x="21077" y="11138"/>
                  </a:lnTo>
                  <a:lnTo>
                    <a:pt x="21309" y="13046"/>
                  </a:lnTo>
                  <a:lnTo>
                    <a:pt x="21402" y="15079"/>
                  </a:lnTo>
                  <a:lnTo>
                    <a:pt x="21512" y="1958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71" name="object 601"/>
            <p:cNvGrpSpPr/>
            <p:nvPr/>
          </p:nvGrpSpPr>
          <p:grpSpPr>
            <a:xfrm>
              <a:off x="75849" y="1056882"/>
              <a:ext cx="1226422" cy="109611"/>
              <a:chOff x="-1" y="0"/>
              <a:chExt cx="1226420" cy="109610"/>
            </a:xfrm>
          </p:grpSpPr>
          <p:sp>
            <p:nvSpPr>
              <p:cNvPr id="1669" name="Shape"/>
              <p:cNvSpPr/>
              <p:nvPr/>
            </p:nvSpPr>
            <p:spPr>
              <a:xfrm>
                <a:off x="-2" y="1436"/>
                <a:ext cx="708043" cy="108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80"/>
                    </a:moveTo>
                    <a:lnTo>
                      <a:pt x="21331" y="10735"/>
                    </a:lnTo>
                    <a:lnTo>
                      <a:pt x="21066" y="9287"/>
                    </a:lnTo>
                    <a:lnTo>
                      <a:pt x="20154" y="3510"/>
                    </a:lnTo>
                    <a:lnTo>
                      <a:pt x="19914" y="2047"/>
                    </a:lnTo>
                    <a:lnTo>
                      <a:pt x="19778" y="1402"/>
                    </a:lnTo>
                    <a:lnTo>
                      <a:pt x="19731" y="1395"/>
                    </a:lnTo>
                    <a:lnTo>
                      <a:pt x="19428" y="3246"/>
                    </a:lnTo>
                    <a:lnTo>
                      <a:pt x="19339" y="3705"/>
                    </a:lnTo>
                    <a:lnTo>
                      <a:pt x="19088" y="4091"/>
                    </a:lnTo>
                    <a:lnTo>
                      <a:pt x="19071" y="4207"/>
                    </a:lnTo>
                    <a:lnTo>
                      <a:pt x="19022" y="4537"/>
                    </a:lnTo>
                    <a:lnTo>
                      <a:pt x="18955" y="7286"/>
                    </a:lnTo>
                    <a:lnTo>
                      <a:pt x="18914" y="7781"/>
                    </a:lnTo>
                    <a:lnTo>
                      <a:pt x="18573" y="8567"/>
                    </a:lnTo>
                    <a:lnTo>
                      <a:pt x="18428" y="9678"/>
                    </a:lnTo>
                    <a:lnTo>
                      <a:pt x="18328" y="10679"/>
                    </a:lnTo>
                    <a:lnTo>
                      <a:pt x="18244" y="11894"/>
                    </a:lnTo>
                    <a:lnTo>
                      <a:pt x="18107" y="14306"/>
                    </a:lnTo>
                    <a:lnTo>
                      <a:pt x="17734" y="9505"/>
                    </a:lnTo>
                    <a:lnTo>
                      <a:pt x="17260" y="6837"/>
                    </a:lnTo>
                    <a:lnTo>
                      <a:pt x="16642" y="6218"/>
                    </a:lnTo>
                    <a:lnTo>
                      <a:pt x="15836" y="7573"/>
                    </a:lnTo>
                    <a:lnTo>
                      <a:pt x="15350" y="9368"/>
                    </a:lnTo>
                    <a:lnTo>
                      <a:pt x="14998" y="11866"/>
                    </a:lnTo>
                    <a:lnTo>
                      <a:pt x="14770" y="14955"/>
                    </a:lnTo>
                    <a:lnTo>
                      <a:pt x="14657" y="18514"/>
                    </a:lnTo>
                    <a:lnTo>
                      <a:pt x="14559" y="16203"/>
                    </a:lnTo>
                    <a:lnTo>
                      <a:pt x="14408" y="13908"/>
                    </a:lnTo>
                    <a:lnTo>
                      <a:pt x="14205" y="11811"/>
                    </a:lnTo>
                    <a:lnTo>
                      <a:pt x="13950" y="10099"/>
                    </a:lnTo>
                    <a:lnTo>
                      <a:pt x="13826" y="9454"/>
                    </a:lnTo>
                    <a:lnTo>
                      <a:pt x="13735" y="9711"/>
                    </a:lnTo>
                    <a:lnTo>
                      <a:pt x="12946" y="5432"/>
                    </a:lnTo>
                    <a:lnTo>
                      <a:pt x="12634" y="4169"/>
                    </a:lnTo>
                    <a:lnTo>
                      <a:pt x="12214" y="3084"/>
                    </a:lnTo>
                    <a:lnTo>
                      <a:pt x="12111" y="2876"/>
                    </a:lnTo>
                    <a:lnTo>
                      <a:pt x="11761" y="3013"/>
                    </a:lnTo>
                    <a:lnTo>
                      <a:pt x="11610" y="2630"/>
                    </a:lnTo>
                    <a:lnTo>
                      <a:pt x="11460" y="1118"/>
                    </a:lnTo>
                    <a:lnTo>
                      <a:pt x="11379" y="839"/>
                    </a:lnTo>
                    <a:lnTo>
                      <a:pt x="10910" y="0"/>
                    </a:lnTo>
                    <a:lnTo>
                      <a:pt x="10590" y="804"/>
                    </a:lnTo>
                    <a:lnTo>
                      <a:pt x="10279" y="2186"/>
                    </a:lnTo>
                    <a:lnTo>
                      <a:pt x="9835" y="3084"/>
                    </a:lnTo>
                    <a:lnTo>
                      <a:pt x="9812" y="3096"/>
                    </a:lnTo>
                    <a:lnTo>
                      <a:pt x="9577" y="2287"/>
                    </a:lnTo>
                    <a:lnTo>
                      <a:pt x="9238" y="2663"/>
                    </a:lnTo>
                    <a:lnTo>
                      <a:pt x="8921" y="4486"/>
                    </a:lnTo>
                    <a:lnTo>
                      <a:pt x="8777" y="4491"/>
                    </a:lnTo>
                    <a:lnTo>
                      <a:pt x="8748" y="2501"/>
                    </a:lnTo>
                    <a:lnTo>
                      <a:pt x="8700" y="2102"/>
                    </a:lnTo>
                    <a:lnTo>
                      <a:pt x="8365" y="733"/>
                    </a:lnTo>
                    <a:lnTo>
                      <a:pt x="8006" y="1177"/>
                    </a:lnTo>
                    <a:lnTo>
                      <a:pt x="7614" y="2118"/>
                    </a:lnTo>
                    <a:lnTo>
                      <a:pt x="7178" y="2242"/>
                    </a:lnTo>
                    <a:lnTo>
                      <a:pt x="7156" y="2209"/>
                    </a:lnTo>
                    <a:lnTo>
                      <a:pt x="6969" y="969"/>
                    </a:lnTo>
                    <a:lnTo>
                      <a:pt x="6879" y="839"/>
                    </a:lnTo>
                    <a:lnTo>
                      <a:pt x="6664" y="725"/>
                    </a:lnTo>
                    <a:lnTo>
                      <a:pt x="6163" y="898"/>
                    </a:lnTo>
                    <a:lnTo>
                      <a:pt x="5936" y="839"/>
                    </a:lnTo>
                    <a:lnTo>
                      <a:pt x="5767" y="6094"/>
                    </a:lnTo>
                    <a:lnTo>
                      <a:pt x="5471" y="6079"/>
                    </a:lnTo>
                    <a:lnTo>
                      <a:pt x="5086" y="3794"/>
                    </a:lnTo>
                    <a:lnTo>
                      <a:pt x="4650" y="2242"/>
                    </a:lnTo>
                    <a:lnTo>
                      <a:pt x="4453" y="1856"/>
                    </a:lnTo>
                    <a:lnTo>
                      <a:pt x="4558" y="4088"/>
                    </a:lnTo>
                    <a:lnTo>
                      <a:pt x="4307" y="4486"/>
                    </a:lnTo>
                    <a:lnTo>
                      <a:pt x="3968" y="832"/>
                    </a:lnTo>
                    <a:lnTo>
                      <a:pt x="3513" y="1626"/>
                    </a:lnTo>
                    <a:lnTo>
                      <a:pt x="3070" y="4831"/>
                    </a:lnTo>
                    <a:lnTo>
                      <a:pt x="2764" y="8415"/>
                    </a:lnTo>
                    <a:lnTo>
                      <a:pt x="2636" y="8136"/>
                    </a:lnTo>
                    <a:lnTo>
                      <a:pt x="2480" y="7185"/>
                    </a:lnTo>
                    <a:lnTo>
                      <a:pt x="2316" y="6076"/>
                    </a:lnTo>
                    <a:lnTo>
                      <a:pt x="2164" y="5328"/>
                    </a:lnTo>
                    <a:lnTo>
                      <a:pt x="1914" y="4884"/>
                    </a:lnTo>
                    <a:lnTo>
                      <a:pt x="1692" y="4991"/>
                    </a:lnTo>
                    <a:lnTo>
                      <a:pt x="1476" y="5475"/>
                    </a:lnTo>
                    <a:lnTo>
                      <a:pt x="1243" y="6170"/>
                    </a:lnTo>
                    <a:lnTo>
                      <a:pt x="1057" y="6710"/>
                    </a:lnTo>
                    <a:lnTo>
                      <a:pt x="198" y="13373"/>
                    </a:lnTo>
                    <a:lnTo>
                      <a:pt x="0" y="21600"/>
                    </a:lnTo>
                    <a:lnTo>
                      <a:pt x="686" y="21600"/>
                    </a:lnTo>
                    <a:lnTo>
                      <a:pt x="690" y="20383"/>
                    </a:lnTo>
                    <a:lnTo>
                      <a:pt x="768" y="18851"/>
                    </a:lnTo>
                    <a:lnTo>
                      <a:pt x="891" y="17499"/>
                    </a:lnTo>
                    <a:lnTo>
                      <a:pt x="1029" y="16830"/>
                    </a:lnTo>
                    <a:lnTo>
                      <a:pt x="1589" y="9584"/>
                    </a:lnTo>
                    <a:lnTo>
                      <a:pt x="2290" y="9059"/>
                    </a:lnTo>
                    <a:lnTo>
                      <a:pt x="2853" y="13611"/>
                    </a:lnTo>
                    <a:lnTo>
                      <a:pt x="3000" y="21600"/>
                    </a:lnTo>
                    <a:lnTo>
                      <a:pt x="4071" y="21600"/>
                    </a:lnTo>
                    <a:lnTo>
                      <a:pt x="4120" y="18285"/>
                    </a:lnTo>
                    <a:lnTo>
                      <a:pt x="4531" y="17111"/>
                    </a:lnTo>
                    <a:lnTo>
                      <a:pt x="5001" y="18179"/>
                    </a:lnTo>
                    <a:lnTo>
                      <a:pt x="5228" y="21600"/>
                    </a:lnTo>
                    <a:lnTo>
                      <a:pt x="7286" y="21600"/>
                    </a:lnTo>
                    <a:lnTo>
                      <a:pt x="7736" y="12904"/>
                    </a:lnTo>
                    <a:lnTo>
                      <a:pt x="8090" y="12855"/>
                    </a:lnTo>
                    <a:lnTo>
                      <a:pt x="8436" y="12396"/>
                    </a:lnTo>
                    <a:lnTo>
                      <a:pt x="8781" y="12049"/>
                    </a:lnTo>
                    <a:lnTo>
                      <a:pt x="9128" y="12343"/>
                    </a:lnTo>
                    <a:lnTo>
                      <a:pt x="9602" y="10667"/>
                    </a:lnTo>
                    <a:lnTo>
                      <a:pt x="10131" y="10076"/>
                    </a:lnTo>
                    <a:lnTo>
                      <a:pt x="10662" y="10550"/>
                    </a:lnTo>
                    <a:lnTo>
                      <a:pt x="11143" y="12062"/>
                    </a:lnTo>
                    <a:lnTo>
                      <a:pt x="11938" y="7618"/>
                    </a:lnTo>
                    <a:lnTo>
                      <a:pt x="12642" y="9475"/>
                    </a:lnTo>
                    <a:lnTo>
                      <a:pt x="13090" y="15006"/>
                    </a:lnTo>
                    <a:lnTo>
                      <a:pt x="13114" y="21600"/>
                    </a:lnTo>
                    <a:lnTo>
                      <a:pt x="15600" y="21600"/>
                    </a:lnTo>
                    <a:lnTo>
                      <a:pt x="15866" y="17469"/>
                    </a:lnTo>
                    <a:lnTo>
                      <a:pt x="16335" y="15982"/>
                    </a:lnTo>
                    <a:lnTo>
                      <a:pt x="16800" y="17304"/>
                    </a:lnTo>
                    <a:lnTo>
                      <a:pt x="17057" y="21600"/>
                    </a:lnTo>
                    <a:lnTo>
                      <a:pt x="19200" y="21600"/>
                    </a:lnTo>
                    <a:lnTo>
                      <a:pt x="19215" y="19137"/>
                    </a:lnTo>
                    <a:lnTo>
                      <a:pt x="19370" y="16885"/>
                    </a:lnTo>
                    <a:lnTo>
                      <a:pt x="19644" y="15554"/>
                    </a:lnTo>
                    <a:lnTo>
                      <a:pt x="20014" y="15848"/>
                    </a:lnTo>
                    <a:lnTo>
                      <a:pt x="20014" y="21600"/>
                    </a:lnTo>
                    <a:lnTo>
                      <a:pt x="21214" y="21600"/>
                    </a:lnTo>
                    <a:lnTo>
                      <a:pt x="21172" y="18874"/>
                    </a:lnTo>
                    <a:lnTo>
                      <a:pt x="21223" y="16358"/>
                    </a:lnTo>
                    <a:lnTo>
                      <a:pt x="21367" y="14007"/>
                    </a:lnTo>
                    <a:lnTo>
                      <a:pt x="21600" y="1178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0" name="Shape"/>
              <p:cNvSpPr/>
              <p:nvPr/>
            </p:nvSpPr>
            <p:spPr>
              <a:xfrm>
                <a:off x="809180" y="-1"/>
                <a:ext cx="417240" cy="10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4"/>
                    </a:moveTo>
                    <a:lnTo>
                      <a:pt x="21253" y="3271"/>
                    </a:lnTo>
                    <a:lnTo>
                      <a:pt x="21139" y="1892"/>
                    </a:lnTo>
                    <a:lnTo>
                      <a:pt x="20764" y="1389"/>
                    </a:lnTo>
                    <a:lnTo>
                      <a:pt x="19455" y="5"/>
                    </a:lnTo>
                    <a:lnTo>
                      <a:pt x="18735" y="328"/>
                    </a:lnTo>
                    <a:lnTo>
                      <a:pt x="18286" y="1819"/>
                    </a:lnTo>
                    <a:lnTo>
                      <a:pt x="18003" y="3509"/>
                    </a:lnTo>
                    <a:lnTo>
                      <a:pt x="17782" y="4435"/>
                    </a:lnTo>
                    <a:lnTo>
                      <a:pt x="17522" y="4140"/>
                    </a:lnTo>
                    <a:lnTo>
                      <a:pt x="17102" y="3316"/>
                    </a:lnTo>
                    <a:lnTo>
                      <a:pt x="16603" y="2500"/>
                    </a:lnTo>
                    <a:lnTo>
                      <a:pt x="16109" y="2220"/>
                    </a:lnTo>
                    <a:lnTo>
                      <a:pt x="15958" y="2273"/>
                    </a:lnTo>
                    <a:lnTo>
                      <a:pt x="15599" y="3231"/>
                    </a:lnTo>
                    <a:lnTo>
                      <a:pt x="15491" y="3326"/>
                    </a:lnTo>
                    <a:lnTo>
                      <a:pt x="15232" y="3556"/>
                    </a:lnTo>
                    <a:lnTo>
                      <a:pt x="14748" y="3599"/>
                    </a:lnTo>
                    <a:lnTo>
                      <a:pt x="14582" y="3879"/>
                    </a:lnTo>
                    <a:lnTo>
                      <a:pt x="14325" y="4545"/>
                    </a:lnTo>
                    <a:lnTo>
                      <a:pt x="14259" y="5031"/>
                    </a:lnTo>
                    <a:lnTo>
                      <a:pt x="14163" y="5216"/>
                    </a:lnTo>
                    <a:lnTo>
                      <a:pt x="13780" y="4953"/>
                    </a:lnTo>
                    <a:lnTo>
                      <a:pt x="13650" y="5496"/>
                    </a:lnTo>
                    <a:lnTo>
                      <a:pt x="13564" y="5266"/>
                    </a:lnTo>
                    <a:lnTo>
                      <a:pt x="13457" y="4510"/>
                    </a:lnTo>
                    <a:lnTo>
                      <a:pt x="13328" y="3199"/>
                    </a:lnTo>
                    <a:lnTo>
                      <a:pt x="13080" y="1744"/>
                    </a:lnTo>
                    <a:lnTo>
                      <a:pt x="12618" y="558"/>
                    </a:lnTo>
                    <a:lnTo>
                      <a:pt x="12088" y="0"/>
                    </a:lnTo>
                    <a:lnTo>
                      <a:pt x="11712" y="145"/>
                    </a:lnTo>
                    <a:lnTo>
                      <a:pt x="11370" y="773"/>
                    </a:lnTo>
                    <a:lnTo>
                      <a:pt x="10946" y="1667"/>
                    </a:lnTo>
                    <a:lnTo>
                      <a:pt x="10366" y="2308"/>
                    </a:lnTo>
                    <a:lnTo>
                      <a:pt x="10155" y="3086"/>
                    </a:lnTo>
                    <a:lnTo>
                      <a:pt x="10000" y="4988"/>
                    </a:lnTo>
                    <a:lnTo>
                      <a:pt x="9606" y="2605"/>
                    </a:lnTo>
                    <a:lnTo>
                      <a:pt x="9193" y="1159"/>
                    </a:lnTo>
                    <a:lnTo>
                      <a:pt x="8657" y="656"/>
                    </a:lnTo>
                    <a:lnTo>
                      <a:pt x="7891" y="1111"/>
                    </a:lnTo>
                    <a:lnTo>
                      <a:pt x="7611" y="1399"/>
                    </a:lnTo>
                    <a:lnTo>
                      <a:pt x="6865" y="3854"/>
                    </a:lnTo>
                    <a:lnTo>
                      <a:pt x="6800" y="3879"/>
                    </a:lnTo>
                    <a:lnTo>
                      <a:pt x="6606" y="3527"/>
                    </a:lnTo>
                    <a:lnTo>
                      <a:pt x="6223" y="2728"/>
                    </a:lnTo>
                    <a:lnTo>
                      <a:pt x="5747" y="1950"/>
                    </a:lnTo>
                    <a:lnTo>
                      <a:pt x="5273" y="1667"/>
                    </a:lnTo>
                    <a:lnTo>
                      <a:pt x="4735" y="2273"/>
                    </a:lnTo>
                    <a:lnTo>
                      <a:pt x="4490" y="3529"/>
                    </a:lnTo>
                    <a:lnTo>
                      <a:pt x="4291" y="6925"/>
                    </a:lnTo>
                    <a:lnTo>
                      <a:pt x="4187" y="7864"/>
                    </a:lnTo>
                    <a:lnTo>
                      <a:pt x="4105" y="8077"/>
                    </a:lnTo>
                    <a:lnTo>
                      <a:pt x="4007" y="8164"/>
                    </a:lnTo>
                    <a:lnTo>
                      <a:pt x="3855" y="8725"/>
                    </a:lnTo>
                    <a:lnTo>
                      <a:pt x="3738" y="9326"/>
                    </a:lnTo>
                    <a:lnTo>
                      <a:pt x="3689" y="12467"/>
                    </a:lnTo>
                    <a:lnTo>
                      <a:pt x="3454" y="12740"/>
                    </a:lnTo>
                    <a:lnTo>
                      <a:pt x="3090" y="12159"/>
                    </a:lnTo>
                    <a:lnTo>
                      <a:pt x="2859" y="10635"/>
                    </a:lnTo>
                    <a:lnTo>
                      <a:pt x="2672" y="8985"/>
                    </a:lnTo>
                    <a:lnTo>
                      <a:pt x="2437" y="8034"/>
                    </a:lnTo>
                    <a:lnTo>
                      <a:pt x="2208" y="7774"/>
                    </a:lnTo>
                    <a:lnTo>
                      <a:pt x="1865" y="8545"/>
                    </a:lnTo>
                    <a:lnTo>
                      <a:pt x="1494" y="8597"/>
                    </a:lnTo>
                    <a:lnTo>
                      <a:pt x="1238" y="7844"/>
                    </a:lnTo>
                    <a:lnTo>
                      <a:pt x="982" y="8034"/>
                    </a:lnTo>
                    <a:lnTo>
                      <a:pt x="691" y="8722"/>
                    </a:lnTo>
                    <a:lnTo>
                      <a:pt x="416" y="10049"/>
                    </a:lnTo>
                    <a:lnTo>
                      <a:pt x="0" y="12740"/>
                    </a:lnTo>
                    <a:lnTo>
                      <a:pt x="215" y="14834"/>
                    </a:lnTo>
                    <a:lnTo>
                      <a:pt x="357" y="17070"/>
                    </a:lnTo>
                    <a:lnTo>
                      <a:pt x="448" y="19357"/>
                    </a:lnTo>
                    <a:lnTo>
                      <a:pt x="509" y="21600"/>
                    </a:lnTo>
                    <a:lnTo>
                      <a:pt x="2254" y="21600"/>
                    </a:lnTo>
                    <a:lnTo>
                      <a:pt x="2383" y="18326"/>
                    </a:lnTo>
                    <a:lnTo>
                      <a:pt x="2775" y="17660"/>
                    </a:lnTo>
                    <a:lnTo>
                      <a:pt x="3251" y="18962"/>
                    </a:lnTo>
                    <a:lnTo>
                      <a:pt x="3637" y="21600"/>
                    </a:lnTo>
                    <a:lnTo>
                      <a:pt x="6691" y="21600"/>
                    </a:lnTo>
                    <a:lnTo>
                      <a:pt x="6760" y="14086"/>
                    </a:lnTo>
                    <a:lnTo>
                      <a:pt x="7767" y="8677"/>
                    </a:lnTo>
                    <a:lnTo>
                      <a:pt x="9243" y="6357"/>
                    </a:lnTo>
                    <a:lnTo>
                      <a:pt x="10715" y="8119"/>
                    </a:lnTo>
                    <a:lnTo>
                      <a:pt x="11709" y="14955"/>
                    </a:lnTo>
                    <a:lnTo>
                      <a:pt x="11975" y="11899"/>
                    </a:lnTo>
                    <a:lnTo>
                      <a:pt x="12453" y="9553"/>
                    </a:lnTo>
                    <a:lnTo>
                      <a:pt x="13131" y="8319"/>
                    </a:lnTo>
                    <a:lnTo>
                      <a:pt x="14000" y="8587"/>
                    </a:lnTo>
                    <a:lnTo>
                      <a:pt x="14305" y="9971"/>
                    </a:lnTo>
                    <a:lnTo>
                      <a:pt x="14369" y="12399"/>
                    </a:lnTo>
                    <a:lnTo>
                      <a:pt x="14349" y="14997"/>
                    </a:lnTo>
                    <a:lnTo>
                      <a:pt x="14400" y="16892"/>
                    </a:lnTo>
                    <a:lnTo>
                      <a:pt x="15023" y="16386"/>
                    </a:lnTo>
                    <a:lnTo>
                      <a:pt x="15420" y="17353"/>
                    </a:lnTo>
                    <a:lnTo>
                      <a:pt x="15635" y="19265"/>
                    </a:lnTo>
                    <a:lnTo>
                      <a:pt x="15709" y="21600"/>
                    </a:lnTo>
                    <a:lnTo>
                      <a:pt x="18691" y="21600"/>
                    </a:lnTo>
                    <a:lnTo>
                      <a:pt x="18714" y="20476"/>
                    </a:lnTo>
                    <a:lnTo>
                      <a:pt x="18713" y="18942"/>
                    </a:lnTo>
                    <a:lnTo>
                      <a:pt x="18764" y="17863"/>
                    </a:lnTo>
                    <a:lnTo>
                      <a:pt x="19175" y="13185"/>
                    </a:lnTo>
                    <a:lnTo>
                      <a:pt x="19835" y="9776"/>
                    </a:lnTo>
                    <a:lnTo>
                      <a:pt x="21600" y="360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72" name="object 602"/>
            <p:cNvSpPr/>
            <p:nvPr/>
          </p:nvSpPr>
          <p:spPr>
            <a:xfrm>
              <a:off x="1345521" y="1063031"/>
              <a:ext cx="277054" cy="10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493"/>
                  </a:moveTo>
                  <a:lnTo>
                    <a:pt x="21235" y="15382"/>
                  </a:lnTo>
                  <a:lnTo>
                    <a:pt x="20782" y="10673"/>
                  </a:lnTo>
                  <a:lnTo>
                    <a:pt x="20395" y="8549"/>
                  </a:lnTo>
                  <a:lnTo>
                    <a:pt x="19435" y="6552"/>
                  </a:lnTo>
                  <a:lnTo>
                    <a:pt x="18106" y="5552"/>
                  </a:lnTo>
                  <a:lnTo>
                    <a:pt x="16676" y="5279"/>
                  </a:lnTo>
                  <a:lnTo>
                    <a:pt x="15412" y="5468"/>
                  </a:lnTo>
                  <a:lnTo>
                    <a:pt x="14389" y="6520"/>
                  </a:lnTo>
                  <a:lnTo>
                    <a:pt x="13676" y="8655"/>
                  </a:lnTo>
                  <a:lnTo>
                    <a:pt x="13243" y="11394"/>
                  </a:lnTo>
                  <a:lnTo>
                    <a:pt x="13057" y="14268"/>
                  </a:lnTo>
                  <a:lnTo>
                    <a:pt x="12619" y="14682"/>
                  </a:lnTo>
                  <a:lnTo>
                    <a:pt x="11287" y="4643"/>
                  </a:lnTo>
                  <a:lnTo>
                    <a:pt x="7778" y="999"/>
                  </a:lnTo>
                  <a:lnTo>
                    <a:pt x="7151" y="1936"/>
                  </a:lnTo>
                  <a:lnTo>
                    <a:pt x="6903" y="3317"/>
                  </a:lnTo>
                  <a:lnTo>
                    <a:pt x="6650" y="4296"/>
                  </a:lnTo>
                  <a:lnTo>
                    <a:pt x="6298" y="4343"/>
                  </a:lnTo>
                  <a:lnTo>
                    <a:pt x="5889" y="4001"/>
                  </a:lnTo>
                  <a:lnTo>
                    <a:pt x="5449" y="3731"/>
                  </a:lnTo>
                  <a:lnTo>
                    <a:pt x="5006" y="4001"/>
                  </a:lnTo>
                  <a:lnTo>
                    <a:pt x="4695" y="5314"/>
                  </a:lnTo>
                  <a:lnTo>
                    <a:pt x="4603" y="7382"/>
                  </a:lnTo>
                  <a:lnTo>
                    <a:pt x="4632" y="9593"/>
                  </a:lnTo>
                  <a:lnTo>
                    <a:pt x="4678" y="11333"/>
                  </a:lnTo>
                  <a:lnTo>
                    <a:pt x="4016" y="7478"/>
                  </a:lnTo>
                  <a:lnTo>
                    <a:pt x="3217" y="3081"/>
                  </a:lnTo>
                  <a:lnTo>
                    <a:pt x="2109" y="98"/>
                  </a:lnTo>
                  <a:lnTo>
                    <a:pt x="505" y="496"/>
                  </a:lnTo>
                  <a:lnTo>
                    <a:pt x="393" y="0"/>
                  </a:lnTo>
                  <a:lnTo>
                    <a:pt x="0" y="769"/>
                  </a:lnTo>
                  <a:lnTo>
                    <a:pt x="23" y="3415"/>
                  </a:lnTo>
                  <a:lnTo>
                    <a:pt x="674" y="4115"/>
                  </a:lnTo>
                  <a:lnTo>
                    <a:pt x="1452" y="4868"/>
                  </a:lnTo>
                  <a:lnTo>
                    <a:pt x="2171" y="5812"/>
                  </a:lnTo>
                  <a:lnTo>
                    <a:pt x="2652" y="7080"/>
                  </a:lnTo>
                  <a:lnTo>
                    <a:pt x="2801" y="8185"/>
                  </a:lnTo>
                  <a:lnTo>
                    <a:pt x="3030" y="11023"/>
                  </a:lnTo>
                  <a:lnTo>
                    <a:pt x="3199" y="12362"/>
                  </a:lnTo>
                  <a:lnTo>
                    <a:pt x="3697" y="14512"/>
                  </a:lnTo>
                  <a:lnTo>
                    <a:pt x="4238" y="16477"/>
                  </a:lnTo>
                  <a:lnTo>
                    <a:pt x="4644" y="18691"/>
                  </a:lnTo>
                  <a:lnTo>
                    <a:pt x="4733" y="21600"/>
                  </a:lnTo>
                  <a:lnTo>
                    <a:pt x="7033" y="21600"/>
                  </a:lnTo>
                  <a:lnTo>
                    <a:pt x="7373" y="15459"/>
                  </a:lnTo>
                  <a:lnTo>
                    <a:pt x="8339" y="13255"/>
                  </a:lnTo>
                  <a:lnTo>
                    <a:pt x="9282" y="15225"/>
                  </a:lnTo>
                  <a:lnTo>
                    <a:pt x="9552" y="21600"/>
                  </a:lnTo>
                  <a:lnTo>
                    <a:pt x="21600" y="21600"/>
                  </a:lnTo>
                  <a:lnTo>
                    <a:pt x="21600" y="17493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3" name="object 603"/>
            <p:cNvSpPr/>
            <p:nvPr/>
          </p:nvSpPr>
          <p:spPr>
            <a:xfrm>
              <a:off x="769846" y="1090782"/>
              <a:ext cx="125030" cy="75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08" y="0"/>
                  </a:moveTo>
                  <a:lnTo>
                    <a:pt x="2428" y="7568"/>
                  </a:lnTo>
                  <a:lnTo>
                    <a:pt x="0" y="17707"/>
                  </a:lnTo>
                  <a:lnTo>
                    <a:pt x="243" y="21600"/>
                  </a:lnTo>
                  <a:lnTo>
                    <a:pt x="4854" y="21600"/>
                  </a:lnTo>
                  <a:lnTo>
                    <a:pt x="5841" y="17067"/>
                  </a:lnTo>
                  <a:lnTo>
                    <a:pt x="7801" y="15559"/>
                  </a:lnTo>
                  <a:lnTo>
                    <a:pt x="9804" y="17072"/>
                  </a:lnTo>
                  <a:lnTo>
                    <a:pt x="10921" y="21600"/>
                  </a:lnTo>
                  <a:lnTo>
                    <a:pt x="21600" y="21600"/>
                  </a:lnTo>
                  <a:lnTo>
                    <a:pt x="19902" y="8771"/>
                  </a:lnTo>
                  <a:lnTo>
                    <a:pt x="16315" y="2088"/>
                  </a:lnTo>
                  <a:lnTo>
                    <a:pt x="11608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76" name="object 604"/>
            <p:cNvGrpSpPr/>
            <p:nvPr/>
          </p:nvGrpSpPr>
          <p:grpSpPr>
            <a:xfrm>
              <a:off x="4195" y="1060414"/>
              <a:ext cx="1402039" cy="106079"/>
              <a:chOff x="-1" y="0"/>
              <a:chExt cx="1402037" cy="106078"/>
            </a:xfrm>
          </p:grpSpPr>
          <p:sp>
            <p:nvSpPr>
              <p:cNvPr id="1674" name="Shape"/>
              <p:cNvSpPr/>
              <p:nvPr/>
            </p:nvSpPr>
            <p:spPr>
              <a:xfrm>
                <a:off x="-2" y="-1"/>
                <a:ext cx="103968" cy="106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24"/>
                    </a:moveTo>
                    <a:lnTo>
                      <a:pt x="16236" y="0"/>
                    </a:lnTo>
                    <a:lnTo>
                      <a:pt x="15030" y="551"/>
                    </a:lnTo>
                    <a:lnTo>
                      <a:pt x="13898" y="1327"/>
                    </a:lnTo>
                    <a:lnTo>
                      <a:pt x="12697" y="1859"/>
                    </a:lnTo>
                    <a:lnTo>
                      <a:pt x="11151" y="1909"/>
                    </a:lnTo>
                    <a:lnTo>
                      <a:pt x="9647" y="1759"/>
                    </a:lnTo>
                    <a:lnTo>
                      <a:pt x="8172" y="1911"/>
                    </a:lnTo>
                    <a:lnTo>
                      <a:pt x="6713" y="2863"/>
                    </a:lnTo>
                    <a:lnTo>
                      <a:pt x="6093" y="3512"/>
                    </a:lnTo>
                    <a:lnTo>
                      <a:pt x="5523" y="6010"/>
                    </a:lnTo>
                    <a:lnTo>
                      <a:pt x="4982" y="6194"/>
                    </a:lnTo>
                    <a:lnTo>
                      <a:pt x="2596" y="5648"/>
                    </a:lnTo>
                    <a:lnTo>
                      <a:pt x="1834" y="5201"/>
                    </a:lnTo>
                    <a:lnTo>
                      <a:pt x="1382" y="2219"/>
                    </a:lnTo>
                    <a:lnTo>
                      <a:pt x="0" y="1859"/>
                    </a:lnTo>
                    <a:lnTo>
                      <a:pt x="0" y="9013"/>
                    </a:lnTo>
                    <a:lnTo>
                      <a:pt x="2628" y="11470"/>
                    </a:lnTo>
                    <a:lnTo>
                      <a:pt x="4963" y="14555"/>
                    </a:lnTo>
                    <a:lnTo>
                      <a:pt x="6570" y="18016"/>
                    </a:lnTo>
                    <a:lnTo>
                      <a:pt x="7006" y="21600"/>
                    </a:lnTo>
                    <a:lnTo>
                      <a:pt x="14887" y="21600"/>
                    </a:lnTo>
                    <a:lnTo>
                      <a:pt x="15120" y="17296"/>
                    </a:lnTo>
                    <a:lnTo>
                      <a:pt x="16236" y="13210"/>
                    </a:lnTo>
                    <a:lnTo>
                      <a:pt x="18357" y="9597"/>
                    </a:lnTo>
                    <a:lnTo>
                      <a:pt x="21600" y="672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5" name="Shape"/>
              <p:cNvSpPr/>
              <p:nvPr/>
            </p:nvSpPr>
            <p:spPr>
              <a:xfrm>
                <a:off x="1241872" y="2805"/>
                <a:ext cx="160165" cy="103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46" y="18686"/>
                    </a:lnTo>
                    <a:lnTo>
                      <a:pt x="20744" y="16468"/>
                    </a:lnTo>
                    <a:lnTo>
                      <a:pt x="19808" y="14499"/>
                    </a:lnTo>
                    <a:lnTo>
                      <a:pt x="18947" y="12345"/>
                    </a:lnTo>
                    <a:lnTo>
                      <a:pt x="18654" y="11003"/>
                    </a:lnTo>
                    <a:lnTo>
                      <a:pt x="18258" y="8161"/>
                    </a:lnTo>
                    <a:lnTo>
                      <a:pt x="18000" y="7053"/>
                    </a:lnTo>
                    <a:lnTo>
                      <a:pt x="17169" y="5783"/>
                    </a:lnTo>
                    <a:lnTo>
                      <a:pt x="15924" y="4838"/>
                    </a:lnTo>
                    <a:lnTo>
                      <a:pt x="14579" y="4083"/>
                    </a:lnTo>
                    <a:lnTo>
                      <a:pt x="13452" y="3382"/>
                    </a:lnTo>
                    <a:lnTo>
                      <a:pt x="11739" y="1461"/>
                    </a:lnTo>
                    <a:lnTo>
                      <a:pt x="10679" y="0"/>
                    </a:lnTo>
                    <a:lnTo>
                      <a:pt x="9538" y="8"/>
                    </a:lnTo>
                    <a:lnTo>
                      <a:pt x="2980" y="9051"/>
                    </a:lnTo>
                    <a:lnTo>
                      <a:pt x="190" y="17634"/>
                    </a:lnTo>
                    <a:lnTo>
                      <a:pt x="58" y="18779"/>
                    </a:lnTo>
                    <a:lnTo>
                      <a:pt x="62" y="20407"/>
                    </a:lnTo>
                    <a:lnTo>
                      <a:pt x="0" y="21600"/>
                    </a:lnTo>
                    <a:lnTo>
                      <a:pt x="3032" y="21600"/>
                    </a:lnTo>
                    <a:lnTo>
                      <a:pt x="4126" y="14348"/>
                    </a:lnTo>
                    <a:lnTo>
                      <a:pt x="6976" y="9980"/>
                    </a:lnTo>
                    <a:lnTo>
                      <a:pt x="10693" y="8514"/>
                    </a:lnTo>
                    <a:lnTo>
                      <a:pt x="14394" y="9954"/>
                    </a:lnTo>
                    <a:lnTo>
                      <a:pt x="17188" y="14311"/>
                    </a:lnTo>
                    <a:lnTo>
                      <a:pt x="1819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77" name="object 605"/>
            <p:cNvSpPr/>
            <p:nvPr/>
          </p:nvSpPr>
          <p:spPr>
            <a:xfrm>
              <a:off x="1268557" y="1103915"/>
              <a:ext cx="112399" cy="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7" y="0"/>
                  </a:moveTo>
                  <a:lnTo>
                    <a:pt x="5619" y="2423"/>
                  </a:lnTo>
                  <a:lnTo>
                    <a:pt x="1559" y="962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171" y="9570"/>
                  </a:lnTo>
                  <a:lnTo>
                    <a:pt x="16189" y="2376"/>
                  </a:lnTo>
                  <a:lnTo>
                    <a:pt x="1091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8" name="object 606"/>
            <p:cNvSpPr/>
            <p:nvPr/>
          </p:nvSpPr>
          <p:spPr>
            <a:xfrm>
              <a:off x="1014290" y="1089138"/>
              <a:ext cx="96931" cy="7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5" y="0"/>
                  </a:moveTo>
                  <a:lnTo>
                    <a:pt x="4632" y="3286"/>
                  </a:lnTo>
                  <a:lnTo>
                    <a:pt x="293" y="10954"/>
                  </a:lnTo>
                  <a:lnTo>
                    <a:pt x="0" y="21600"/>
                  </a:lnTo>
                  <a:lnTo>
                    <a:pt x="4070" y="21600"/>
                  </a:lnTo>
                  <a:lnTo>
                    <a:pt x="5074" y="15395"/>
                  </a:lnTo>
                  <a:lnTo>
                    <a:pt x="8019" y="13156"/>
                  </a:lnTo>
                  <a:lnTo>
                    <a:pt x="11102" y="15139"/>
                  </a:lnTo>
                  <a:lnTo>
                    <a:pt x="12521" y="21600"/>
                  </a:lnTo>
                  <a:lnTo>
                    <a:pt x="21289" y="21600"/>
                  </a:lnTo>
                  <a:lnTo>
                    <a:pt x="21295" y="16877"/>
                  </a:lnTo>
                  <a:lnTo>
                    <a:pt x="21371" y="14510"/>
                  </a:lnTo>
                  <a:lnTo>
                    <a:pt x="21600" y="12182"/>
                  </a:lnTo>
                  <a:lnTo>
                    <a:pt x="17319" y="2497"/>
                  </a:lnTo>
                  <a:lnTo>
                    <a:pt x="10985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9" name="object 607"/>
            <p:cNvSpPr/>
            <p:nvPr/>
          </p:nvSpPr>
          <p:spPr>
            <a:xfrm>
              <a:off x="4208" y="1038637"/>
              <a:ext cx="155948" cy="5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182"/>
                  </a:lnTo>
                  <a:lnTo>
                    <a:pt x="922" y="12878"/>
                  </a:lnTo>
                  <a:lnTo>
                    <a:pt x="1223" y="18651"/>
                  </a:lnTo>
                  <a:lnTo>
                    <a:pt x="1731" y="19517"/>
                  </a:lnTo>
                  <a:lnTo>
                    <a:pt x="3321" y="20574"/>
                  </a:lnTo>
                  <a:lnTo>
                    <a:pt x="3682" y="20218"/>
                  </a:lnTo>
                  <a:lnTo>
                    <a:pt x="4062" y="15381"/>
                  </a:lnTo>
                  <a:lnTo>
                    <a:pt x="4475" y="14125"/>
                  </a:lnTo>
                  <a:lnTo>
                    <a:pt x="5447" y="12282"/>
                  </a:lnTo>
                  <a:lnTo>
                    <a:pt x="6430" y="11989"/>
                  </a:lnTo>
                  <a:lnTo>
                    <a:pt x="7434" y="12278"/>
                  </a:lnTo>
                  <a:lnTo>
                    <a:pt x="8465" y="12182"/>
                  </a:lnTo>
                  <a:lnTo>
                    <a:pt x="9265" y="11150"/>
                  </a:lnTo>
                  <a:lnTo>
                    <a:pt x="10019" y="9649"/>
                  </a:lnTo>
                  <a:lnTo>
                    <a:pt x="10823" y="8584"/>
                  </a:lnTo>
                  <a:lnTo>
                    <a:pt x="14400" y="21600"/>
                  </a:lnTo>
                  <a:lnTo>
                    <a:pt x="14725" y="21004"/>
                  </a:lnTo>
                  <a:lnTo>
                    <a:pt x="15568" y="19938"/>
                  </a:lnTo>
                  <a:lnTo>
                    <a:pt x="16532" y="14337"/>
                  </a:lnTo>
                  <a:lnTo>
                    <a:pt x="17105" y="11577"/>
                  </a:lnTo>
                  <a:lnTo>
                    <a:pt x="17806" y="9413"/>
                  </a:lnTo>
                  <a:lnTo>
                    <a:pt x="19318" y="7474"/>
                  </a:lnTo>
                  <a:lnTo>
                    <a:pt x="20677" y="6717"/>
                  </a:lnTo>
                  <a:lnTo>
                    <a:pt x="21549" y="49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0" name="object 608"/>
            <p:cNvSpPr/>
            <p:nvPr/>
          </p:nvSpPr>
          <p:spPr>
            <a:xfrm>
              <a:off x="354017" y="1108776"/>
              <a:ext cx="112386" cy="57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65" y="0"/>
                  </a:moveTo>
                  <a:lnTo>
                    <a:pt x="2394" y="768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596" y="7107"/>
                  </a:lnTo>
                  <a:lnTo>
                    <a:pt x="10365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1" name="object 609"/>
            <p:cNvSpPr/>
            <p:nvPr/>
          </p:nvSpPr>
          <p:spPr>
            <a:xfrm>
              <a:off x="1579380" y="737609"/>
              <a:ext cx="43206" cy="12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071" y="3510"/>
                  </a:lnTo>
                  <a:lnTo>
                    <a:pt x="5927" y="6732"/>
                  </a:lnTo>
                  <a:lnTo>
                    <a:pt x="0" y="10261"/>
                  </a:lnTo>
                  <a:lnTo>
                    <a:pt x="2128" y="17064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85" name="object 610"/>
            <p:cNvGrpSpPr/>
            <p:nvPr/>
          </p:nvGrpSpPr>
          <p:grpSpPr>
            <a:xfrm>
              <a:off x="109565" y="1096470"/>
              <a:ext cx="1053628" cy="70023"/>
              <a:chOff x="-1" y="0"/>
              <a:chExt cx="1053626" cy="70022"/>
            </a:xfrm>
          </p:grpSpPr>
          <p:sp>
            <p:nvSpPr>
              <p:cNvPr id="1682" name="Shape"/>
              <p:cNvSpPr/>
              <p:nvPr/>
            </p:nvSpPr>
            <p:spPr>
              <a:xfrm>
                <a:off x="-2" y="7213"/>
                <a:ext cx="64624" cy="62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995" y="7841"/>
                    </a:lnTo>
                    <a:lnTo>
                      <a:pt x="13823" y="0"/>
                    </a:lnTo>
                    <a:lnTo>
                      <a:pt x="6139" y="904"/>
                    </a:lnTo>
                    <a:lnTo>
                      <a:pt x="0" y="13384"/>
                    </a:lnTo>
                    <a:lnTo>
                      <a:pt x="2305" y="14008"/>
                    </a:lnTo>
                    <a:lnTo>
                      <a:pt x="3910" y="16223"/>
                    </a:lnTo>
                    <a:lnTo>
                      <a:pt x="4733" y="19075"/>
                    </a:lnTo>
                    <a:lnTo>
                      <a:pt x="469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3" name="Shape"/>
              <p:cNvSpPr/>
              <p:nvPr/>
            </p:nvSpPr>
            <p:spPr>
              <a:xfrm>
                <a:off x="331534" y="0"/>
                <a:ext cx="64622" cy="70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33" y="11413"/>
                    </a:lnTo>
                    <a:lnTo>
                      <a:pt x="16433" y="2868"/>
                    </a:lnTo>
                    <a:lnTo>
                      <a:pt x="8720" y="0"/>
                    </a:lnTo>
                    <a:lnTo>
                      <a:pt x="0" y="6864"/>
                    </a:lnTo>
                    <a:lnTo>
                      <a:pt x="3231" y="9654"/>
                    </a:lnTo>
                    <a:lnTo>
                      <a:pt x="6033" y="13400"/>
                    </a:lnTo>
                    <a:lnTo>
                      <a:pt x="7930" y="17556"/>
                    </a:lnTo>
                    <a:lnTo>
                      <a:pt x="845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4" name="Shape"/>
              <p:cNvSpPr/>
              <p:nvPr/>
            </p:nvSpPr>
            <p:spPr>
              <a:xfrm>
                <a:off x="1000244" y="2628"/>
                <a:ext cx="53382" cy="673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43"/>
                    </a:moveTo>
                    <a:lnTo>
                      <a:pt x="21204" y="10861"/>
                    </a:lnTo>
                    <a:lnTo>
                      <a:pt x="21358" y="6635"/>
                    </a:lnTo>
                    <a:lnTo>
                      <a:pt x="20855" y="2687"/>
                    </a:lnTo>
                    <a:lnTo>
                      <a:pt x="18475" y="436"/>
                    </a:lnTo>
                    <a:lnTo>
                      <a:pt x="11681" y="0"/>
                    </a:lnTo>
                    <a:lnTo>
                      <a:pt x="6378" y="2007"/>
                    </a:lnTo>
                    <a:lnTo>
                      <a:pt x="154" y="13462"/>
                    </a:lnTo>
                    <a:lnTo>
                      <a:pt x="0" y="21600"/>
                    </a:lnTo>
                    <a:lnTo>
                      <a:pt x="17052" y="21600"/>
                    </a:lnTo>
                    <a:lnTo>
                      <a:pt x="17021" y="19410"/>
                    </a:lnTo>
                    <a:lnTo>
                      <a:pt x="17807" y="17224"/>
                    </a:lnTo>
                    <a:lnTo>
                      <a:pt x="19359" y="15310"/>
                    </a:lnTo>
                    <a:lnTo>
                      <a:pt x="21600" y="13943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89" name="object 611"/>
            <p:cNvGrpSpPr/>
            <p:nvPr/>
          </p:nvGrpSpPr>
          <p:grpSpPr>
            <a:xfrm>
              <a:off x="4195" y="18733"/>
              <a:ext cx="1618383" cy="269731"/>
              <a:chOff x="-1" y="0"/>
              <a:chExt cx="1618381" cy="269730"/>
            </a:xfrm>
          </p:grpSpPr>
          <p:sp>
            <p:nvSpPr>
              <p:cNvPr id="1686" name="Shape"/>
              <p:cNvSpPr/>
              <p:nvPr/>
            </p:nvSpPr>
            <p:spPr>
              <a:xfrm>
                <a:off x="-2" y="-1"/>
                <a:ext cx="75825" cy="56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48"/>
                    </a:moveTo>
                    <a:lnTo>
                      <a:pt x="19657" y="14742"/>
                    </a:lnTo>
                    <a:lnTo>
                      <a:pt x="15210" y="13229"/>
                    </a:lnTo>
                    <a:lnTo>
                      <a:pt x="13998" y="9221"/>
                    </a:lnTo>
                    <a:lnTo>
                      <a:pt x="12757" y="6302"/>
                    </a:lnTo>
                    <a:lnTo>
                      <a:pt x="11006" y="4320"/>
                    </a:lnTo>
                    <a:lnTo>
                      <a:pt x="7880" y="3593"/>
                    </a:lnTo>
                    <a:lnTo>
                      <a:pt x="5441" y="4491"/>
                    </a:lnTo>
                    <a:lnTo>
                      <a:pt x="3003" y="6477"/>
                    </a:lnTo>
                    <a:lnTo>
                      <a:pt x="2728" y="6385"/>
                    </a:lnTo>
                    <a:lnTo>
                      <a:pt x="1129" y="376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412" y="21600"/>
                    </a:lnTo>
                    <a:lnTo>
                      <a:pt x="21600" y="169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7" name="Shape"/>
              <p:cNvSpPr/>
              <p:nvPr/>
            </p:nvSpPr>
            <p:spPr>
              <a:xfrm>
                <a:off x="1534684" y="210733"/>
                <a:ext cx="83697" cy="58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840" y="1567"/>
                    </a:lnTo>
                    <a:lnTo>
                      <a:pt x="18129" y="1981"/>
                    </a:lnTo>
                    <a:lnTo>
                      <a:pt x="16474" y="2046"/>
                    </a:lnTo>
                    <a:lnTo>
                      <a:pt x="14891" y="2572"/>
                    </a:lnTo>
                    <a:lnTo>
                      <a:pt x="7775" y="15280"/>
                    </a:lnTo>
                    <a:lnTo>
                      <a:pt x="7276" y="16457"/>
                    </a:lnTo>
                    <a:lnTo>
                      <a:pt x="7090" y="16531"/>
                    </a:lnTo>
                    <a:lnTo>
                      <a:pt x="5287" y="14108"/>
                    </a:lnTo>
                    <a:lnTo>
                      <a:pt x="2331" y="14639"/>
                    </a:lnTo>
                    <a:lnTo>
                      <a:pt x="0" y="18066"/>
                    </a:lnTo>
                    <a:lnTo>
                      <a:pt x="570" y="2031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8" name="Shape"/>
              <p:cNvSpPr/>
              <p:nvPr/>
            </p:nvSpPr>
            <p:spPr>
              <a:xfrm>
                <a:off x="1542507" y="55131"/>
                <a:ext cx="75874" cy="37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97"/>
                    </a:moveTo>
                    <a:lnTo>
                      <a:pt x="19597" y="10034"/>
                    </a:lnTo>
                    <a:lnTo>
                      <a:pt x="18133" y="7436"/>
                    </a:lnTo>
                    <a:lnTo>
                      <a:pt x="16853" y="4050"/>
                    </a:lnTo>
                    <a:lnTo>
                      <a:pt x="15399" y="1416"/>
                    </a:lnTo>
                    <a:lnTo>
                      <a:pt x="10945" y="0"/>
                    </a:lnTo>
                    <a:lnTo>
                      <a:pt x="8276" y="4430"/>
                    </a:lnTo>
                    <a:lnTo>
                      <a:pt x="6870" y="10384"/>
                    </a:lnTo>
                    <a:lnTo>
                      <a:pt x="6201" y="13529"/>
                    </a:lnTo>
                    <a:lnTo>
                      <a:pt x="5044" y="12836"/>
                    </a:lnTo>
                    <a:lnTo>
                      <a:pt x="2929" y="12055"/>
                    </a:lnTo>
                    <a:lnTo>
                      <a:pt x="900" y="13726"/>
                    </a:lnTo>
                    <a:lnTo>
                      <a:pt x="0" y="20389"/>
                    </a:lnTo>
                    <a:lnTo>
                      <a:pt x="21600" y="21600"/>
                    </a:lnTo>
                    <a:lnTo>
                      <a:pt x="21600" y="102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90" name="object 612"/>
            <p:cNvSpPr/>
            <p:nvPr/>
          </p:nvSpPr>
          <p:spPr>
            <a:xfrm>
              <a:off x="314648" y="1118654"/>
              <a:ext cx="60442" cy="4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25" y="0"/>
                  </a:moveTo>
                  <a:lnTo>
                    <a:pt x="13489" y="782"/>
                  </a:lnTo>
                  <a:lnTo>
                    <a:pt x="9429" y="1822"/>
                  </a:lnTo>
                  <a:lnTo>
                    <a:pt x="5283" y="1930"/>
                  </a:lnTo>
                  <a:lnTo>
                    <a:pt x="2812" y="6388"/>
                  </a:lnTo>
                  <a:lnTo>
                    <a:pt x="992" y="11072"/>
                  </a:lnTo>
                  <a:lnTo>
                    <a:pt x="0" y="16103"/>
                  </a:lnTo>
                  <a:lnTo>
                    <a:pt x="13" y="21600"/>
                  </a:lnTo>
                  <a:lnTo>
                    <a:pt x="14070" y="21600"/>
                  </a:lnTo>
                  <a:lnTo>
                    <a:pt x="14559" y="15930"/>
                  </a:lnTo>
                  <a:lnTo>
                    <a:pt x="16109" y="10118"/>
                  </a:lnTo>
                  <a:lnTo>
                    <a:pt x="18523" y="4812"/>
                  </a:lnTo>
                  <a:lnTo>
                    <a:pt x="21600" y="663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93" name="object 613"/>
            <p:cNvGrpSpPr/>
            <p:nvPr/>
          </p:nvGrpSpPr>
          <p:grpSpPr>
            <a:xfrm>
              <a:off x="4193" y="1104675"/>
              <a:ext cx="1463850" cy="61819"/>
              <a:chOff x="-1" y="0"/>
              <a:chExt cx="1463848" cy="61818"/>
            </a:xfrm>
          </p:grpSpPr>
          <p:sp>
            <p:nvSpPr>
              <p:cNvPr id="1691" name="Shape"/>
              <p:cNvSpPr/>
              <p:nvPr/>
            </p:nvSpPr>
            <p:spPr>
              <a:xfrm>
                <a:off x="-2" y="-1"/>
                <a:ext cx="33724" cy="61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258" y="15449"/>
                    </a:lnTo>
                    <a:lnTo>
                      <a:pt x="15303" y="9511"/>
                    </a:lnTo>
                    <a:lnTo>
                      <a:pt x="8103" y="4216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92" name="Shape"/>
              <p:cNvSpPr/>
              <p:nvPr/>
            </p:nvSpPr>
            <p:spPr>
              <a:xfrm>
                <a:off x="1431535" y="21843"/>
                <a:ext cx="32313" cy="39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282" y="5100"/>
                    </a:lnTo>
                    <a:lnTo>
                      <a:pt x="11199" y="0"/>
                    </a:lnTo>
                    <a:lnTo>
                      <a:pt x="2912" y="5703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94" name="object 614"/>
            <p:cNvSpPr/>
            <p:nvPr/>
          </p:nvSpPr>
          <p:spPr>
            <a:xfrm>
              <a:off x="587215" y="1138349"/>
              <a:ext cx="47768" cy="2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90" y="0"/>
                  </a:moveTo>
                  <a:lnTo>
                    <a:pt x="3945" y="571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790" y="5085"/>
                  </a:lnTo>
                  <a:lnTo>
                    <a:pt x="1089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97" name="object 615"/>
            <p:cNvGrpSpPr/>
            <p:nvPr/>
          </p:nvGrpSpPr>
          <p:grpSpPr>
            <a:xfrm>
              <a:off x="1032542" y="1136245"/>
              <a:ext cx="155937" cy="30248"/>
              <a:chOff x="0" y="-1"/>
              <a:chExt cx="155936" cy="30247"/>
            </a:xfrm>
          </p:grpSpPr>
          <p:sp>
            <p:nvSpPr>
              <p:cNvPr id="1695" name="Shape"/>
              <p:cNvSpPr/>
              <p:nvPr/>
            </p:nvSpPr>
            <p:spPr>
              <a:xfrm>
                <a:off x="0" y="-2"/>
                <a:ext cx="37926" cy="30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76" y="5071"/>
                    </a:lnTo>
                    <a:lnTo>
                      <a:pt x="10098" y="0"/>
                    </a:lnTo>
                    <a:lnTo>
                      <a:pt x="2568" y="5724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96" name="Shape"/>
              <p:cNvSpPr/>
              <p:nvPr/>
            </p:nvSpPr>
            <p:spPr>
              <a:xfrm>
                <a:off x="119329" y="3785"/>
                <a:ext cx="36608" cy="26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761" y="11925"/>
                    </a:lnTo>
                    <a:lnTo>
                      <a:pt x="18310" y="4003"/>
                    </a:lnTo>
                    <a:lnTo>
                      <a:pt x="13775" y="0"/>
                    </a:lnTo>
                    <a:lnTo>
                      <a:pt x="6678" y="2095"/>
                    </a:lnTo>
                    <a:lnTo>
                      <a:pt x="3410" y="5579"/>
                    </a:lnTo>
                    <a:lnTo>
                      <a:pt x="1147" y="10453"/>
                    </a:lnTo>
                    <a:lnTo>
                      <a:pt x="0" y="16022"/>
                    </a:lnTo>
                    <a:lnTo>
                      <a:pt x="4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98" name="object 616"/>
            <p:cNvSpPr/>
            <p:nvPr/>
          </p:nvSpPr>
          <p:spPr>
            <a:xfrm>
              <a:off x="705223" y="1136204"/>
              <a:ext cx="26700" cy="30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0" y="0"/>
                  </a:moveTo>
                  <a:lnTo>
                    <a:pt x="4515" y="4758"/>
                  </a:lnTo>
                  <a:lnTo>
                    <a:pt x="402" y="1279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47"/>
                  </a:lnTo>
                  <a:lnTo>
                    <a:pt x="1177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01" name="object 617"/>
            <p:cNvGrpSpPr/>
            <p:nvPr/>
          </p:nvGrpSpPr>
          <p:grpSpPr>
            <a:xfrm>
              <a:off x="209302" y="1144005"/>
              <a:ext cx="623755" cy="22489"/>
              <a:chOff x="0" y="-1"/>
              <a:chExt cx="623754" cy="22488"/>
            </a:xfrm>
          </p:grpSpPr>
          <p:sp>
            <p:nvSpPr>
              <p:cNvPr id="1699" name="Shape"/>
              <p:cNvSpPr/>
              <p:nvPr/>
            </p:nvSpPr>
            <p:spPr>
              <a:xfrm>
                <a:off x="-1" y="-2"/>
                <a:ext cx="37939" cy="22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362" y="5137"/>
                    </a:lnTo>
                    <a:lnTo>
                      <a:pt x="8583" y="0"/>
                    </a:lnTo>
                    <a:lnTo>
                      <a:pt x="911" y="565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00" name="Shape"/>
              <p:cNvSpPr/>
              <p:nvPr/>
            </p:nvSpPr>
            <p:spPr>
              <a:xfrm>
                <a:off x="588635" y="1308"/>
                <a:ext cx="35120" cy="21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624" y="5403"/>
                    </a:lnTo>
                    <a:lnTo>
                      <a:pt x="10492" y="0"/>
                    </a:lnTo>
                    <a:lnTo>
                      <a:pt x="3515" y="539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02" name="object 618"/>
            <p:cNvSpPr/>
            <p:nvPr/>
          </p:nvSpPr>
          <p:spPr>
            <a:xfrm>
              <a:off x="98341" y="1142588"/>
              <a:ext cx="25397" cy="2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60" y="0"/>
                  </a:moveTo>
                  <a:lnTo>
                    <a:pt x="5715" y="3031"/>
                  </a:lnTo>
                  <a:lnTo>
                    <a:pt x="2292" y="9151"/>
                  </a:lnTo>
                  <a:lnTo>
                    <a:pt x="114" y="16095"/>
                  </a:lnTo>
                  <a:lnTo>
                    <a:pt x="0" y="21600"/>
                  </a:lnTo>
                  <a:lnTo>
                    <a:pt x="21508" y="21600"/>
                  </a:lnTo>
                  <a:lnTo>
                    <a:pt x="21600" y="14965"/>
                  </a:lnTo>
                  <a:lnTo>
                    <a:pt x="19501" y="7471"/>
                  </a:lnTo>
                  <a:lnTo>
                    <a:pt x="15418" y="1642"/>
                  </a:lnTo>
                  <a:lnTo>
                    <a:pt x="956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3" name="object 619"/>
            <p:cNvSpPr/>
            <p:nvPr/>
          </p:nvSpPr>
          <p:spPr>
            <a:xfrm>
              <a:off x="928591" y="1146488"/>
              <a:ext cx="26700" cy="1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21" y="0"/>
                  </a:moveTo>
                  <a:lnTo>
                    <a:pt x="2009" y="36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5574" y="7142"/>
                  </a:lnTo>
                  <a:lnTo>
                    <a:pt x="8121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08" name="object 620"/>
            <p:cNvGrpSpPr/>
            <p:nvPr/>
          </p:nvGrpSpPr>
          <p:grpSpPr>
            <a:xfrm>
              <a:off x="11219" y="-3"/>
              <a:ext cx="1506698" cy="315188"/>
              <a:chOff x="0" y="-1"/>
              <a:chExt cx="1506697" cy="315186"/>
            </a:xfrm>
          </p:grpSpPr>
          <p:sp>
            <p:nvSpPr>
              <p:cNvPr id="1704" name="Shape"/>
              <p:cNvSpPr/>
              <p:nvPr/>
            </p:nvSpPr>
            <p:spPr>
              <a:xfrm>
                <a:off x="-1" y="87567"/>
                <a:ext cx="364164" cy="106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17"/>
                    </a:moveTo>
                    <a:lnTo>
                      <a:pt x="21433" y="17808"/>
                    </a:lnTo>
                    <a:lnTo>
                      <a:pt x="21027" y="16061"/>
                    </a:lnTo>
                    <a:lnTo>
                      <a:pt x="20540" y="15064"/>
                    </a:lnTo>
                    <a:lnTo>
                      <a:pt x="20108" y="14648"/>
                    </a:lnTo>
                    <a:lnTo>
                      <a:pt x="20096" y="15842"/>
                    </a:lnTo>
                    <a:lnTo>
                      <a:pt x="19832" y="15205"/>
                    </a:lnTo>
                    <a:lnTo>
                      <a:pt x="19501" y="9717"/>
                    </a:lnTo>
                    <a:lnTo>
                      <a:pt x="18321" y="6408"/>
                    </a:lnTo>
                    <a:lnTo>
                      <a:pt x="16907" y="6325"/>
                    </a:lnTo>
                    <a:lnTo>
                      <a:pt x="15874" y="10516"/>
                    </a:lnTo>
                    <a:lnTo>
                      <a:pt x="15795" y="6901"/>
                    </a:lnTo>
                    <a:lnTo>
                      <a:pt x="15241" y="3584"/>
                    </a:lnTo>
                    <a:lnTo>
                      <a:pt x="14379" y="1102"/>
                    </a:lnTo>
                    <a:lnTo>
                      <a:pt x="13374" y="0"/>
                    </a:lnTo>
                    <a:lnTo>
                      <a:pt x="12192" y="750"/>
                    </a:lnTo>
                    <a:lnTo>
                      <a:pt x="11253" y="3196"/>
                    </a:lnTo>
                    <a:lnTo>
                      <a:pt x="10645" y="6742"/>
                    </a:lnTo>
                    <a:lnTo>
                      <a:pt x="10458" y="10801"/>
                    </a:lnTo>
                    <a:lnTo>
                      <a:pt x="9933" y="7410"/>
                    </a:lnTo>
                    <a:lnTo>
                      <a:pt x="9141" y="5486"/>
                    </a:lnTo>
                    <a:lnTo>
                      <a:pt x="8300" y="5722"/>
                    </a:lnTo>
                    <a:lnTo>
                      <a:pt x="7625" y="8810"/>
                    </a:lnTo>
                    <a:lnTo>
                      <a:pt x="7043" y="7114"/>
                    </a:lnTo>
                    <a:lnTo>
                      <a:pt x="4768" y="12988"/>
                    </a:lnTo>
                    <a:lnTo>
                      <a:pt x="4708" y="13075"/>
                    </a:lnTo>
                    <a:lnTo>
                      <a:pt x="4131" y="11819"/>
                    </a:lnTo>
                    <a:lnTo>
                      <a:pt x="3547" y="11464"/>
                    </a:lnTo>
                    <a:lnTo>
                      <a:pt x="2792" y="12505"/>
                    </a:lnTo>
                    <a:lnTo>
                      <a:pt x="2419" y="13419"/>
                    </a:lnTo>
                    <a:lnTo>
                      <a:pt x="2197" y="16135"/>
                    </a:lnTo>
                    <a:lnTo>
                      <a:pt x="2102" y="16223"/>
                    </a:lnTo>
                    <a:lnTo>
                      <a:pt x="1745" y="15352"/>
                    </a:lnTo>
                    <a:lnTo>
                      <a:pt x="1708" y="15349"/>
                    </a:lnTo>
                    <a:lnTo>
                      <a:pt x="1044" y="15824"/>
                    </a:lnTo>
                    <a:lnTo>
                      <a:pt x="488" y="17201"/>
                    </a:lnTo>
                    <a:lnTo>
                      <a:pt x="115" y="19180"/>
                    </a:lnTo>
                    <a:lnTo>
                      <a:pt x="0" y="21459"/>
                    </a:lnTo>
                    <a:lnTo>
                      <a:pt x="21374" y="21600"/>
                    </a:lnTo>
                    <a:lnTo>
                      <a:pt x="21600" y="19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05" name="Shape"/>
              <p:cNvSpPr/>
              <p:nvPr/>
            </p:nvSpPr>
            <p:spPr>
              <a:xfrm>
                <a:off x="432689" y="233670"/>
                <a:ext cx="203966" cy="81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47"/>
                    </a:moveTo>
                    <a:lnTo>
                      <a:pt x="21448" y="17588"/>
                    </a:lnTo>
                    <a:lnTo>
                      <a:pt x="21023" y="15865"/>
                    </a:lnTo>
                    <a:lnTo>
                      <a:pt x="20457" y="14892"/>
                    </a:lnTo>
                    <a:lnTo>
                      <a:pt x="20122" y="14654"/>
                    </a:lnTo>
                    <a:lnTo>
                      <a:pt x="18954" y="15431"/>
                    </a:lnTo>
                    <a:lnTo>
                      <a:pt x="18895" y="14707"/>
                    </a:lnTo>
                    <a:lnTo>
                      <a:pt x="18971" y="11157"/>
                    </a:lnTo>
                    <a:lnTo>
                      <a:pt x="18422" y="8347"/>
                    </a:lnTo>
                    <a:lnTo>
                      <a:pt x="17385" y="6623"/>
                    </a:lnTo>
                    <a:lnTo>
                      <a:pt x="15994" y="6331"/>
                    </a:lnTo>
                    <a:lnTo>
                      <a:pt x="15763" y="6411"/>
                    </a:lnTo>
                    <a:lnTo>
                      <a:pt x="15154" y="7848"/>
                    </a:lnTo>
                    <a:lnTo>
                      <a:pt x="15101" y="7818"/>
                    </a:lnTo>
                    <a:lnTo>
                      <a:pt x="14922" y="7037"/>
                    </a:lnTo>
                    <a:lnTo>
                      <a:pt x="14603" y="5301"/>
                    </a:lnTo>
                    <a:lnTo>
                      <a:pt x="14161" y="3335"/>
                    </a:lnTo>
                    <a:lnTo>
                      <a:pt x="13614" y="1865"/>
                    </a:lnTo>
                    <a:lnTo>
                      <a:pt x="13513" y="1696"/>
                    </a:lnTo>
                    <a:lnTo>
                      <a:pt x="11924" y="30"/>
                    </a:lnTo>
                    <a:lnTo>
                      <a:pt x="11827" y="0"/>
                    </a:lnTo>
                    <a:lnTo>
                      <a:pt x="10372" y="431"/>
                    </a:lnTo>
                    <a:lnTo>
                      <a:pt x="9490" y="2154"/>
                    </a:lnTo>
                    <a:lnTo>
                      <a:pt x="8959" y="4103"/>
                    </a:lnTo>
                    <a:lnTo>
                      <a:pt x="8555" y="5213"/>
                    </a:lnTo>
                    <a:lnTo>
                      <a:pt x="8164" y="5530"/>
                    </a:lnTo>
                    <a:lnTo>
                      <a:pt x="7746" y="4668"/>
                    </a:lnTo>
                    <a:lnTo>
                      <a:pt x="7513" y="4840"/>
                    </a:lnTo>
                    <a:lnTo>
                      <a:pt x="6146" y="6862"/>
                    </a:lnTo>
                    <a:lnTo>
                      <a:pt x="5694" y="9427"/>
                    </a:lnTo>
                    <a:lnTo>
                      <a:pt x="5670" y="11742"/>
                    </a:lnTo>
                    <a:lnTo>
                      <a:pt x="5579" y="13031"/>
                    </a:lnTo>
                    <a:lnTo>
                      <a:pt x="4949" y="13230"/>
                    </a:lnTo>
                    <a:lnTo>
                      <a:pt x="4012" y="13391"/>
                    </a:lnTo>
                    <a:lnTo>
                      <a:pt x="3227" y="14583"/>
                    </a:lnTo>
                    <a:lnTo>
                      <a:pt x="3050" y="17871"/>
                    </a:lnTo>
                    <a:lnTo>
                      <a:pt x="2117" y="16495"/>
                    </a:lnTo>
                    <a:lnTo>
                      <a:pt x="937" y="16629"/>
                    </a:lnTo>
                    <a:lnTo>
                      <a:pt x="52" y="18083"/>
                    </a:lnTo>
                    <a:lnTo>
                      <a:pt x="0" y="20665"/>
                    </a:lnTo>
                    <a:lnTo>
                      <a:pt x="3186" y="21600"/>
                    </a:lnTo>
                    <a:lnTo>
                      <a:pt x="9951" y="21381"/>
                    </a:lnTo>
                    <a:lnTo>
                      <a:pt x="17077" y="20940"/>
                    </a:lnTo>
                    <a:lnTo>
                      <a:pt x="21350" y="21223"/>
                    </a:lnTo>
                    <a:lnTo>
                      <a:pt x="21600" y="195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06" name="Shape"/>
              <p:cNvSpPr/>
              <p:nvPr/>
            </p:nvSpPr>
            <p:spPr>
              <a:xfrm>
                <a:off x="720686" y="-2"/>
                <a:ext cx="313987" cy="110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05" y="18317"/>
                    </a:lnTo>
                    <a:lnTo>
                      <a:pt x="20698" y="15744"/>
                    </a:lnTo>
                    <a:lnTo>
                      <a:pt x="19670" y="14446"/>
                    </a:lnTo>
                    <a:lnTo>
                      <a:pt x="18507" y="14982"/>
                    </a:lnTo>
                    <a:lnTo>
                      <a:pt x="18362" y="14568"/>
                    </a:lnTo>
                    <a:lnTo>
                      <a:pt x="17968" y="10265"/>
                    </a:lnTo>
                    <a:lnTo>
                      <a:pt x="16981" y="7364"/>
                    </a:lnTo>
                    <a:lnTo>
                      <a:pt x="15634" y="6376"/>
                    </a:lnTo>
                    <a:lnTo>
                      <a:pt x="14158" y="7812"/>
                    </a:lnTo>
                    <a:lnTo>
                      <a:pt x="13961" y="5232"/>
                    </a:lnTo>
                    <a:lnTo>
                      <a:pt x="13484" y="2862"/>
                    </a:lnTo>
                    <a:lnTo>
                      <a:pt x="12788" y="1037"/>
                    </a:lnTo>
                    <a:lnTo>
                      <a:pt x="11935" y="92"/>
                    </a:lnTo>
                    <a:lnTo>
                      <a:pt x="11133" y="0"/>
                    </a:lnTo>
                    <a:lnTo>
                      <a:pt x="10413" y="456"/>
                    </a:lnTo>
                    <a:lnTo>
                      <a:pt x="9765" y="1456"/>
                    </a:lnTo>
                    <a:lnTo>
                      <a:pt x="9181" y="2989"/>
                    </a:lnTo>
                    <a:lnTo>
                      <a:pt x="9025" y="3490"/>
                    </a:lnTo>
                    <a:lnTo>
                      <a:pt x="8698" y="6045"/>
                    </a:lnTo>
                    <a:lnTo>
                      <a:pt x="8364" y="6309"/>
                    </a:lnTo>
                    <a:lnTo>
                      <a:pt x="7923" y="5130"/>
                    </a:lnTo>
                    <a:lnTo>
                      <a:pt x="7683" y="5055"/>
                    </a:lnTo>
                    <a:lnTo>
                      <a:pt x="5986" y="5472"/>
                    </a:lnTo>
                    <a:lnTo>
                      <a:pt x="4744" y="7700"/>
                    </a:lnTo>
                    <a:lnTo>
                      <a:pt x="3994" y="11397"/>
                    </a:lnTo>
                    <a:lnTo>
                      <a:pt x="3769" y="16223"/>
                    </a:lnTo>
                    <a:lnTo>
                      <a:pt x="3576" y="16500"/>
                    </a:lnTo>
                    <a:lnTo>
                      <a:pt x="2358" y="14867"/>
                    </a:lnTo>
                    <a:lnTo>
                      <a:pt x="1148" y="15378"/>
                    </a:lnTo>
                    <a:lnTo>
                      <a:pt x="259" y="17694"/>
                    </a:lnTo>
                    <a:lnTo>
                      <a:pt x="0" y="2146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07" name="Shape"/>
              <p:cNvSpPr/>
              <p:nvPr/>
            </p:nvSpPr>
            <p:spPr>
              <a:xfrm>
                <a:off x="1192710" y="27166"/>
                <a:ext cx="313987" cy="1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81" y="18285"/>
                    </a:lnTo>
                    <a:lnTo>
                      <a:pt x="20898" y="15709"/>
                    </a:lnTo>
                    <a:lnTo>
                      <a:pt x="19964" y="14745"/>
                    </a:lnTo>
                    <a:lnTo>
                      <a:pt x="18797" y="16263"/>
                    </a:lnTo>
                    <a:lnTo>
                      <a:pt x="18372" y="12245"/>
                    </a:lnTo>
                    <a:lnTo>
                      <a:pt x="17502" y="9300"/>
                    </a:lnTo>
                    <a:lnTo>
                      <a:pt x="16240" y="7864"/>
                    </a:lnTo>
                    <a:lnTo>
                      <a:pt x="14641" y="8385"/>
                    </a:lnTo>
                    <a:lnTo>
                      <a:pt x="14402" y="5544"/>
                    </a:lnTo>
                    <a:lnTo>
                      <a:pt x="13871" y="2929"/>
                    </a:lnTo>
                    <a:lnTo>
                      <a:pt x="13075" y="949"/>
                    </a:lnTo>
                    <a:lnTo>
                      <a:pt x="12032" y="0"/>
                    </a:lnTo>
                    <a:lnTo>
                      <a:pt x="10964" y="239"/>
                    </a:lnTo>
                    <a:lnTo>
                      <a:pt x="10029" y="1411"/>
                    </a:lnTo>
                    <a:lnTo>
                      <a:pt x="9299" y="3338"/>
                    </a:lnTo>
                    <a:lnTo>
                      <a:pt x="8843" y="5845"/>
                    </a:lnTo>
                    <a:lnTo>
                      <a:pt x="7137" y="4893"/>
                    </a:lnTo>
                    <a:lnTo>
                      <a:pt x="5639" y="6391"/>
                    </a:lnTo>
                    <a:lnTo>
                      <a:pt x="4644" y="9743"/>
                    </a:lnTo>
                    <a:lnTo>
                      <a:pt x="4445" y="14359"/>
                    </a:lnTo>
                    <a:lnTo>
                      <a:pt x="3809" y="14092"/>
                    </a:lnTo>
                    <a:lnTo>
                      <a:pt x="3294" y="14880"/>
                    </a:lnTo>
                    <a:lnTo>
                      <a:pt x="2755" y="16518"/>
                    </a:lnTo>
                    <a:lnTo>
                      <a:pt x="2682" y="16580"/>
                    </a:lnTo>
                    <a:lnTo>
                      <a:pt x="2297" y="15774"/>
                    </a:lnTo>
                    <a:lnTo>
                      <a:pt x="2175" y="15755"/>
                    </a:lnTo>
                    <a:lnTo>
                      <a:pt x="1197" y="16022"/>
                    </a:lnTo>
                    <a:lnTo>
                      <a:pt x="536" y="17109"/>
                    </a:lnTo>
                    <a:lnTo>
                      <a:pt x="149" y="18947"/>
                    </a:lnTo>
                    <a:lnTo>
                      <a:pt x="0" y="2147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709" name="object 621" descr="object 621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420045" y="15918"/>
              <a:ext cx="192951" cy="772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13" name="object 622"/>
            <p:cNvGrpSpPr/>
            <p:nvPr/>
          </p:nvGrpSpPr>
          <p:grpSpPr>
            <a:xfrm>
              <a:off x="212122" y="219622"/>
              <a:ext cx="1185667" cy="131187"/>
              <a:chOff x="0" y="0"/>
              <a:chExt cx="1185666" cy="131186"/>
            </a:xfrm>
          </p:grpSpPr>
          <p:sp>
            <p:nvSpPr>
              <p:cNvPr id="1710" name="Shape"/>
              <p:cNvSpPr/>
              <p:nvPr/>
            </p:nvSpPr>
            <p:spPr>
              <a:xfrm>
                <a:off x="-1" y="96940"/>
                <a:ext cx="101414" cy="34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15"/>
                    </a:moveTo>
                    <a:lnTo>
                      <a:pt x="21511" y="13828"/>
                    </a:lnTo>
                    <a:lnTo>
                      <a:pt x="20840" y="9918"/>
                    </a:lnTo>
                    <a:lnTo>
                      <a:pt x="19598" y="7972"/>
                    </a:lnTo>
                    <a:lnTo>
                      <a:pt x="18484" y="7699"/>
                    </a:lnTo>
                    <a:lnTo>
                      <a:pt x="16766" y="11545"/>
                    </a:lnTo>
                    <a:lnTo>
                      <a:pt x="16458" y="11497"/>
                    </a:lnTo>
                    <a:lnTo>
                      <a:pt x="14780" y="6434"/>
                    </a:lnTo>
                    <a:lnTo>
                      <a:pt x="12946" y="5688"/>
                    </a:lnTo>
                    <a:lnTo>
                      <a:pt x="12230" y="8909"/>
                    </a:lnTo>
                    <a:lnTo>
                      <a:pt x="12119" y="8861"/>
                    </a:lnTo>
                    <a:lnTo>
                      <a:pt x="10531" y="3605"/>
                    </a:lnTo>
                    <a:lnTo>
                      <a:pt x="8759" y="496"/>
                    </a:lnTo>
                    <a:lnTo>
                      <a:pt x="6132" y="0"/>
                    </a:lnTo>
                    <a:lnTo>
                      <a:pt x="4407" y="2475"/>
                    </a:lnTo>
                    <a:lnTo>
                      <a:pt x="3614" y="6497"/>
                    </a:lnTo>
                    <a:lnTo>
                      <a:pt x="3333" y="10367"/>
                    </a:lnTo>
                    <a:lnTo>
                      <a:pt x="3140" y="12402"/>
                    </a:lnTo>
                    <a:lnTo>
                      <a:pt x="2989" y="12699"/>
                    </a:lnTo>
                    <a:lnTo>
                      <a:pt x="544" y="9598"/>
                    </a:lnTo>
                    <a:lnTo>
                      <a:pt x="0" y="15062"/>
                    </a:lnTo>
                    <a:lnTo>
                      <a:pt x="895" y="21271"/>
                    </a:lnTo>
                    <a:lnTo>
                      <a:pt x="5213" y="20710"/>
                    </a:lnTo>
                    <a:lnTo>
                      <a:pt x="11410" y="21263"/>
                    </a:lnTo>
                    <a:lnTo>
                      <a:pt x="17396" y="21600"/>
                    </a:lnTo>
                    <a:lnTo>
                      <a:pt x="21094" y="20382"/>
                    </a:lnTo>
                    <a:lnTo>
                      <a:pt x="21600" y="179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1" name="Shape"/>
              <p:cNvSpPr/>
              <p:nvPr/>
            </p:nvSpPr>
            <p:spPr>
              <a:xfrm>
                <a:off x="869582" y="64631"/>
                <a:ext cx="118713" cy="43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29" y="16624"/>
                    </a:lnTo>
                    <a:lnTo>
                      <a:pt x="20054" y="14463"/>
                    </a:lnTo>
                    <a:lnTo>
                      <a:pt x="17639" y="13588"/>
                    </a:lnTo>
                    <a:lnTo>
                      <a:pt x="17524" y="10746"/>
                    </a:lnTo>
                    <a:lnTo>
                      <a:pt x="17461" y="6463"/>
                    </a:lnTo>
                    <a:lnTo>
                      <a:pt x="16944" y="2337"/>
                    </a:lnTo>
                    <a:lnTo>
                      <a:pt x="15467" y="0"/>
                    </a:lnTo>
                    <a:lnTo>
                      <a:pt x="13768" y="378"/>
                    </a:lnTo>
                    <a:lnTo>
                      <a:pt x="12539" y="2305"/>
                    </a:lnTo>
                    <a:lnTo>
                      <a:pt x="11377" y="5575"/>
                    </a:lnTo>
                    <a:lnTo>
                      <a:pt x="11169" y="5707"/>
                    </a:lnTo>
                    <a:lnTo>
                      <a:pt x="8973" y="2400"/>
                    </a:lnTo>
                    <a:lnTo>
                      <a:pt x="5128" y="4863"/>
                    </a:lnTo>
                    <a:lnTo>
                      <a:pt x="4992" y="13411"/>
                    </a:lnTo>
                    <a:lnTo>
                      <a:pt x="4730" y="13934"/>
                    </a:lnTo>
                    <a:lnTo>
                      <a:pt x="3806" y="13172"/>
                    </a:lnTo>
                    <a:lnTo>
                      <a:pt x="2082" y="11962"/>
                    </a:lnTo>
                    <a:lnTo>
                      <a:pt x="499" y="13222"/>
                    </a:lnTo>
                    <a:lnTo>
                      <a:pt x="0" y="1985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2" name="Shape"/>
              <p:cNvSpPr/>
              <p:nvPr/>
            </p:nvSpPr>
            <p:spPr>
              <a:xfrm>
                <a:off x="1042380" y="-1"/>
                <a:ext cx="143287" cy="54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81"/>
                    </a:moveTo>
                    <a:lnTo>
                      <a:pt x="20419" y="10675"/>
                    </a:lnTo>
                    <a:lnTo>
                      <a:pt x="18401" y="9578"/>
                    </a:lnTo>
                    <a:lnTo>
                      <a:pt x="15990" y="12187"/>
                    </a:lnTo>
                    <a:lnTo>
                      <a:pt x="15420" y="8277"/>
                    </a:lnTo>
                    <a:lnTo>
                      <a:pt x="14614" y="4506"/>
                    </a:lnTo>
                    <a:lnTo>
                      <a:pt x="13492" y="1527"/>
                    </a:lnTo>
                    <a:lnTo>
                      <a:pt x="11966" y="0"/>
                    </a:lnTo>
                    <a:lnTo>
                      <a:pt x="10825" y="90"/>
                    </a:lnTo>
                    <a:lnTo>
                      <a:pt x="6174" y="10920"/>
                    </a:lnTo>
                    <a:lnTo>
                      <a:pt x="5929" y="11200"/>
                    </a:lnTo>
                    <a:lnTo>
                      <a:pt x="4832" y="9969"/>
                    </a:lnTo>
                    <a:lnTo>
                      <a:pt x="2715" y="10384"/>
                    </a:lnTo>
                    <a:lnTo>
                      <a:pt x="1091" y="11982"/>
                    </a:lnTo>
                    <a:lnTo>
                      <a:pt x="111" y="15276"/>
                    </a:lnTo>
                    <a:lnTo>
                      <a:pt x="0" y="20769"/>
                    </a:lnTo>
                    <a:lnTo>
                      <a:pt x="21497" y="21600"/>
                    </a:lnTo>
                    <a:lnTo>
                      <a:pt x="21600" y="148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14" name="object 623"/>
            <p:cNvSpPr/>
            <p:nvPr/>
          </p:nvSpPr>
          <p:spPr>
            <a:xfrm>
              <a:off x="665411" y="249115"/>
              <a:ext cx="46037" cy="4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6" y="0"/>
                  </a:moveTo>
                  <a:lnTo>
                    <a:pt x="6979" y="1705"/>
                  </a:lnTo>
                  <a:lnTo>
                    <a:pt x="2051" y="8604"/>
                  </a:lnTo>
                  <a:lnTo>
                    <a:pt x="0" y="16520"/>
                  </a:lnTo>
                  <a:lnTo>
                    <a:pt x="1214" y="21277"/>
                  </a:lnTo>
                  <a:lnTo>
                    <a:pt x="4319" y="21536"/>
                  </a:lnTo>
                  <a:lnTo>
                    <a:pt x="10425" y="21600"/>
                  </a:lnTo>
                  <a:lnTo>
                    <a:pt x="16538" y="21502"/>
                  </a:lnTo>
                  <a:lnTo>
                    <a:pt x="19670" y="21277"/>
                  </a:lnTo>
                  <a:lnTo>
                    <a:pt x="21600" y="17366"/>
                  </a:lnTo>
                  <a:lnTo>
                    <a:pt x="21011" y="10526"/>
                  </a:lnTo>
                  <a:lnTo>
                    <a:pt x="18434" y="3743"/>
                  </a:lnTo>
                  <a:lnTo>
                    <a:pt x="14396" y="0"/>
                  </a:lnTo>
                  <a:close/>
                </a:path>
              </a:pathLst>
            </a:custGeom>
            <a:solidFill>
              <a:srgbClr val="F9EFC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5" name="object 624"/>
            <p:cNvSpPr/>
            <p:nvPr/>
          </p:nvSpPr>
          <p:spPr>
            <a:xfrm>
              <a:off x="758032" y="302506"/>
              <a:ext cx="31168" cy="30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14" y="0"/>
                  </a:moveTo>
                  <a:lnTo>
                    <a:pt x="6422" y="661"/>
                  </a:lnTo>
                  <a:lnTo>
                    <a:pt x="1553" y="5906"/>
                  </a:lnTo>
                  <a:lnTo>
                    <a:pt x="0" y="13598"/>
                  </a:lnTo>
                  <a:lnTo>
                    <a:pt x="1855" y="21600"/>
                  </a:lnTo>
                  <a:lnTo>
                    <a:pt x="19390" y="20623"/>
                  </a:lnTo>
                  <a:lnTo>
                    <a:pt x="21600" y="15697"/>
                  </a:lnTo>
                  <a:lnTo>
                    <a:pt x="21576" y="9276"/>
                  </a:lnTo>
                  <a:lnTo>
                    <a:pt x="19240" y="3373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CAD9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6" name="object 625"/>
            <p:cNvSpPr/>
            <p:nvPr/>
          </p:nvSpPr>
          <p:spPr>
            <a:xfrm>
              <a:off x="5617" y="312336"/>
              <a:ext cx="33777" cy="18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28" y="0"/>
                  </a:moveTo>
                  <a:lnTo>
                    <a:pt x="8102" y="192"/>
                  </a:lnTo>
                  <a:lnTo>
                    <a:pt x="4038" y="3739"/>
                  </a:lnTo>
                  <a:lnTo>
                    <a:pt x="1212" y="10081"/>
                  </a:lnTo>
                  <a:lnTo>
                    <a:pt x="0" y="18655"/>
                  </a:lnTo>
                  <a:lnTo>
                    <a:pt x="3245" y="20504"/>
                  </a:lnTo>
                  <a:lnTo>
                    <a:pt x="9816" y="21445"/>
                  </a:lnTo>
                  <a:lnTo>
                    <a:pt x="16533" y="21600"/>
                  </a:lnTo>
                  <a:lnTo>
                    <a:pt x="20217" y="21090"/>
                  </a:lnTo>
                  <a:lnTo>
                    <a:pt x="21600" y="16588"/>
                  </a:lnTo>
                  <a:lnTo>
                    <a:pt x="19888" y="9802"/>
                  </a:lnTo>
                  <a:lnTo>
                    <a:pt x="16543" y="3387"/>
                  </a:lnTo>
                  <a:lnTo>
                    <a:pt x="13028" y="0"/>
                  </a:lnTo>
                  <a:close/>
                </a:path>
              </a:pathLst>
            </a:custGeom>
            <a:solidFill>
              <a:srgbClr val="E2E4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7" name="object 626"/>
            <p:cNvSpPr/>
            <p:nvPr/>
          </p:nvSpPr>
          <p:spPr>
            <a:xfrm>
              <a:off x="8221" y="865841"/>
              <a:ext cx="31120" cy="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852" y="10913"/>
                  </a:lnTo>
                  <a:lnTo>
                    <a:pt x="1913" y="10228"/>
                  </a:lnTo>
                  <a:lnTo>
                    <a:pt x="537" y="11807"/>
                  </a:lnTo>
                  <a:lnTo>
                    <a:pt x="0" y="19046"/>
                  </a:lnTo>
                  <a:lnTo>
                    <a:pt x="141" y="20504"/>
                  </a:lnTo>
                  <a:lnTo>
                    <a:pt x="5819" y="21600"/>
                  </a:lnTo>
                  <a:lnTo>
                    <a:pt x="8472" y="20617"/>
                  </a:lnTo>
                  <a:lnTo>
                    <a:pt x="13797" y="20504"/>
                  </a:lnTo>
                  <a:lnTo>
                    <a:pt x="12767" y="14028"/>
                  </a:lnTo>
                  <a:lnTo>
                    <a:pt x="14002" y="9010"/>
                  </a:lnTo>
                  <a:lnTo>
                    <a:pt x="17085" y="46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8" name="object 627"/>
            <p:cNvSpPr/>
            <p:nvPr/>
          </p:nvSpPr>
          <p:spPr>
            <a:xfrm>
              <a:off x="1507381" y="240695"/>
              <a:ext cx="33418" cy="1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0" y="0"/>
                  </a:moveTo>
                  <a:lnTo>
                    <a:pt x="9493" y="207"/>
                  </a:lnTo>
                  <a:lnTo>
                    <a:pt x="5257" y="4556"/>
                  </a:lnTo>
                  <a:lnTo>
                    <a:pt x="1912" y="11404"/>
                  </a:lnTo>
                  <a:lnTo>
                    <a:pt x="0" y="19107"/>
                  </a:lnTo>
                  <a:lnTo>
                    <a:pt x="19523" y="21600"/>
                  </a:lnTo>
                  <a:lnTo>
                    <a:pt x="21600" y="19227"/>
                  </a:lnTo>
                  <a:lnTo>
                    <a:pt x="17052" y="1547"/>
                  </a:lnTo>
                  <a:lnTo>
                    <a:pt x="14080" y="0"/>
                  </a:lnTo>
                  <a:close/>
                </a:path>
              </a:pathLst>
            </a:custGeom>
            <a:solidFill>
              <a:srgbClr val="CAD9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9" name="object 628"/>
            <p:cNvSpPr/>
            <p:nvPr/>
          </p:nvSpPr>
          <p:spPr>
            <a:xfrm>
              <a:off x="1269967" y="871455"/>
              <a:ext cx="21074" cy="2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212" y="4922"/>
                  </a:lnTo>
                  <a:lnTo>
                    <a:pt x="7787" y="10136"/>
                  </a:lnTo>
                  <a:lnTo>
                    <a:pt x="10349" y="15675"/>
                  </a:lnTo>
                  <a:lnTo>
                    <a:pt x="11522" y="21580"/>
                  </a:lnTo>
                  <a:lnTo>
                    <a:pt x="14907" y="21560"/>
                  </a:lnTo>
                  <a:lnTo>
                    <a:pt x="18267" y="21600"/>
                  </a:lnTo>
                  <a:lnTo>
                    <a:pt x="21600" y="21580"/>
                  </a:lnTo>
                  <a:lnTo>
                    <a:pt x="17957" y="15271"/>
                  </a:lnTo>
                  <a:lnTo>
                    <a:pt x="12909" y="9520"/>
                  </a:lnTo>
                  <a:lnTo>
                    <a:pt x="6805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0" name="object 629"/>
            <p:cNvSpPr/>
            <p:nvPr/>
          </p:nvSpPr>
          <p:spPr>
            <a:xfrm>
              <a:off x="116604" y="1038637"/>
              <a:ext cx="359642" cy="6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616" y="0"/>
                  </a:lnTo>
                  <a:lnTo>
                    <a:pt x="2593" y="4392"/>
                  </a:lnTo>
                  <a:lnTo>
                    <a:pt x="2215" y="5954"/>
                  </a:lnTo>
                  <a:lnTo>
                    <a:pt x="0" y="17672"/>
                  </a:lnTo>
                  <a:lnTo>
                    <a:pt x="458" y="16460"/>
                  </a:lnTo>
                  <a:lnTo>
                    <a:pt x="884" y="15611"/>
                  </a:lnTo>
                  <a:lnTo>
                    <a:pt x="1321" y="15424"/>
                  </a:lnTo>
                  <a:lnTo>
                    <a:pt x="1814" y="16199"/>
                  </a:lnTo>
                  <a:lnTo>
                    <a:pt x="2113" y="17510"/>
                  </a:lnTo>
                  <a:lnTo>
                    <a:pt x="2435" y="19449"/>
                  </a:lnTo>
                  <a:lnTo>
                    <a:pt x="2742" y="21113"/>
                  </a:lnTo>
                  <a:lnTo>
                    <a:pt x="2995" y="21600"/>
                  </a:lnTo>
                  <a:lnTo>
                    <a:pt x="3597" y="15329"/>
                  </a:lnTo>
                  <a:lnTo>
                    <a:pt x="4469" y="9720"/>
                  </a:lnTo>
                  <a:lnTo>
                    <a:pt x="5364" y="8332"/>
                  </a:lnTo>
                  <a:lnTo>
                    <a:pt x="6033" y="14725"/>
                  </a:lnTo>
                  <a:lnTo>
                    <a:pt x="6526" y="14029"/>
                  </a:lnTo>
                  <a:lnTo>
                    <a:pt x="6319" y="10123"/>
                  </a:lnTo>
                  <a:lnTo>
                    <a:pt x="6708" y="10798"/>
                  </a:lnTo>
                  <a:lnTo>
                    <a:pt x="7566" y="13514"/>
                  </a:lnTo>
                  <a:lnTo>
                    <a:pt x="8324" y="17514"/>
                  </a:lnTo>
                  <a:lnTo>
                    <a:pt x="8907" y="17542"/>
                  </a:lnTo>
                  <a:lnTo>
                    <a:pt x="9239" y="8344"/>
                  </a:lnTo>
                  <a:lnTo>
                    <a:pt x="9685" y="8449"/>
                  </a:lnTo>
                  <a:lnTo>
                    <a:pt x="10673" y="8146"/>
                  </a:lnTo>
                  <a:lnTo>
                    <a:pt x="11095" y="8344"/>
                  </a:lnTo>
                  <a:lnTo>
                    <a:pt x="11274" y="8570"/>
                  </a:lnTo>
                  <a:lnTo>
                    <a:pt x="11642" y="10740"/>
                  </a:lnTo>
                  <a:lnTo>
                    <a:pt x="11686" y="10798"/>
                  </a:lnTo>
                  <a:lnTo>
                    <a:pt x="12542" y="10584"/>
                  </a:lnTo>
                  <a:lnTo>
                    <a:pt x="13315" y="8935"/>
                  </a:lnTo>
                  <a:lnTo>
                    <a:pt x="14021" y="8157"/>
                  </a:lnTo>
                  <a:lnTo>
                    <a:pt x="14681" y="10554"/>
                  </a:lnTo>
                  <a:lnTo>
                    <a:pt x="14775" y="11250"/>
                  </a:lnTo>
                  <a:lnTo>
                    <a:pt x="14833" y="14735"/>
                  </a:lnTo>
                  <a:lnTo>
                    <a:pt x="15116" y="14725"/>
                  </a:lnTo>
                  <a:lnTo>
                    <a:pt x="15741" y="11535"/>
                  </a:lnTo>
                  <a:lnTo>
                    <a:pt x="16408" y="10878"/>
                  </a:lnTo>
                  <a:lnTo>
                    <a:pt x="16870" y="12294"/>
                  </a:lnTo>
                  <a:lnTo>
                    <a:pt x="16917" y="12271"/>
                  </a:lnTo>
                  <a:lnTo>
                    <a:pt x="17789" y="10701"/>
                  </a:lnTo>
                  <a:lnTo>
                    <a:pt x="18402" y="8284"/>
                  </a:lnTo>
                  <a:lnTo>
                    <a:pt x="19032" y="6878"/>
                  </a:lnTo>
                  <a:lnTo>
                    <a:pt x="19955" y="8344"/>
                  </a:lnTo>
                  <a:lnTo>
                    <a:pt x="20115" y="8832"/>
                  </a:lnTo>
                  <a:lnTo>
                    <a:pt x="20409" y="11477"/>
                  </a:lnTo>
                  <a:lnTo>
                    <a:pt x="20708" y="12147"/>
                  </a:lnTo>
                  <a:lnTo>
                    <a:pt x="21396" y="11907"/>
                  </a:lnTo>
                  <a:lnTo>
                    <a:pt x="21600" y="1227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21" name="object 630" descr="object 630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50181" y="1056900"/>
              <a:ext cx="217745" cy="646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2" name="object 631" descr="object 631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519790" y="1057474"/>
              <a:ext cx="181220" cy="93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3" name="object 632"/>
            <p:cNvSpPr/>
            <p:nvPr/>
          </p:nvSpPr>
          <p:spPr>
            <a:xfrm>
              <a:off x="1151958" y="1063472"/>
              <a:ext cx="32311" cy="1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96" y="0"/>
                  </a:moveTo>
                  <a:lnTo>
                    <a:pt x="2763" y="5745"/>
                  </a:lnTo>
                  <a:lnTo>
                    <a:pt x="0" y="20333"/>
                  </a:lnTo>
                  <a:lnTo>
                    <a:pt x="4453" y="21600"/>
                  </a:lnTo>
                  <a:lnTo>
                    <a:pt x="5687" y="20573"/>
                  </a:lnTo>
                  <a:lnTo>
                    <a:pt x="6544" y="17898"/>
                  </a:lnTo>
                  <a:lnTo>
                    <a:pt x="9866" y="14220"/>
                  </a:lnTo>
                  <a:lnTo>
                    <a:pt x="12014" y="12674"/>
                  </a:lnTo>
                  <a:lnTo>
                    <a:pt x="18255" y="12440"/>
                  </a:lnTo>
                  <a:lnTo>
                    <a:pt x="21600" y="11170"/>
                  </a:lnTo>
                  <a:lnTo>
                    <a:pt x="14480" y="2131"/>
                  </a:lnTo>
                  <a:lnTo>
                    <a:pt x="7896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24" name="object 633" descr="object 633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240682" y="621341"/>
              <a:ext cx="120166" cy="276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5" name="object 634"/>
            <p:cNvSpPr/>
            <p:nvPr/>
          </p:nvSpPr>
          <p:spPr>
            <a:xfrm>
              <a:off x="4209" y="895110"/>
              <a:ext cx="1618378" cy="14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10" y="0"/>
                  </a:moveTo>
                  <a:lnTo>
                    <a:pt x="17361" y="35"/>
                  </a:lnTo>
                  <a:lnTo>
                    <a:pt x="17368" y="458"/>
                  </a:lnTo>
                  <a:lnTo>
                    <a:pt x="17301" y="459"/>
                  </a:lnTo>
                  <a:lnTo>
                    <a:pt x="17238" y="245"/>
                  </a:lnTo>
                  <a:lnTo>
                    <a:pt x="17210" y="247"/>
                  </a:lnTo>
                  <a:lnTo>
                    <a:pt x="17222" y="456"/>
                  </a:lnTo>
                  <a:lnTo>
                    <a:pt x="16620" y="518"/>
                  </a:lnTo>
                  <a:lnTo>
                    <a:pt x="15771" y="666"/>
                  </a:lnTo>
                  <a:lnTo>
                    <a:pt x="15309" y="666"/>
                  </a:lnTo>
                  <a:lnTo>
                    <a:pt x="15250" y="35"/>
                  </a:lnTo>
                  <a:lnTo>
                    <a:pt x="15242" y="35"/>
                  </a:lnTo>
                  <a:lnTo>
                    <a:pt x="15250" y="458"/>
                  </a:lnTo>
                  <a:lnTo>
                    <a:pt x="14795" y="458"/>
                  </a:lnTo>
                  <a:lnTo>
                    <a:pt x="14778" y="37"/>
                  </a:lnTo>
                  <a:lnTo>
                    <a:pt x="14754" y="35"/>
                  </a:lnTo>
                  <a:lnTo>
                    <a:pt x="14762" y="459"/>
                  </a:lnTo>
                  <a:lnTo>
                    <a:pt x="11967" y="241"/>
                  </a:lnTo>
                  <a:lnTo>
                    <a:pt x="9019" y="247"/>
                  </a:lnTo>
                  <a:lnTo>
                    <a:pt x="8920" y="213"/>
                  </a:lnTo>
                  <a:lnTo>
                    <a:pt x="8722" y="68"/>
                  </a:lnTo>
                  <a:lnTo>
                    <a:pt x="8625" y="35"/>
                  </a:lnTo>
                  <a:lnTo>
                    <a:pt x="7725" y="35"/>
                  </a:lnTo>
                  <a:lnTo>
                    <a:pt x="7059" y="99"/>
                  </a:lnTo>
                  <a:lnTo>
                    <a:pt x="5682" y="385"/>
                  </a:lnTo>
                  <a:lnTo>
                    <a:pt x="4982" y="458"/>
                  </a:lnTo>
                  <a:lnTo>
                    <a:pt x="4990" y="35"/>
                  </a:lnTo>
                  <a:lnTo>
                    <a:pt x="2925" y="35"/>
                  </a:lnTo>
                  <a:lnTo>
                    <a:pt x="2290" y="82"/>
                  </a:lnTo>
                  <a:lnTo>
                    <a:pt x="971" y="301"/>
                  </a:lnTo>
                  <a:lnTo>
                    <a:pt x="216" y="484"/>
                  </a:lnTo>
                  <a:lnTo>
                    <a:pt x="165" y="717"/>
                  </a:lnTo>
                  <a:lnTo>
                    <a:pt x="39" y="417"/>
                  </a:lnTo>
                  <a:lnTo>
                    <a:pt x="18" y="482"/>
                  </a:lnTo>
                  <a:lnTo>
                    <a:pt x="0" y="458"/>
                  </a:lnTo>
                  <a:lnTo>
                    <a:pt x="0" y="10817"/>
                  </a:lnTo>
                  <a:lnTo>
                    <a:pt x="57" y="10744"/>
                  </a:lnTo>
                  <a:lnTo>
                    <a:pt x="47" y="11266"/>
                  </a:lnTo>
                  <a:lnTo>
                    <a:pt x="0" y="11451"/>
                  </a:lnTo>
                  <a:lnTo>
                    <a:pt x="0" y="15257"/>
                  </a:lnTo>
                  <a:lnTo>
                    <a:pt x="69" y="14782"/>
                  </a:lnTo>
                  <a:lnTo>
                    <a:pt x="69" y="15945"/>
                  </a:lnTo>
                  <a:lnTo>
                    <a:pt x="0" y="1546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670"/>
                  </a:lnTo>
                  <a:lnTo>
                    <a:pt x="21063" y="647"/>
                  </a:lnTo>
                  <a:lnTo>
                    <a:pt x="19989" y="702"/>
                  </a:lnTo>
                  <a:lnTo>
                    <a:pt x="19433" y="666"/>
                  </a:lnTo>
                  <a:lnTo>
                    <a:pt x="19358" y="35"/>
                  </a:lnTo>
                  <a:lnTo>
                    <a:pt x="19256" y="35"/>
                  </a:lnTo>
                  <a:lnTo>
                    <a:pt x="1831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6" name="object 635"/>
            <p:cNvSpPr/>
            <p:nvPr/>
          </p:nvSpPr>
          <p:spPr>
            <a:xfrm>
              <a:off x="430" y="990846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8810"/>
                  </a:lnTo>
                  <a:lnTo>
                    <a:pt x="0" y="12754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39C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31" name="object 636"/>
            <p:cNvGrpSpPr/>
            <p:nvPr/>
          </p:nvGrpSpPr>
          <p:grpSpPr>
            <a:xfrm>
              <a:off x="-2" y="962510"/>
              <a:ext cx="199163" cy="41237"/>
              <a:chOff x="0" y="0"/>
              <a:chExt cx="199162" cy="41236"/>
            </a:xfrm>
          </p:grpSpPr>
          <p:sp>
            <p:nvSpPr>
              <p:cNvPr id="1727" name="Shape"/>
              <p:cNvSpPr/>
              <p:nvPr/>
            </p:nvSpPr>
            <p:spPr>
              <a:xfrm>
                <a:off x="-1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216"/>
                    </a:lnTo>
                    <a:lnTo>
                      <a:pt x="0" y="21600"/>
                    </a:lnTo>
                    <a:lnTo>
                      <a:pt x="17521" y="1593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8" name="Shape"/>
              <p:cNvSpPr/>
              <p:nvPr/>
            </p:nvSpPr>
            <p:spPr>
              <a:xfrm>
                <a:off x="50685" y="2853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690" y="0"/>
                    </a:lnTo>
                    <a:lnTo>
                      <a:pt x="10498" y="438"/>
                    </a:lnTo>
                    <a:lnTo>
                      <a:pt x="7935" y="643"/>
                    </a:lnTo>
                    <a:lnTo>
                      <a:pt x="0" y="1524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9" name="Shape"/>
              <p:cNvSpPr/>
              <p:nvPr/>
            </p:nvSpPr>
            <p:spPr>
              <a:xfrm>
                <a:off x="158122" y="1391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"/>
                    </a:moveTo>
                    <a:lnTo>
                      <a:pt x="14361" y="464"/>
                    </a:lnTo>
                    <a:lnTo>
                      <a:pt x="11390" y="0"/>
                    </a:lnTo>
                    <a:lnTo>
                      <a:pt x="0" y="12505"/>
                    </a:lnTo>
                    <a:lnTo>
                      <a:pt x="21577" y="21600"/>
                    </a:lnTo>
                    <a:lnTo>
                      <a:pt x="21600" y="161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0" name="Shape"/>
              <p:cNvSpPr/>
              <p:nvPr/>
            </p:nvSpPr>
            <p:spPr>
              <a:xfrm>
                <a:off x="186455" y="13455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336" y="4399"/>
                    </a:lnTo>
                    <a:lnTo>
                      <a:pt x="14157" y="1910"/>
                    </a:lnTo>
                    <a:lnTo>
                      <a:pt x="9318" y="0"/>
                    </a:lnTo>
                    <a:lnTo>
                      <a:pt x="0" y="1421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34" name="object 637"/>
            <p:cNvGrpSpPr/>
            <p:nvPr/>
          </p:nvGrpSpPr>
          <p:grpSpPr>
            <a:xfrm>
              <a:off x="243070" y="920294"/>
              <a:ext cx="1376645" cy="82171"/>
              <a:chOff x="0" y="-1"/>
              <a:chExt cx="1376644" cy="82170"/>
            </a:xfrm>
          </p:grpSpPr>
          <p:sp>
            <p:nvSpPr>
              <p:cNvPr id="1732" name="Shape"/>
              <p:cNvSpPr/>
              <p:nvPr/>
            </p:nvSpPr>
            <p:spPr>
              <a:xfrm>
                <a:off x="-1" y="6946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11"/>
                    </a:moveTo>
                    <a:lnTo>
                      <a:pt x="13857" y="5320"/>
                    </a:lnTo>
                    <a:lnTo>
                      <a:pt x="0" y="0"/>
                    </a:lnTo>
                    <a:lnTo>
                      <a:pt x="1891" y="20880"/>
                    </a:lnTo>
                    <a:lnTo>
                      <a:pt x="20087" y="21600"/>
                    </a:lnTo>
                    <a:lnTo>
                      <a:pt x="21600" y="831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3" name="Shape"/>
              <p:cNvSpPr/>
              <p:nvPr/>
            </p:nvSpPr>
            <p:spPr>
              <a:xfrm>
                <a:off x="1363940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682" y="689"/>
                    </a:lnTo>
                    <a:lnTo>
                      <a:pt x="10988" y="374"/>
                    </a:lnTo>
                    <a:lnTo>
                      <a:pt x="1541" y="0"/>
                    </a:lnTo>
                    <a:lnTo>
                      <a:pt x="0" y="1330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52" name="object 638"/>
            <p:cNvGrpSpPr/>
            <p:nvPr/>
          </p:nvGrpSpPr>
          <p:grpSpPr>
            <a:xfrm>
              <a:off x="25371" y="907264"/>
              <a:ext cx="1377376" cy="97347"/>
              <a:chOff x="-1" y="0"/>
              <a:chExt cx="1377375" cy="97346"/>
            </a:xfrm>
          </p:grpSpPr>
          <p:sp>
            <p:nvSpPr>
              <p:cNvPr id="1735" name="Shape"/>
              <p:cNvSpPr/>
              <p:nvPr/>
            </p:nvSpPr>
            <p:spPr>
              <a:xfrm>
                <a:off x="-2" y="84614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135" y="271"/>
                    </a:lnTo>
                    <a:lnTo>
                      <a:pt x="10506" y="120"/>
                    </a:lnTo>
                    <a:lnTo>
                      <a:pt x="3938" y="0"/>
                    </a:lnTo>
                    <a:lnTo>
                      <a:pt x="0" y="1404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6" name="Shape"/>
              <p:cNvSpPr/>
              <p:nvPr/>
            </p:nvSpPr>
            <p:spPr>
              <a:xfrm>
                <a:off x="50445" y="14046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3"/>
                    </a:moveTo>
                    <a:lnTo>
                      <a:pt x="13679" y="3566"/>
                    </a:lnTo>
                    <a:lnTo>
                      <a:pt x="4534" y="0"/>
                    </a:lnTo>
                    <a:lnTo>
                      <a:pt x="0" y="14957"/>
                    </a:lnTo>
                    <a:lnTo>
                      <a:pt x="17066" y="21600"/>
                    </a:lnTo>
                    <a:lnTo>
                      <a:pt x="21600" y="664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7" name="Shape"/>
              <p:cNvSpPr/>
              <p:nvPr/>
            </p:nvSpPr>
            <p:spPr>
              <a:xfrm>
                <a:off x="93993" y="84290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6"/>
                    </a:moveTo>
                    <a:lnTo>
                      <a:pt x="13678" y="3569"/>
                    </a:lnTo>
                    <a:lnTo>
                      <a:pt x="4559" y="0"/>
                    </a:lnTo>
                    <a:lnTo>
                      <a:pt x="0" y="14957"/>
                    </a:lnTo>
                    <a:lnTo>
                      <a:pt x="17066" y="21600"/>
                    </a:lnTo>
                    <a:lnTo>
                      <a:pt x="21600" y="664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8" name="Shape"/>
              <p:cNvSpPr/>
              <p:nvPr/>
            </p:nvSpPr>
            <p:spPr>
              <a:xfrm>
                <a:off x="175857" y="5567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074"/>
                    </a:moveTo>
                    <a:lnTo>
                      <a:pt x="10743" y="35"/>
                    </a:lnTo>
                    <a:lnTo>
                      <a:pt x="9639" y="0"/>
                    </a:lnTo>
                    <a:lnTo>
                      <a:pt x="0" y="5094"/>
                    </a:lnTo>
                    <a:lnTo>
                      <a:pt x="3048" y="15391"/>
                    </a:lnTo>
                    <a:lnTo>
                      <a:pt x="12039" y="21600"/>
                    </a:lnTo>
                    <a:lnTo>
                      <a:pt x="20193" y="14389"/>
                    </a:lnTo>
                    <a:lnTo>
                      <a:pt x="21600" y="1007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9" name="Shape"/>
              <p:cNvSpPr/>
              <p:nvPr/>
            </p:nvSpPr>
            <p:spPr>
              <a:xfrm>
                <a:off x="188157" y="6924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8"/>
                    </a:moveTo>
                    <a:lnTo>
                      <a:pt x="14014" y="508"/>
                    </a:lnTo>
                    <a:lnTo>
                      <a:pt x="9996" y="0"/>
                    </a:lnTo>
                    <a:lnTo>
                      <a:pt x="0" y="16822"/>
                    </a:lnTo>
                    <a:lnTo>
                      <a:pt x="20707" y="21600"/>
                    </a:lnTo>
                    <a:lnTo>
                      <a:pt x="21600" y="149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0" name="Shape"/>
              <p:cNvSpPr/>
              <p:nvPr/>
            </p:nvSpPr>
            <p:spPr>
              <a:xfrm>
                <a:off x="232366" y="6813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15"/>
                    </a:moveTo>
                    <a:lnTo>
                      <a:pt x="12404" y="1393"/>
                    </a:lnTo>
                    <a:lnTo>
                      <a:pt x="1689" y="0"/>
                    </a:lnTo>
                    <a:lnTo>
                      <a:pt x="0" y="18985"/>
                    </a:lnTo>
                    <a:lnTo>
                      <a:pt x="19938" y="21600"/>
                    </a:lnTo>
                    <a:lnTo>
                      <a:pt x="21600" y="261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1" name="Shape"/>
              <p:cNvSpPr/>
              <p:nvPr/>
            </p:nvSpPr>
            <p:spPr>
              <a:xfrm>
                <a:off x="259252" y="6733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551" y="2293"/>
                    </a:lnTo>
                    <a:lnTo>
                      <a:pt x="14637" y="887"/>
                    </a:lnTo>
                    <a:lnTo>
                      <a:pt x="12172" y="0"/>
                    </a:lnTo>
                    <a:lnTo>
                      <a:pt x="0" y="1508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2" name="Shape"/>
              <p:cNvSpPr/>
              <p:nvPr/>
            </p:nvSpPr>
            <p:spPr>
              <a:xfrm>
                <a:off x="337706" y="1471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246"/>
                    </a:moveTo>
                    <a:lnTo>
                      <a:pt x="12145" y="2740"/>
                    </a:lnTo>
                    <a:lnTo>
                      <a:pt x="4703" y="0"/>
                    </a:lnTo>
                    <a:lnTo>
                      <a:pt x="0" y="12052"/>
                    </a:lnTo>
                    <a:lnTo>
                      <a:pt x="11209" y="21600"/>
                    </a:lnTo>
                    <a:lnTo>
                      <a:pt x="21600" y="624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3" name="Shape"/>
              <p:cNvSpPr/>
              <p:nvPr/>
            </p:nvSpPr>
            <p:spPr>
              <a:xfrm>
                <a:off x="404515" y="83027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46"/>
                    </a:moveTo>
                    <a:lnTo>
                      <a:pt x="14027" y="3248"/>
                    </a:lnTo>
                    <a:lnTo>
                      <a:pt x="4525" y="0"/>
                    </a:lnTo>
                    <a:lnTo>
                      <a:pt x="0" y="20820"/>
                    </a:lnTo>
                    <a:lnTo>
                      <a:pt x="20935" y="21600"/>
                    </a:lnTo>
                    <a:lnTo>
                      <a:pt x="21600" y="584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4" name="Shape"/>
              <p:cNvSpPr/>
              <p:nvPr/>
            </p:nvSpPr>
            <p:spPr>
              <a:xfrm>
                <a:off x="589962" y="8021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69"/>
                    </a:moveTo>
                    <a:lnTo>
                      <a:pt x="13999" y="3274"/>
                    </a:lnTo>
                    <a:lnTo>
                      <a:pt x="4494" y="0"/>
                    </a:lnTo>
                    <a:lnTo>
                      <a:pt x="0" y="20821"/>
                    </a:lnTo>
                    <a:lnTo>
                      <a:pt x="20906" y="21600"/>
                    </a:lnTo>
                    <a:lnTo>
                      <a:pt x="21600" y="586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5" name="Shape"/>
              <p:cNvSpPr/>
              <p:nvPr/>
            </p:nvSpPr>
            <p:spPr>
              <a:xfrm>
                <a:off x="658332" y="6835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44" y="3629"/>
                    </a:lnTo>
                    <a:lnTo>
                      <a:pt x="11791" y="2124"/>
                    </a:lnTo>
                    <a:lnTo>
                      <a:pt x="2893" y="0"/>
                    </a:lnTo>
                    <a:lnTo>
                      <a:pt x="0" y="1643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6" name="Shape"/>
              <p:cNvSpPr/>
              <p:nvPr/>
            </p:nvSpPr>
            <p:spPr>
              <a:xfrm>
                <a:off x="755430" y="2872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80"/>
                    </a:moveTo>
                    <a:lnTo>
                      <a:pt x="11360" y="1511"/>
                    </a:lnTo>
                    <a:lnTo>
                      <a:pt x="3836" y="0"/>
                    </a:lnTo>
                    <a:lnTo>
                      <a:pt x="0" y="12030"/>
                    </a:lnTo>
                    <a:lnTo>
                      <a:pt x="15640" y="21600"/>
                    </a:lnTo>
                    <a:lnTo>
                      <a:pt x="21600" y="358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7" name="Shape"/>
              <p:cNvSpPr/>
              <p:nvPr/>
            </p:nvSpPr>
            <p:spPr>
              <a:xfrm>
                <a:off x="824512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3"/>
                    </a:moveTo>
                    <a:lnTo>
                      <a:pt x="13679" y="3566"/>
                    </a:lnTo>
                    <a:lnTo>
                      <a:pt x="4534" y="0"/>
                    </a:lnTo>
                    <a:lnTo>
                      <a:pt x="0" y="14954"/>
                    </a:lnTo>
                    <a:lnTo>
                      <a:pt x="17040" y="21600"/>
                    </a:lnTo>
                    <a:lnTo>
                      <a:pt x="21600" y="664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8" name="Shape"/>
              <p:cNvSpPr/>
              <p:nvPr/>
            </p:nvSpPr>
            <p:spPr>
              <a:xfrm>
                <a:off x="1035758" y="8268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64" y="3563"/>
                    </a:lnTo>
                    <a:lnTo>
                      <a:pt x="15485" y="2042"/>
                    </a:lnTo>
                    <a:lnTo>
                      <a:pt x="11010" y="0"/>
                    </a:lnTo>
                    <a:lnTo>
                      <a:pt x="0" y="1383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9" name="Shape"/>
              <p:cNvSpPr/>
              <p:nvPr/>
            </p:nvSpPr>
            <p:spPr>
              <a:xfrm>
                <a:off x="1117788" y="84640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169" y="0"/>
                    </a:lnTo>
                    <a:lnTo>
                      <a:pt x="11455" y="59"/>
                    </a:lnTo>
                    <a:lnTo>
                      <a:pt x="8882" y="89"/>
                    </a:lnTo>
                    <a:lnTo>
                      <a:pt x="0" y="1323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0" name="Shape"/>
              <p:cNvSpPr/>
              <p:nvPr/>
            </p:nvSpPr>
            <p:spPr>
              <a:xfrm>
                <a:off x="1283893" y="1264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20"/>
                    </a:moveTo>
                    <a:lnTo>
                      <a:pt x="13695" y="3538"/>
                    </a:lnTo>
                    <a:lnTo>
                      <a:pt x="4540" y="0"/>
                    </a:lnTo>
                    <a:lnTo>
                      <a:pt x="0" y="14980"/>
                    </a:lnTo>
                    <a:lnTo>
                      <a:pt x="17062" y="21600"/>
                    </a:lnTo>
                    <a:lnTo>
                      <a:pt x="21600" y="662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1" name="Shape"/>
              <p:cNvSpPr/>
              <p:nvPr/>
            </p:nvSpPr>
            <p:spPr>
              <a:xfrm>
                <a:off x="1364671" y="6743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78"/>
                    </a:moveTo>
                    <a:lnTo>
                      <a:pt x="13619" y="0"/>
                    </a:lnTo>
                    <a:lnTo>
                      <a:pt x="9289" y="644"/>
                    </a:lnTo>
                    <a:lnTo>
                      <a:pt x="0" y="2024"/>
                    </a:lnTo>
                    <a:lnTo>
                      <a:pt x="7981" y="21600"/>
                    </a:lnTo>
                    <a:lnTo>
                      <a:pt x="21600" y="1957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53" name="object 639"/>
            <p:cNvSpPr/>
            <p:nvPr/>
          </p:nvSpPr>
          <p:spPr>
            <a:xfrm>
              <a:off x="1594452" y="99013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38" y="0"/>
                  </a:moveTo>
                  <a:lnTo>
                    <a:pt x="0" y="14956"/>
                  </a:lnTo>
                  <a:lnTo>
                    <a:pt x="17060" y="21600"/>
                  </a:lnTo>
                  <a:lnTo>
                    <a:pt x="21600" y="6644"/>
                  </a:lnTo>
                  <a:lnTo>
                    <a:pt x="13695" y="3567"/>
                  </a:lnTo>
                  <a:lnTo>
                    <a:pt x="453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57" name="object 640"/>
            <p:cNvGrpSpPr/>
            <p:nvPr/>
          </p:nvGrpSpPr>
          <p:grpSpPr>
            <a:xfrm>
              <a:off x="777517" y="988848"/>
              <a:ext cx="486248" cy="15248"/>
              <a:chOff x="0" y="0"/>
              <a:chExt cx="486247" cy="15247"/>
            </a:xfrm>
          </p:grpSpPr>
          <p:sp>
            <p:nvSpPr>
              <p:cNvPr id="1754" name="Shape"/>
              <p:cNvSpPr/>
              <p:nvPr/>
            </p:nvSpPr>
            <p:spPr>
              <a:xfrm>
                <a:off x="-1" y="1155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096" y="1230"/>
                    </a:lnTo>
                    <a:lnTo>
                      <a:pt x="12323" y="420"/>
                    </a:lnTo>
                    <a:lnTo>
                      <a:pt x="9681" y="0"/>
                    </a:lnTo>
                    <a:lnTo>
                      <a:pt x="0" y="1581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5" name="Shape"/>
              <p:cNvSpPr/>
              <p:nvPr/>
            </p:nvSpPr>
            <p:spPr>
              <a:xfrm>
                <a:off x="449247" y="-2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797" y="0"/>
                    </a:lnTo>
                    <a:lnTo>
                      <a:pt x="10018" y="627"/>
                    </a:lnTo>
                    <a:lnTo>
                      <a:pt x="7391" y="898"/>
                    </a:lnTo>
                    <a:lnTo>
                      <a:pt x="0" y="1498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6" name="Shape"/>
              <p:cNvSpPr/>
              <p:nvPr/>
            </p:nvSpPr>
            <p:spPr>
              <a:xfrm>
                <a:off x="473543" y="2539"/>
                <a:ext cx="12704" cy="12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35"/>
                    </a:moveTo>
                    <a:lnTo>
                      <a:pt x="12916" y="1455"/>
                    </a:lnTo>
                    <a:lnTo>
                      <a:pt x="11954" y="1336"/>
                    </a:lnTo>
                    <a:lnTo>
                      <a:pt x="0" y="0"/>
                    </a:lnTo>
                    <a:lnTo>
                      <a:pt x="7432" y="21600"/>
                    </a:lnTo>
                    <a:lnTo>
                      <a:pt x="21600" y="1133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60" name="object 641"/>
            <p:cNvGrpSpPr/>
            <p:nvPr/>
          </p:nvGrpSpPr>
          <p:grpSpPr>
            <a:xfrm>
              <a:off x="561427" y="920289"/>
              <a:ext cx="1059106" cy="68339"/>
              <a:chOff x="-1" y="0"/>
              <a:chExt cx="1059105" cy="68338"/>
            </a:xfrm>
          </p:grpSpPr>
          <p:sp>
            <p:nvSpPr>
              <p:cNvPr id="1758" name="Shape"/>
              <p:cNvSpPr/>
              <p:nvPr/>
            </p:nvSpPr>
            <p:spPr>
              <a:xfrm>
                <a:off x="-2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61"/>
                    </a:moveTo>
                    <a:lnTo>
                      <a:pt x="14366" y="1993"/>
                    </a:lnTo>
                    <a:lnTo>
                      <a:pt x="9117" y="0"/>
                    </a:lnTo>
                    <a:lnTo>
                      <a:pt x="0" y="13164"/>
                    </a:lnTo>
                    <a:lnTo>
                      <a:pt x="17536" y="21600"/>
                    </a:lnTo>
                    <a:lnTo>
                      <a:pt x="21600" y="476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9" name="Shape"/>
              <p:cNvSpPr/>
              <p:nvPr/>
            </p:nvSpPr>
            <p:spPr>
              <a:xfrm>
                <a:off x="1046401" y="5563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99"/>
                    </a:moveTo>
                    <a:lnTo>
                      <a:pt x="12816" y="203"/>
                    </a:lnTo>
                    <a:lnTo>
                      <a:pt x="9151" y="135"/>
                    </a:lnTo>
                    <a:lnTo>
                      <a:pt x="0" y="0"/>
                    </a:lnTo>
                    <a:lnTo>
                      <a:pt x="2245" y="21600"/>
                    </a:lnTo>
                    <a:lnTo>
                      <a:pt x="21600" y="1599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61" name="object 642"/>
            <p:cNvSpPr/>
            <p:nvPr/>
          </p:nvSpPr>
          <p:spPr>
            <a:xfrm>
              <a:off x="9090" y="97454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81" y="0"/>
                  </a:moveTo>
                  <a:lnTo>
                    <a:pt x="0" y="15845"/>
                  </a:lnTo>
                  <a:lnTo>
                    <a:pt x="21600" y="21600"/>
                  </a:lnTo>
                  <a:lnTo>
                    <a:pt x="17096" y="1227"/>
                  </a:lnTo>
                  <a:lnTo>
                    <a:pt x="12323" y="451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2" name="object 643"/>
            <p:cNvSpPr/>
            <p:nvPr/>
          </p:nvSpPr>
          <p:spPr>
            <a:xfrm>
              <a:off x="794866" y="97375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65" y="0"/>
                  </a:moveTo>
                  <a:lnTo>
                    <a:pt x="0" y="18643"/>
                  </a:lnTo>
                  <a:lnTo>
                    <a:pt x="13835" y="21600"/>
                  </a:lnTo>
                  <a:lnTo>
                    <a:pt x="21600" y="5098"/>
                  </a:lnTo>
                  <a:lnTo>
                    <a:pt x="11359" y="2402"/>
                  </a:lnTo>
                  <a:lnTo>
                    <a:pt x="226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67" name="object 644"/>
            <p:cNvGrpSpPr/>
            <p:nvPr/>
          </p:nvGrpSpPr>
          <p:grpSpPr>
            <a:xfrm>
              <a:off x="725676" y="935268"/>
              <a:ext cx="497240" cy="51989"/>
              <a:chOff x="-1" y="-1"/>
              <a:chExt cx="497239" cy="51988"/>
            </a:xfrm>
          </p:grpSpPr>
          <p:sp>
            <p:nvSpPr>
              <p:cNvPr id="1763" name="Shape"/>
              <p:cNvSpPr/>
              <p:nvPr/>
            </p:nvSpPr>
            <p:spPr>
              <a:xfrm>
                <a:off x="-2" y="-2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334"/>
                    </a:moveTo>
                    <a:lnTo>
                      <a:pt x="12155" y="4119"/>
                    </a:lnTo>
                    <a:lnTo>
                      <a:pt x="0" y="0"/>
                    </a:lnTo>
                    <a:lnTo>
                      <a:pt x="298" y="15949"/>
                    </a:lnTo>
                    <a:lnTo>
                      <a:pt x="15284" y="21600"/>
                    </a:lnTo>
                    <a:lnTo>
                      <a:pt x="21600" y="733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4" name="Shape"/>
              <p:cNvSpPr/>
              <p:nvPr/>
            </p:nvSpPr>
            <p:spPr>
              <a:xfrm>
                <a:off x="26442" y="2688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02" y="5618"/>
                    </a:lnTo>
                    <a:lnTo>
                      <a:pt x="16030" y="3652"/>
                    </a:lnTo>
                    <a:lnTo>
                      <a:pt x="6316" y="0"/>
                    </a:lnTo>
                    <a:lnTo>
                      <a:pt x="0" y="1423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5" name="Shape"/>
              <p:cNvSpPr/>
              <p:nvPr/>
            </p:nvSpPr>
            <p:spPr>
              <a:xfrm>
                <a:off x="309844" y="2766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"/>
                    </a:moveTo>
                    <a:lnTo>
                      <a:pt x="10347" y="35"/>
                    </a:lnTo>
                    <a:lnTo>
                      <a:pt x="1166" y="0"/>
                    </a:lnTo>
                    <a:lnTo>
                      <a:pt x="0" y="13473"/>
                    </a:lnTo>
                    <a:lnTo>
                      <a:pt x="19325" y="21600"/>
                    </a:lnTo>
                    <a:lnTo>
                      <a:pt x="21600" y="3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6" name="Shape"/>
              <p:cNvSpPr/>
              <p:nvPr/>
            </p:nvSpPr>
            <p:spPr>
              <a:xfrm>
                <a:off x="484535" y="39281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097" y="1230"/>
                    </a:lnTo>
                    <a:lnTo>
                      <a:pt x="12323" y="453"/>
                    </a:lnTo>
                    <a:lnTo>
                      <a:pt x="9682" y="0"/>
                    </a:lnTo>
                    <a:lnTo>
                      <a:pt x="0" y="1584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70" name="object 645"/>
            <p:cNvGrpSpPr/>
            <p:nvPr/>
          </p:nvGrpSpPr>
          <p:grpSpPr>
            <a:xfrm>
              <a:off x="876507" y="935832"/>
              <a:ext cx="170049" cy="12709"/>
              <a:chOff x="-1" y="-1"/>
              <a:chExt cx="170048" cy="12708"/>
            </a:xfrm>
          </p:grpSpPr>
          <p:sp>
            <p:nvSpPr>
              <p:cNvPr id="1768" name="Shape"/>
              <p:cNvSpPr/>
              <p:nvPr/>
            </p:nvSpPr>
            <p:spPr>
              <a:xfrm>
                <a:off x="-2" y="-2"/>
                <a:ext cx="12706" cy="12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027" y="4444"/>
                    </a:lnTo>
                    <a:lnTo>
                      <a:pt x="13790" y="1894"/>
                    </a:lnTo>
                    <a:lnTo>
                      <a:pt x="9123" y="0"/>
                    </a:lnTo>
                    <a:lnTo>
                      <a:pt x="0" y="1447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9" name="Shape"/>
              <p:cNvSpPr/>
              <p:nvPr/>
            </p:nvSpPr>
            <p:spPr>
              <a:xfrm>
                <a:off x="157341" y="-2"/>
                <a:ext cx="12707" cy="12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029" y="4444"/>
                    </a:lnTo>
                    <a:lnTo>
                      <a:pt x="13790" y="1894"/>
                    </a:lnTo>
                    <a:lnTo>
                      <a:pt x="9126" y="0"/>
                    </a:lnTo>
                    <a:lnTo>
                      <a:pt x="0" y="1447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83" name="object 646"/>
            <p:cNvGrpSpPr/>
            <p:nvPr/>
          </p:nvGrpSpPr>
          <p:grpSpPr>
            <a:xfrm>
              <a:off x="36815" y="919565"/>
              <a:ext cx="1528282" cy="82513"/>
              <a:chOff x="0" y="0"/>
              <a:chExt cx="1528281" cy="82512"/>
            </a:xfrm>
          </p:grpSpPr>
          <p:sp>
            <p:nvSpPr>
              <p:cNvPr id="1771" name="Shape"/>
              <p:cNvSpPr/>
              <p:nvPr/>
            </p:nvSpPr>
            <p:spPr>
              <a:xfrm>
                <a:off x="-1" y="603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05"/>
                    </a:moveTo>
                    <a:lnTo>
                      <a:pt x="16563" y="6902"/>
                    </a:lnTo>
                    <a:lnTo>
                      <a:pt x="6103" y="0"/>
                    </a:lnTo>
                    <a:lnTo>
                      <a:pt x="0" y="17643"/>
                    </a:lnTo>
                    <a:lnTo>
                      <a:pt x="16413" y="21600"/>
                    </a:lnTo>
                    <a:lnTo>
                      <a:pt x="21600" y="1020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2" name="Shape"/>
              <p:cNvSpPr/>
              <p:nvPr/>
            </p:nvSpPr>
            <p:spPr>
              <a:xfrm>
                <a:off x="94145" y="5661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8"/>
                    </a:moveTo>
                    <a:lnTo>
                      <a:pt x="11458" y="0"/>
                    </a:lnTo>
                    <a:lnTo>
                      <a:pt x="10091" y="279"/>
                    </a:lnTo>
                    <a:lnTo>
                      <a:pt x="0" y="2304"/>
                    </a:lnTo>
                    <a:lnTo>
                      <a:pt x="9806" y="21600"/>
                    </a:lnTo>
                    <a:lnTo>
                      <a:pt x="21600" y="1350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3" name="Shape"/>
              <p:cNvSpPr/>
              <p:nvPr/>
            </p:nvSpPr>
            <p:spPr>
              <a:xfrm>
                <a:off x="148812" y="1531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57"/>
                    </a:moveTo>
                    <a:lnTo>
                      <a:pt x="13574" y="1235"/>
                    </a:lnTo>
                    <a:lnTo>
                      <a:pt x="7784" y="0"/>
                    </a:lnTo>
                    <a:lnTo>
                      <a:pt x="0" y="16502"/>
                    </a:lnTo>
                    <a:lnTo>
                      <a:pt x="19336" y="21600"/>
                    </a:lnTo>
                    <a:lnTo>
                      <a:pt x="21600" y="295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4" name="Shape"/>
              <p:cNvSpPr/>
              <p:nvPr/>
            </p:nvSpPr>
            <p:spPr>
              <a:xfrm>
                <a:off x="162547" y="121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643" y="1163"/>
                    </a:lnTo>
                    <a:lnTo>
                      <a:pt x="10995" y="598"/>
                    </a:lnTo>
                    <a:lnTo>
                      <a:pt x="2240" y="0"/>
                    </a:lnTo>
                    <a:lnTo>
                      <a:pt x="0" y="1319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5" name="Shape"/>
              <p:cNvSpPr/>
              <p:nvPr/>
            </p:nvSpPr>
            <p:spPr>
              <a:xfrm>
                <a:off x="499351" y="216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59"/>
                    </a:moveTo>
                    <a:lnTo>
                      <a:pt x="16838" y="1286"/>
                    </a:lnTo>
                    <a:lnTo>
                      <a:pt x="11638" y="896"/>
                    </a:lnTo>
                    <a:lnTo>
                      <a:pt x="0" y="0"/>
                    </a:lnTo>
                    <a:lnTo>
                      <a:pt x="7046" y="21600"/>
                    </a:lnTo>
                    <a:lnTo>
                      <a:pt x="21600" y="1465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6" name="Shape"/>
              <p:cNvSpPr/>
              <p:nvPr/>
            </p:nvSpPr>
            <p:spPr>
              <a:xfrm>
                <a:off x="660794" y="41567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85"/>
                    </a:moveTo>
                    <a:lnTo>
                      <a:pt x="14408" y="5337"/>
                    </a:lnTo>
                    <a:lnTo>
                      <a:pt x="0" y="0"/>
                    </a:lnTo>
                    <a:lnTo>
                      <a:pt x="5101" y="21600"/>
                    </a:lnTo>
                    <a:lnTo>
                      <a:pt x="13538" y="21600"/>
                    </a:lnTo>
                    <a:lnTo>
                      <a:pt x="21600" y="798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7" name="Shape"/>
              <p:cNvSpPr/>
              <p:nvPr/>
            </p:nvSpPr>
            <p:spPr>
              <a:xfrm>
                <a:off x="703498" y="102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60"/>
                    </a:moveTo>
                    <a:lnTo>
                      <a:pt x="10769" y="2313"/>
                    </a:lnTo>
                    <a:lnTo>
                      <a:pt x="0" y="0"/>
                    </a:lnTo>
                    <a:lnTo>
                      <a:pt x="90" y="12744"/>
                    </a:lnTo>
                    <a:lnTo>
                      <a:pt x="11132" y="21600"/>
                    </a:lnTo>
                    <a:lnTo>
                      <a:pt x="21600" y="466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8" name="Shape"/>
              <p:cNvSpPr/>
              <p:nvPr/>
            </p:nvSpPr>
            <p:spPr>
              <a:xfrm>
                <a:off x="728574" y="5548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66"/>
                    </a:moveTo>
                    <a:lnTo>
                      <a:pt x="14211" y="1652"/>
                    </a:lnTo>
                    <a:lnTo>
                      <a:pt x="8846" y="0"/>
                    </a:lnTo>
                    <a:lnTo>
                      <a:pt x="0" y="15097"/>
                    </a:lnTo>
                    <a:lnTo>
                      <a:pt x="18876" y="21600"/>
                    </a:lnTo>
                    <a:lnTo>
                      <a:pt x="21600" y="396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9" name="Shape"/>
              <p:cNvSpPr/>
              <p:nvPr/>
            </p:nvSpPr>
            <p:spPr>
              <a:xfrm>
                <a:off x="852031" y="69806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6"/>
                    </a:moveTo>
                    <a:lnTo>
                      <a:pt x="11737" y="56"/>
                    </a:lnTo>
                    <a:lnTo>
                      <a:pt x="9768" y="0"/>
                    </a:lnTo>
                    <a:lnTo>
                      <a:pt x="0" y="13111"/>
                    </a:lnTo>
                    <a:lnTo>
                      <a:pt x="4693" y="15649"/>
                    </a:lnTo>
                    <a:lnTo>
                      <a:pt x="15860" y="21600"/>
                    </a:lnTo>
                    <a:lnTo>
                      <a:pt x="21600" y="36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0" name="Shape"/>
              <p:cNvSpPr/>
              <p:nvPr/>
            </p:nvSpPr>
            <p:spPr>
              <a:xfrm>
                <a:off x="971734" y="1666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647" y="1159"/>
                    </a:lnTo>
                    <a:lnTo>
                      <a:pt x="10980" y="631"/>
                    </a:lnTo>
                    <a:lnTo>
                      <a:pt x="2239" y="0"/>
                    </a:lnTo>
                    <a:lnTo>
                      <a:pt x="0" y="1320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1" name="Shape"/>
              <p:cNvSpPr/>
              <p:nvPr/>
            </p:nvSpPr>
            <p:spPr>
              <a:xfrm>
                <a:off x="1339688" y="69526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66"/>
                    </a:moveTo>
                    <a:lnTo>
                      <a:pt x="14183" y="1652"/>
                    </a:lnTo>
                    <a:lnTo>
                      <a:pt x="8818" y="0"/>
                    </a:lnTo>
                    <a:lnTo>
                      <a:pt x="0" y="15100"/>
                    </a:lnTo>
                    <a:lnTo>
                      <a:pt x="18850" y="21600"/>
                    </a:lnTo>
                    <a:lnTo>
                      <a:pt x="21600" y="396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2" name="Shape"/>
              <p:cNvSpPr/>
              <p:nvPr/>
            </p:nvSpPr>
            <p:spPr>
              <a:xfrm>
                <a:off x="1515577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1"/>
                    </a:moveTo>
                    <a:lnTo>
                      <a:pt x="13959" y="473"/>
                    </a:lnTo>
                    <a:lnTo>
                      <a:pt x="10922" y="0"/>
                    </a:lnTo>
                    <a:lnTo>
                      <a:pt x="0" y="16649"/>
                    </a:lnTo>
                    <a:lnTo>
                      <a:pt x="20373" y="21600"/>
                    </a:lnTo>
                    <a:lnTo>
                      <a:pt x="21600" y="159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84" name="object 647"/>
            <p:cNvSpPr/>
            <p:nvPr/>
          </p:nvSpPr>
          <p:spPr>
            <a:xfrm>
              <a:off x="1035347" y="98941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9" y="12731"/>
                  </a:lnTo>
                  <a:lnTo>
                    <a:pt x="11132" y="21600"/>
                  </a:lnTo>
                  <a:lnTo>
                    <a:pt x="21600" y="4635"/>
                  </a:lnTo>
                  <a:lnTo>
                    <a:pt x="10769" y="2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90" name="object 648"/>
            <p:cNvGrpSpPr/>
            <p:nvPr/>
          </p:nvGrpSpPr>
          <p:grpSpPr>
            <a:xfrm>
              <a:off x="214728" y="907468"/>
              <a:ext cx="1257820" cy="96070"/>
              <a:chOff x="-1" y="0"/>
              <a:chExt cx="1257819" cy="96069"/>
            </a:xfrm>
          </p:grpSpPr>
          <p:sp>
            <p:nvSpPr>
              <p:cNvPr id="1785" name="Shape"/>
              <p:cNvSpPr/>
              <p:nvPr/>
            </p:nvSpPr>
            <p:spPr>
              <a:xfrm>
                <a:off x="-2" y="61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239" y="13553"/>
                    </a:lnTo>
                    <a:lnTo>
                      <a:pt x="2134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6" name="Shape"/>
              <p:cNvSpPr/>
              <p:nvPr/>
            </p:nvSpPr>
            <p:spPr>
              <a:xfrm>
                <a:off x="764486" y="82335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2"/>
                    </a:moveTo>
                    <a:lnTo>
                      <a:pt x="13992" y="441"/>
                    </a:lnTo>
                    <a:lnTo>
                      <a:pt x="10923" y="0"/>
                    </a:lnTo>
                    <a:lnTo>
                      <a:pt x="0" y="16674"/>
                    </a:lnTo>
                    <a:lnTo>
                      <a:pt x="20373" y="21600"/>
                    </a:lnTo>
                    <a:lnTo>
                      <a:pt x="21600" y="156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7" name="Shape"/>
              <p:cNvSpPr/>
              <p:nvPr/>
            </p:nvSpPr>
            <p:spPr>
              <a:xfrm>
                <a:off x="805405" y="6689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72"/>
                    </a:moveTo>
                    <a:lnTo>
                      <a:pt x="19323" y="4543"/>
                    </a:lnTo>
                    <a:lnTo>
                      <a:pt x="13726" y="3228"/>
                    </a:lnTo>
                    <a:lnTo>
                      <a:pt x="0" y="0"/>
                    </a:lnTo>
                    <a:lnTo>
                      <a:pt x="8978" y="21600"/>
                    </a:lnTo>
                    <a:lnTo>
                      <a:pt x="21600" y="1457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8" name="Shape"/>
              <p:cNvSpPr/>
              <p:nvPr/>
            </p:nvSpPr>
            <p:spPr>
              <a:xfrm>
                <a:off x="902085" y="83364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29"/>
                    </a:moveTo>
                    <a:lnTo>
                      <a:pt x="10786" y="2313"/>
                    </a:lnTo>
                    <a:lnTo>
                      <a:pt x="0" y="0"/>
                    </a:lnTo>
                    <a:lnTo>
                      <a:pt x="92" y="12712"/>
                    </a:lnTo>
                    <a:lnTo>
                      <a:pt x="4116" y="15985"/>
                    </a:lnTo>
                    <a:lnTo>
                      <a:pt x="11145" y="21600"/>
                    </a:lnTo>
                    <a:lnTo>
                      <a:pt x="21600" y="462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9" name="Shape"/>
              <p:cNvSpPr/>
              <p:nvPr/>
            </p:nvSpPr>
            <p:spPr>
              <a:xfrm>
                <a:off x="1245115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226"/>
                    </a:moveTo>
                    <a:lnTo>
                      <a:pt x="13791" y="3337"/>
                    </a:lnTo>
                    <a:lnTo>
                      <a:pt x="0" y="0"/>
                    </a:lnTo>
                    <a:lnTo>
                      <a:pt x="7111" y="21600"/>
                    </a:lnTo>
                    <a:lnTo>
                      <a:pt x="20277" y="19899"/>
                    </a:lnTo>
                    <a:lnTo>
                      <a:pt x="21600" y="522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91" name="object 649"/>
            <p:cNvSpPr/>
            <p:nvPr/>
          </p:nvSpPr>
          <p:spPr>
            <a:xfrm>
              <a:off x="22533" y="90691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23" y="0"/>
                  </a:moveTo>
                  <a:lnTo>
                    <a:pt x="0" y="16674"/>
                  </a:lnTo>
                  <a:lnTo>
                    <a:pt x="20373" y="21600"/>
                  </a:lnTo>
                  <a:lnTo>
                    <a:pt x="21600" y="1562"/>
                  </a:lnTo>
                  <a:lnTo>
                    <a:pt x="13992" y="441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98" name="object 650"/>
            <p:cNvGrpSpPr/>
            <p:nvPr/>
          </p:nvGrpSpPr>
          <p:grpSpPr>
            <a:xfrm>
              <a:off x="335457" y="922135"/>
              <a:ext cx="1176897" cy="80532"/>
              <a:chOff x="0" y="-1"/>
              <a:chExt cx="1176896" cy="80531"/>
            </a:xfrm>
          </p:grpSpPr>
          <p:sp>
            <p:nvSpPr>
              <p:cNvPr id="1792" name="Shape"/>
              <p:cNvSpPr/>
              <p:nvPr/>
            </p:nvSpPr>
            <p:spPr>
              <a:xfrm>
                <a:off x="-1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71"/>
                    </a:moveTo>
                    <a:lnTo>
                      <a:pt x="11401" y="1496"/>
                    </a:lnTo>
                    <a:lnTo>
                      <a:pt x="4923" y="0"/>
                    </a:lnTo>
                    <a:lnTo>
                      <a:pt x="0" y="12135"/>
                    </a:lnTo>
                    <a:lnTo>
                      <a:pt x="12338" y="21600"/>
                    </a:lnTo>
                    <a:lnTo>
                      <a:pt x="21600" y="387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3" name="Shape"/>
              <p:cNvSpPr/>
              <p:nvPr/>
            </p:nvSpPr>
            <p:spPr>
              <a:xfrm>
                <a:off x="149415" y="6718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484"/>
                    </a:moveTo>
                    <a:lnTo>
                      <a:pt x="16705" y="5717"/>
                    </a:lnTo>
                    <a:lnTo>
                      <a:pt x="9261" y="0"/>
                    </a:lnTo>
                    <a:lnTo>
                      <a:pt x="0" y="17735"/>
                    </a:lnTo>
                    <a:lnTo>
                      <a:pt x="16705" y="21600"/>
                    </a:lnTo>
                    <a:lnTo>
                      <a:pt x="21600" y="948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4" name="Shape"/>
              <p:cNvSpPr/>
              <p:nvPr/>
            </p:nvSpPr>
            <p:spPr>
              <a:xfrm>
                <a:off x="374192" y="5313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00"/>
                    </a:moveTo>
                    <a:lnTo>
                      <a:pt x="16705" y="5727"/>
                    </a:lnTo>
                    <a:lnTo>
                      <a:pt x="9263" y="0"/>
                    </a:lnTo>
                    <a:lnTo>
                      <a:pt x="0" y="17763"/>
                    </a:lnTo>
                    <a:lnTo>
                      <a:pt x="16678" y="21600"/>
                    </a:lnTo>
                    <a:lnTo>
                      <a:pt x="21600" y="95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5" name="Shape"/>
              <p:cNvSpPr/>
              <p:nvPr/>
            </p:nvSpPr>
            <p:spPr>
              <a:xfrm>
                <a:off x="903176" y="5274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21" y="4105"/>
                    </a:lnTo>
                    <a:lnTo>
                      <a:pt x="11759" y="2356"/>
                    </a:lnTo>
                    <a:lnTo>
                      <a:pt x="3491" y="0"/>
                    </a:lnTo>
                    <a:lnTo>
                      <a:pt x="0" y="1603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6" name="Shape"/>
              <p:cNvSpPr/>
              <p:nvPr/>
            </p:nvSpPr>
            <p:spPr>
              <a:xfrm>
                <a:off x="1097822" y="6782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569"/>
                    </a:moveTo>
                    <a:lnTo>
                      <a:pt x="13312" y="3427"/>
                    </a:lnTo>
                    <a:lnTo>
                      <a:pt x="0" y="0"/>
                    </a:lnTo>
                    <a:lnTo>
                      <a:pt x="3705" y="17495"/>
                    </a:lnTo>
                    <a:lnTo>
                      <a:pt x="18115" y="21600"/>
                    </a:lnTo>
                    <a:lnTo>
                      <a:pt x="21600" y="556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7" name="Shape"/>
              <p:cNvSpPr/>
              <p:nvPr/>
            </p:nvSpPr>
            <p:spPr>
              <a:xfrm>
                <a:off x="1164192" y="5360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875"/>
                    </a:moveTo>
                    <a:lnTo>
                      <a:pt x="20037" y="1865"/>
                    </a:lnTo>
                    <a:lnTo>
                      <a:pt x="12776" y="1030"/>
                    </a:lnTo>
                    <a:lnTo>
                      <a:pt x="3651" y="0"/>
                    </a:lnTo>
                    <a:lnTo>
                      <a:pt x="0" y="21600"/>
                    </a:lnTo>
                    <a:lnTo>
                      <a:pt x="21600" y="1687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99" name="object 651"/>
            <p:cNvSpPr/>
            <p:nvPr/>
          </p:nvSpPr>
          <p:spPr>
            <a:xfrm>
              <a:off x="1594846" y="93516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703" y="17459"/>
                  </a:lnTo>
                  <a:lnTo>
                    <a:pt x="9827" y="19244"/>
                  </a:lnTo>
                  <a:lnTo>
                    <a:pt x="18114" y="21600"/>
                  </a:lnTo>
                  <a:lnTo>
                    <a:pt x="21600" y="5569"/>
                  </a:lnTo>
                  <a:lnTo>
                    <a:pt x="13311" y="3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0" name="object 652"/>
            <p:cNvSpPr/>
            <p:nvPr/>
          </p:nvSpPr>
          <p:spPr>
            <a:xfrm>
              <a:off x="1405819" y="99033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83" y="0"/>
                  </a:moveTo>
                  <a:lnTo>
                    <a:pt x="0" y="15994"/>
                  </a:lnTo>
                  <a:lnTo>
                    <a:pt x="8287" y="18173"/>
                  </a:lnTo>
                  <a:lnTo>
                    <a:pt x="21600" y="21600"/>
                  </a:lnTo>
                  <a:lnTo>
                    <a:pt x="17897" y="4105"/>
                  </a:lnTo>
                  <a:lnTo>
                    <a:pt x="11773" y="2356"/>
                  </a:lnTo>
                  <a:lnTo>
                    <a:pt x="3483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03" name="object 653"/>
            <p:cNvGrpSpPr/>
            <p:nvPr/>
          </p:nvGrpSpPr>
          <p:grpSpPr>
            <a:xfrm>
              <a:off x="1460257" y="989400"/>
              <a:ext cx="40255" cy="12848"/>
              <a:chOff x="-1" y="-1"/>
              <a:chExt cx="40254" cy="12847"/>
            </a:xfrm>
          </p:grpSpPr>
          <p:sp>
            <p:nvSpPr>
              <p:cNvPr id="1801" name="Shape"/>
              <p:cNvSpPr/>
              <p:nvPr/>
            </p:nvSpPr>
            <p:spPr>
              <a:xfrm>
                <a:off x="-2" y="139"/>
                <a:ext cx="12706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31"/>
                    </a:moveTo>
                    <a:lnTo>
                      <a:pt x="12669" y="0"/>
                    </a:lnTo>
                    <a:lnTo>
                      <a:pt x="9030" y="185"/>
                    </a:lnTo>
                    <a:lnTo>
                      <a:pt x="2513" y="523"/>
                    </a:lnTo>
                    <a:lnTo>
                      <a:pt x="0" y="21600"/>
                    </a:lnTo>
                    <a:lnTo>
                      <a:pt x="21600" y="2033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2" name="Shape"/>
              <p:cNvSpPr/>
              <p:nvPr/>
            </p:nvSpPr>
            <p:spPr>
              <a:xfrm>
                <a:off x="27547" y="-2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38" y="6955"/>
                    </a:lnTo>
                    <a:lnTo>
                      <a:pt x="14145" y="5391"/>
                    </a:lnTo>
                    <a:lnTo>
                      <a:pt x="0" y="0"/>
                    </a:lnTo>
                    <a:lnTo>
                      <a:pt x="600" y="1880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810" name="object 654"/>
            <p:cNvGrpSpPr/>
            <p:nvPr/>
          </p:nvGrpSpPr>
          <p:grpSpPr>
            <a:xfrm>
              <a:off x="471727" y="919768"/>
              <a:ext cx="1120283" cy="83281"/>
              <a:chOff x="-1" y="0"/>
              <a:chExt cx="1120282" cy="83280"/>
            </a:xfrm>
          </p:grpSpPr>
          <p:sp>
            <p:nvSpPr>
              <p:cNvPr id="1804" name="Shape"/>
              <p:cNvSpPr/>
              <p:nvPr/>
            </p:nvSpPr>
            <p:spPr>
              <a:xfrm>
                <a:off x="-2" y="29064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37"/>
                    </a:moveTo>
                    <a:lnTo>
                      <a:pt x="11371" y="1496"/>
                    </a:lnTo>
                    <a:lnTo>
                      <a:pt x="4923" y="0"/>
                    </a:lnTo>
                    <a:lnTo>
                      <a:pt x="0" y="12100"/>
                    </a:lnTo>
                    <a:lnTo>
                      <a:pt x="12338" y="21600"/>
                    </a:lnTo>
                    <a:lnTo>
                      <a:pt x="21600" y="383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5" name="Shape"/>
              <p:cNvSpPr/>
              <p:nvPr/>
            </p:nvSpPr>
            <p:spPr>
              <a:xfrm>
                <a:off x="116599" y="6980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65"/>
                    </a:moveTo>
                    <a:lnTo>
                      <a:pt x="11402" y="1494"/>
                    </a:lnTo>
                    <a:lnTo>
                      <a:pt x="4925" y="0"/>
                    </a:lnTo>
                    <a:lnTo>
                      <a:pt x="0" y="12116"/>
                    </a:lnTo>
                    <a:lnTo>
                      <a:pt x="12339" y="21600"/>
                    </a:lnTo>
                    <a:lnTo>
                      <a:pt x="21600" y="386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6" name="Shape"/>
              <p:cNvSpPr/>
              <p:nvPr/>
            </p:nvSpPr>
            <p:spPr>
              <a:xfrm>
                <a:off x="171165" y="69577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69"/>
                    </a:moveTo>
                    <a:lnTo>
                      <a:pt x="15327" y="1917"/>
                    </a:lnTo>
                    <a:lnTo>
                      <a:pt x="12942" y="0"/>
                    </a:lnTo>
                    <a:lnTo>
                      <a:pt x="0" y="10238"/>
                    </a:lnTo>
                    <a:lnTo>
                      <a:pt x="5170" y="16547"/>
                    </a:lnTo>
                    <a:lnTo>
                      <a:pt x="16490" y="21600"/>
                    </a:lnTo>
                    <a:lnTo>
                      <a:pt x="21600" y="696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7" name="Shape"/>
              <p:cNvSpPr/>
              <p:nvPr/>
            </p:nvSpPr>
            <p:spPr>
              <a:xfrm>
                <a:off x="252870" y="6980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65"/>
                    </a:moveTo>
                    <a:lnTo>
                      <a:pt x="11372" y="1494"/>
                    </a:lnTo>
                    <a:lnTo>
                      <a:pt x="4925" y="0"/>
                    </a:lnTo>
                    <a:lnTo>
                      <a:pt x="0" y="12116"/>
                    </a:lnTo>
                    <a:lnTo>
                      <a:pt x="12339" y="21600"/>
                    </a:lnTo>
                    <a:lnTo>
                      <a:pt x="21600" y="386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8" name="Shape"/>
              <p:cNvSpPr/>
              <p:nvPr/>
            </p:nvSpPr>
            <p:spPr>
              <a:xfrm>
                <a:off x="1068945" y="7057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897" y="4107"/>
                    </a:lnTo>
                    <a:lnTo>
                      <a:pt x="11773" y="2358"/>
                    </a:lnTo>
                    <a:lnTo>
                      <a:pt x="3483" y="0"/>
                    </a:lnTo>
                    <a:lnTo>
                      <a:pt x="0" y="15995"/>
                    </a:lnTo>
                    <a:lnTo>
                      <a:pt x="8287" y="1817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9" name="Shape"/>
              <p:cNvSpPr/>
              <p:nvPr/>
            </p:nvSpPr>
            <p:spPr>
              <a:xfrm>
                <a:off x="1107578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71"/>
                    </a:moveTo>
                    <a:lnTo>
                      <a:pt x="13806" y="1750"/>
                    </a:lnTo>
                    <a:lnTo>
                      <a:pt x="6710" y="0"/>
                    </a:lnTo>
                    <a:lnTo>
                      <a:pt x="0" y="11012"/>
                    </a:lnTo>
                    <a:lnTo>
                      <a:pt x="19993" y="21600"/>
                    </a:lnTo>
                    <a:lnTo>
                      <a:pt x="21600" y="367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11" name="object 655"/>
            <p:cNvSpPr/>
            <p:nvPr/>
          </p:nvSpPr>
          <p:spPr>
            <a:xfrm>
              <a:off x="1539923" y="934528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32" y="0"/>
                  </a:moveTo>
                  <a:lnTo>
                    <a:pt x="0" y="17735"/>
                  </a:lnTo>
                  <a:lnTo>
                    <a:pt x="16677" y="21600"/>
                  </a:lnTo>
                  <a:lnTo>
                    <a:pt x="21600" y="9484"/>
                  </a:lnTo>
                  <a:lnTo>
                    <a:pt x="16677" y="5717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14" name="object 656"/>
            <p:cNvGrpSpPr/>
            <p:nvPr/>
          </p:nvGrpSpPr>
          <p:grpSpPr>
            <a:xfrm>
              <a:off x="1006907" y="961530"/>
              <a:ext cx="600457" cy="40624"/>
              <a:chOff x="0" y="0"/>
              <a:chExt cx="600456" cy="40623"/>
            </a:xfrm>
          </p:grpSpPr>
          <p:sp>
            <p:nvSpPr>
              <p:cNvPr id="1812" name="Shape"/>
              <p:cNvSpPr/>
              <p:nvPr/>
            </p:nvSpPr>
            <p:spPr>
              <a:xfrm>
                <a:off x="-1" y="27916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87"/>
                    </a:moveTo>
                    <a:lnTo>
                      <a:pt x="11911" y="1181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9445"/>
                    </a:lnTo>
                    <a:lnTo>
                      <a:pt x="21600" y="218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3" name="Shape"/>
              <p:cNvSpPr/>
              <p:nvPr/>
            </p:nvSpPr>
            <p:spPr>
              <a:xfrm>
                <a:off x="587753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95"/>
                    </a:moveTo>
                    <a:lnTo>
                      <a:pt x="13822" y="3880"/>
                    </a:lnTo>
                    <a:lnTo>
                      <a:pt x="2379" y="0"/>
                    </a:lnTo>
                    <a:lnTo>
                      <a:pt x="0" y="20138"/>
                    </a:lnTo>
                    <a:lnTo>
                      <a:pt x="20188" y="21600"/>
                    </a:lnTo>
                    <a:lnTo>
                      <a:pt x="21600" y="649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15" name="object 657"/>
            <p:cNvSpPr/>
            <p:nvPr/>
          </p:nvSpPr>
          <p:spPr>
            <a:xfrm>
              <a:off x="929270" y="98873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4" y="0"/>
                  </a:moveTo>
                  <a:lnTo>
                    <a:pt x="0" y="17072"/>
                  </a:lnTo>
                  <a:lnTo>
                    <a:pt x="18233" y="21600"/>
                  </a:lnTo>
                  <a:lnTo>
                    <a:pt x="21600" y="4525"/>
                  </a:lnTo>
                  <a:lnTo>
                    <a:pt x="12706" y="2302"/>
                  </a:lnTo>
                  <a:lnTo>
                    <a:pt x="336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18" name="object 658"/>
            <p:cNvGrpSpPr/>
            <p:nvPr/>
          </p:nvGrpSpPr>
          <p:grpSpPr>
            <a:xfrm>
              <a:off x="861820" y="935362"/>
              <a:ext cx="415896" cy="66087"/>
              <a:chOff x="0" y="0"/>
              <a:chExt cx="415895" cy="66086"/>
            </a:xfrm>
          </p:grpSpPr>
          <p:sp>
            <p:nvSpPr>
              <p:cNvPr id="1816" name="Shape"/>
              <p:cNvSpPr/>
              <p:nvPr/>
            </p:nvSpPr>
            <p:spPr>
              <a:xfrm>
                <a:off x="-1" y="5337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5"/>
                    </a:moveTo>
                    <a:lnTo>
                      <a:pt x="12706" y="2302"/>
                    </a:lnTo>
                    <a:lnTo>
                      <a:pt x="3364" y="0"/>
                    </a:lnTo>
                    <a:lnTo>
                      <a:pt x="0" y="17072"/>
                    </a:lnTo>
                    <a:lnTo>
                      <a:pt x="18233" y="21600"/>
                    </a:lnTo>
                    <a:lnTo>
                      <a:pt x="21600" y="452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7" name="Shape"/>
              <p:cNvSpPr/>
              <p:nvPr/>
            </p:nvSpPr>
            <p:spPr>
              <a:xfrm>
                <a:off x="403191" y="-1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5"/>
                    </a:moveTo>
                    <a:lnTo>
                      <a:pt x="12705" y="2302"/>
                    </a:lnTo>
                    <a:lnTo>
                      <a:pt x="3366" y="0"/>
                    </a:lnTo>
                    <a:lnTo>
                      <a:pt x="0" y="17072"/>
                    </a:lnTo>
                    <a:lnTo>
                      <a:pt x="18234" y="21600"/>
                    </a:lnTo>
                    <a:lnTo>
                      <a:pt x="21600" y="452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19" name="object 659"/>
            <p:cNvSpPr/>
            <p:nvPr/>
          </p:nvSpPr>
          <p:spPr>
            <a:xfrm>
              <a:off x="536694" y="98756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89" y="0"/>
                  </a:moveTo>
                  <a:lnTo>
                    <a:pt x="0" y="17257"/>
                  </a:lnTo>
                  <a:lnTo>
                    <a:pt x="21600" y="21600"/>
                  </a:lnTo>
                  <a:lnTo>
                    <a:pt x="15897" y="2635"/>
                  </a:lnTo>
                  <a:lnTo>
                    <a:pt x="10607" y="1512"/>
                  </a:lnTo>
                  <a:lnTo>
                    <a:pt x="3589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22" name="object 660"/>
            <p:cNvGrpSpPr/>
            <p:nvPr/>
          </p:nvGrpSpPr>
          <p:grpSpPr>
            <a:xfrm>
              <a:off x="993635" y="919412"/>
              <a:ext cx="26995" cy="55347"/>
              <a:chOff x="-1" y="-1"/>
              <a:chExt cx="26994" cy="55346"/>
            </a:xfrm>
          </p:grpSpPr>
          <p:sp>
            <p:nvSpPr>
              <p:cNvPr id="1820" name="Shape"/>
              <p:cNvSpPr/>
              <p:nvPr/>
            </p:nvSpPr>
            <p:spPr>
              <a:xfrm>
                <a:off x="-2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63"/>
                    </a:moveTo>
                    <a:lnTo>
                      <a:pt x="13317" y="1812"/>
                    </a:lnTo>
                    <a:lnTo>
                      <a:pt x="6388" y="0"/>
                    </a:lnTo>
                    <a:lnTo>
                      <a:pt x="0" y="11736"/>
                    </a:lnTo>
                    <a:lnTo>
                      <a:pt x="15683" y="21600"/>
                    </a:lnTo>
                    <a:lnTo>
                      <a:pt x="21600" y="396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1" name="Shape"/>
              <p:cNvSpPr/>
              <p:nvPr/>
            </p:nvSpPr>
            <p:spPr>
              <a:xfrm>
                <a:off x="14287" y="42639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0"/>
                    </a:moveTo>
                    <a:lnTo>
                      <a:pt x="12706" y="2337"/>
                    </a:lnTo>
                    <a:lnTo>
                      <a:pt x="3364" y="0"/>
                    </a:lnTo>
                    <a:lnTo>
                      <a:pt x="0" y="17083"/>
                    </a:lnTo>
                    <a:lnTo>
                      <a:pt x="18233" y="21600"/>
                    </a:lnTo>
                    <a:lnTo>
                      <a:pt x="21600" y="452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23" name="object 661"/>
            <p:cNvSpPr/>
            <p:nvPr/>
          </p:nvSpPr>
          <p:spPr>
            <a:xfrm>
              <a:off x="1280489" y="99156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34" y="0"/>
                  </a:moveTo>
                  <a:lnTo>
                    <a:pt x="9069" y="126"/>
                  </a:lnTo>
                  <a:lnTo>
                    <a:pt x="0" y="1600"/>
                  </a:lnTo>
                  <a:lnTo>
                    <a:pt x="3276" y="21600"/>
                  </a:lnTo>
                  <a:lnTo>
                    <a:pt x="21600" y="10944"/>
                  </a:lnTo>
                  <a:lnTo>
                    <a:pt x="983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26" name="object 662"/>
            <p:cNvGrpSpPr/>
            <p:nvPr/>
          </p:nvGrpSpPr>
          <p:grpSpPr>
            <a:xfrm>
              <a:off x="779259" y="921081"/>
              <a:ext cx="762159" cy="52205"/>
              <a:chOff x="0" y="-1"/>
              <a:chExt cx="762158" cy="52204"/>
            </a:xfrm>
          </p:grpSpPr>
          <p:sp>
            <p:nvSpPr>
              <p:cNvPr id="1824" name="Shape"/>
              <p:cNvSpPr/>
              <p:nvPr/>
            </p:nvSpPr>
            <p:spPr>
              <a:xfrm>
                <a:off x="0" y="39497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85"/>
                    </a:moveTo>
                    <a:lnTo>
                      <a:pt x="19693" y="9915"/>
                    </a:lnTo>
                    <a:lnTo>
                      <a:pt x="16061" y="7800"/>
                    </a:lnTo>
                    <a:lnTo>
                      <a:pt x="2768" y="0"/>
                    </a:lnTo>
                    <a:lnTo>
                      <a:pt x="0" y="21600"/>
                    </a:lnTo>
                    <a:lnTo>
                      <a:pt x="21600" y="1948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5" name="Shape"/>
              <p:cNvSpPr/>
              <p:nvPr/>
            </p:nvSpPr>
            <p:spPr>
              <a:xfrm>
                <a:off x="749455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20"/>
                    </a:moveTo>
                    <a:lnTo>
                      <a:pt x="10220" y="615"/>
                    </a:lnTo>
                    <a:lnTo>
                      <a:pt x="8102" y="0"/>
                    </a:lnTo>
                    <a:lnTo>
                      <a:pt x="0" y="4571"/>
                    </a:lnTo>
                    <a:lnTo>
                      <a:pt x="2316" y="21600"/>
                    </a:lnTo>
                    <a:lnTo>
                      <a:pt x="21600" y="402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27" name="object 663"/>
            <p:cNvSpPr/>
            <p:nvPr/>
          </p:nvSpPr>
          <p:spPr>
            <a:xfrm>
              <a:off x="752955" y="99013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75" y="0"/>
                  </a:moveTo>
                  <a:lnTo>
                    <a:pt x="0" y="14039"/>
                  </a:lnTo>
                  <a:lnTo>
                    <a:pt x="17065" y="21600"/>
                  </a:lnTo>
                  <a:lnTo>
                    <a:pt x="21600" y="7587"/>
                  </a:lnTo>
                  <a:lnTo>
                    <a:pt x="15086" y="4680"/>
                  </a:lnTo>
                  <a:lnTo>
                    <a:pt x="4575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34" name="object 664"/>
            <p:cNvGrpSpPr/>
            <p:nvPr/>
          </p:nvGrpSpPr>
          <p:grpSpPr>
            <a:xfrm>
              <a:off x="146760" y="921100"/>
              <a:ext cx="806464" cy="85461"/>
              <a:chOff x="0" y="0"/>
              <a:chExt cx="806463" cy="85460"/>
            </a:xfrm>
          </p:grpSpPr>
          <p:sp>
            <p:nvSpPr>
              <p:cNvPr id="1828" name="Shape"/>
              <p:cNvSpPr/>
              <p:nvPr/>
            </p:nvSpPr>
            <p:spPr>
              <a:xfrm>
                <a:off x="-1" y="70454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0"/>
                    </a:moveTo>
                    <a:lnTo>
                      <a:pt x="12706" y="2337"/>
                    </a:lnTo>
                    <a:lnTo>
                      <a:pt x="3364" y="0"/>
                    </a:lnTo>
                    <a:lnTo>
                      <a:pt x="0" y="17080"/>
                    </a:lnTo>
                    <a:lnTo>
                      <a:pt x="18233" y="21600"/>
                    </a:lnTo>
                    <a:lnTo>
                      <a:pt x="21600" y="452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9" name="Shape"/>
              <p:cNvSpPr/>
              <p:nvPr/>
            </p:nvSpPr>
            <p:spPr>
              <a:xfrm>
                <a:off x="24276" y="7275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33"/>
                    </a:moveTo>
                    <a:lnTo>
                      <a:pt x="14799" y="0"/>
                    </a:lnTo>
                    <a:lnTo>
                      <a:pt x="14304" y="80"/>
                    </a:lnTo>
                    <a:lnTo>
                      <a:pt x="0" y="1946"/>
                    </a:lnTo>
                    <a:lnTo>
                      <a:pt x="18380" y="21600"/>
                    </a:lnTo>
                    <a:lnTo>
                      <a:pt x="21600" y="693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0" name="Shape"/>
              <p:cNvSpPr/>
              <p:nvPr/>
            </p:nvSpPr>
            <p:spPr>
              <a:xfrm>
                <a:off x="354272" y="5304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4"/>
                    </a:moveTo>
                    <a:lnTo>
                      <a:pt x="11757" y="3645"/>
                    </a:lnTo>
                    <a:lnTo>
                      <a:pt x="1641" y="0"/>
                    </a:lnTo>
                    <a:lnTo>
                      <a:pt x="0" y="20959"/>
                    </a:lnTo>
                    <a:lnTo>
                      <a:pt x="8777" y="21600"/>
                    </a:lnTo>
                    <a:lnTo>
                      <a:pt x="21600" y="721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1" name="Shape"/>
              <p:cNvSpPr/>
              <p:nvPr/>
            </p:nvSpPr>
            <p:spPr>
              <a:xfrm>
                <a:off x="509835" y="5430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1"/>
                    </a:moveTo>
                    <a:lnTo>
                      <a:pt x="13056" y="190"/>
                    </a:lnTo>
                    <a:lnTo>
                      <a:pt x="9064" y="0"/>
                    </a:lnTo>
                    <a:lnTo>
                      <a:pt x="0" y="21142"/>
                    </a:lnTo>
                    <a:lnTo>
                      <a:pt x="19968" y="21600"/>
                    </a:lnTo>
                    <a:lnTo>
                      <a:pt x="21600" y="61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2" name="Shape"/>
              <p:cNvSpPr/>
              <p:nvPr/>
            </p:nvSpPr>
            <p:spPr>
              <a:xfrm>
                <a:off x="768435" y="23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2"/>
                    </a:moveTo>
                    <a:lnTo>
                      <a:pt x="12513" y="96"/>
                    </a:lnTo>
                    <a:lnTo>
                      <a:pt x="11781" y="0"/>
                    </a:lnTo>
                    <a:lnTo>
                      <a:pt x="0" y="10929"/>
                    </a:lnTo>
                    <a:lnTo>
                      <a:pt x="18297" y="21600"/>
                    </a:lnTo>
                    <a:lnTo>
                      <a:pt x="21600" y="157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3" name="Shape"/>
              <p:cNvSpPr/>
              <p:nvPr/>
            </p:nvSpPr>
            <p:spPr>
              <a:xfrm>
                <a:off x="793759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9"/>
                    </a:moveTo>
                    <a:lnTo>
                      <a:pt x="11576" y="0"/>
                    </a:lnTo>
                    <a:lnTo>
                      <a:pt x="9221" y="232"/>
                    </a:lnTo>
                    <a:lnTo>
                      <a:pt x="0" y="1205"/>
                    </a:lnTo>
                    <a:lnTo>
                      <a:pt x="7808" y="21600"/>
                    </a:lnTo>
                    <a:lnTo>
                      <a:pt x="21600" y="960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35" name="object 665"/>
            <p:cNvSpPr/>
            <p:nvPr/>
          </p:nvSpPr>
          <p:spPr>
            <a:xfrm>
              <a:off x="875879" y="90725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4" y="0"/>
                  </a:moveTo>
                  <a:lnTo>
                    <a:pt x="0" y="17082"/>
                  </a:lnTo>
                  <a:lnTo>
                    <a:pt x="18233" y="21600"/>
                  </a:lnTo>
                  <a:lnTo>
                    <a:pt x="21600" y="4518"/>
                  </a:lnTo>
                  <a:lnTo>
                    <a:pt x="12706" y="2334"/>
                  </a:lnTo>
                  <a:lnTo>
                    <a:pt x="336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6" name="object 666"/>
            <p:cNvSpPr/>
            <p:nvPr/>
          </p:nvSpPr>
          <p:spPr>
            <a:xfrm>
              <a:off x="887926" y="92044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975" y="21600"/>
                  </a:lnTo>
                  <a:lnTo>
                    <a:pt x="12466" y="21486"/>
                  </a:lnTo>
                  <a:lnTo>
                    <a:pt x="21600" y="8148"/>
                  </a:lnTo>
                  <a:lnTo>
                    <a:pt x="13525" y="5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7" name="object 667"/>
            <p:cNvSpPr/>
            <p:nvPr/>
          </p:nvSpPr>
          <p:spPr>
            <a:xfrm>
              <a:off x="807738" y="93520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8" y="0"/>
                  </a:moveTo>
                  <a:lnTo>
                    <a:pt x="0" y="5007"/>
                  </a:lnTo>
                  <a:lnTo>
                    <a:pt x="7458" y="21600"/>
                  </a:lnTo>
                  <a:lnTo>
                    <a:pt x="21600" y="10329"/>
                  </a:lnTo>
                  <a:lnTo>
                    <a:pt x="13675" y="3511"/>
                  </a:lnTo>
                  <a:lnTo>
                    <a:pt x="960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44" name="object 668"/>
            <p:cNvGrpSpPr/>
            <p:nvPr/>
          </p:nvGrpSpPr>
          <p:grpSpPr>
            <a:xfrm>
              <a:off x="159408" y="919502"/>
              <a:ext cx="701970" cy="55766"/>
              <a:chOff x="0" y="0"/>
              <a:chExt cx="701969" cy="55765"/>
            </a:xfrm>
          </p:grpSpPr>
          <p:sp>
            <p:nvSpPr>
              <p:cNvPr id="1838" name="Shape"/>
              <p:cNvSpPr/>
              <p:nvPr/>
            </p:nvSpPr>
            <p:spPr>
              <a:xfrm>
                <a:off x="-1" y="1586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28"/>
                    </a:moveTo>
                    <a:lnTo>
                      <a:pt x="12706" y="2302"/>
                    </a:lnTo>
                    <a:lnTo>
                      <a:pt x="3364" y="0"/>
                    </a:lnTo>
                    <a:lnTo>
                      <a:pt x="0" y="17075"/>
                    </a:lnTo>
                    <a:lnTo>
                      <a:pt x="18233" y="21600"/>
                    </a:lnTo>
                    <a:lnTo>
                      <a:pt x="21600" y="452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9" name="Shape"/>
              <p:cNvSpPr/>
              <p:nvPr/>
            </p:nvSpPr>
            <p:spPr>
              <a:xfrm>
                <a:off x="12496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225"/>
                    </a:moveTo>
                    <a:lnTo>
                      <a:pt x="12673" y="3061"/>
                    </a:lnTo>
                    <a:lnTo>
                      <a:pt x="0" y="0"/>
                    </a:lnTo>
                    <a:lnTo>
                      <a:pt x="4787" y="19764"/>
                    </a:lnTo>
                    <a:lnTo>
                      <a:pt x="11151" y="21600"/>
                    </a:lnTo>
                    <a:lnTo>
                      <a:pt x="21600" y="522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0" name="Shape"/>
              <p:cNvSpPr/>
              <p:nvPr/>
            </p:nvSpPr>
            <p:spPr>
              <a:xfrm>
                <a:off x="81927" y="71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01"/>
                    </a:moveTo>
                    <a:lnTo>
                      <a:pt x="15687" y="3207"/>
                    </a:lnTo>
                    <a:lnTo>
                      <a:pt x="10072" y="0"/>
                    </a:lnTo>
                    <a:lnTo>
                      <a:pt x="0" y="13669"/>
                    </a:lnTo>
                    <a:lnTo>
                      <a:pt x="18308" y="21600"/>
                    </a:lnTo>
                    <a:lnTo>
                      <a:pt x="21600" y="660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1" name="Shape"/>
              <p:cNvSpPr/>
              <p:nvPr/>
            </p:nvSpPr>
            <p:spPr>
              <a:xfrm>
                <a:off x="297192" y="4305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466" y="0"/>
                    </a:lnTo>
                    <a:lnTo>
                      <a:pt x="10591" y="171"/>
                    </a:lnTo>
                    <a:lnTo>
                      <a:pt x="9480" y="200"/>
                    </a:lnTo>
                    <a:lnTo>
                      <a:pt x="0" y="1362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2" name="Shape"/>
              <p:cNvSpPr/>
              <p:nvPr/>
            </p:nvSpPr>
            <p:spPr>
              <a:xfrm>
                <a:off x="483706" y="71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3475" y="3370"/>
                    </a:lnTo>
                    <a:lnTo>
                      <a:pt x="11406" y="2602"/>
                    </a:lnTo>
                    <a:lnTo>
                      <a:pt x="4165" y="0"/>
                    </a:lnTo>
                    <a:lnTo>
                      <a:pt x="0" y="1485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3" name="Shape"/>
              <p:cNvSpPr/>
              <p:nvPr/>
            </p:nvSpPr>
            <p:spPr>
              <a:xfrm>
                <a:off x="689265" y="1716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23" y="0"/>
                    </a:lnTo>
                    <a:lnTo>
                      <a:pt x="10207" y="1518"/>
                    </a:lnTo>
                    <a:lnTo>
                      <a:pt x="5342" y="2177"/>
                    </a:lnTo>
                    <a:lnTo>
                      <a:pt x="0" y="1145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45" name="object 669"/>
            <p:cNvSpPr/>
            <p:nvPr/>
          </p:nvSpPr>
          <p:spPr>
            <a:xfrm>
              <a:off x="698512" y="93524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92" y="0"/>
                  </a:moveTo>
                  <a:lnTo>
                    <a:pt x="0" y="5674"/>
                  </a:lnTo>
                  <a:lnTo>
                    <a:pt x="1059" y="13157"/>
                  </a:lnTo>
                  <a:lnTo>
                    <a:pt x="10142" y="21600"/>
                  </a:lnTo>
                  <a:lnTo>
                    <a:pt x="21600" y="9250"/>
                  </a:lnTo>
                  <a:lnTo>
                    <a:pt x="13480" y="2946"/>
                  </a:lnTo>
                  <a:lnTo>
                    <a:pt x="9692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53" name="object 670"/>
            <p:cNvGrpSpPr/>
            <p:nvPr/>
          </p:nvGrpSpPr>
          <p:grpSpPr>
            <a:xfrm>
              <a:off x="145433" y="935257"/>
              <a:ext cx="1093992" cy="82817"/>
              <a:chOff x="-1" y="0"/>
              <a:chExt cx="1093991" cy="82816"/>
            </a:xfrm>
          </p:grpSpPr>
          <p:sp>
            <p:nvSpPr>
              <p:cNvPr id="1846" name="Shape"/>
              <p:cNvSpPr/>
              <p:nvPr/>
            </p:nvSpPr>
            <p:spPr>
              <a:xfrm>
                <a:off x="-2" y="2675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79" y="2793"/>
                    </a:lnTo>
                    <a:lnTo>
                      <a:pt x="12772" y="1461"/>
                    </a:lnTo>
                    <a:lnTo>
                      <a:pt x="3303" y="0"/>
                    </a:lnTo>
                    <a:lnTo>
                      <a:pt x="0" y="1971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7" name="Shape"/>
              <p:cNvSpPr/>
              <p:nvPr/>
            </p:nvSpPr>
            <p:spPr>
              <a:xfrm>
                <a:off x="68783" y="7011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30"/>
                    </a:moveTo>
                    <a:lnTo>
                      <a:pt x="15388" y="2305"/>
                    </a:lnTo>
                    <a:lnTo>
                      <a:pt x="0" y="0"/>
                    </a:lnTo>
                    <a:lnTo>
                      <a:pt x="10409" y="21600"/>
                    </a:lnTo>
                    <a:lnTo>
                      <a:pt x="17317" y="20593"/>
                    </a:lnTo>
                    <a:lnTo>
                      <a:pt x="21600" y="323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8" name="Shape"/>
              <p:cNvSpPr/>
              <p:nvPr/>
            </p:nvSpPr>
            <p:spPr>
              <a:xfrm>
                <a:off x="729481" y="3975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01"/>
                    </a:moveTo>
                    <a:lnTo>
                      <a:pt x="15684" y="3207"/>
                    </a:lnTo>
                    <a:lnTo>
                      <a:pt x="10069" y="0"/>
                    </a:lnTo>
                    <a:lnTo>
                      <a:pt x="0" y="13669"/>
                    </a:lnTo>
                    <a:lnTo>
                      <a:pt x="18343" y="21600"/>
                    </a:lnTo>
                    <a:lnTo>
                      <a:pt x="21600" y="660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9" name="Shape"/>
              <p:cNvSpPr/>
              <p:nvPr/>
            </p:nvSpPr>
            <p:spPr>
              <a:xfrm>
                <a:off x="795204" y="3984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813" y="1836"/>
                    </a:lnTo>
                    <a:lnTo>
                      <a:pt x="12025" y="447"/>
                    </a:lnTo>
                    <a:lnTo>
                      <a:pt x="10449" y="0"/>
                    </a:lnTo>
                    <a:lnTo>
                      <a:pt x="0" y="1637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0" name="Shape"/>
              <p:cNvSpPr/>
              <p:nvPr/>
            </p:nvSpPr>
            <p:spPr>
              <a:xfrm>
                <a:off x="848591" y="3984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819" y="1836"/>
                    </a:lnTo>
                    <a:lnTo>
                      <a:pt x="12038" y="447"/>
                    </a:lnTo>
                    <a:lnTo>
                      <a:pt x="10461" y="0"/>
                    </a:lnTo>
                    <a:lnTo>
                      <a:pt x="0" y="1637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1" name="Shape"/>
              <p:cNvSpPr/>
              <p:nvPr/>
            </p:nvSpPr>
            <p:spPr>
              <a:xfrm>
                <a:off x="984278" y="4100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075" y="1513"/>
                    </a:lnTo>
                    <a:lnTo>
                      <a:pt x="13848" y="153"/>
                    </a:lnTo>
                    <a:lnTo>
                      <a:pt x="13035" y="0"/>
                    </a:lnTo>
                    <a:lnTo>
                      <a:pt x="0" y="105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2" name="Shape"/>
              <p:cNvSpPr/>
              <p:nvPr/>
            </p:nvSpPr>
            <p:spPr>
              <a:xfrm>
                <a:off x="1081287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50"/>
                    </a:moveTo>
                    <a:lnTo>
                      <a:pt x="13480" y="2949"/>
                    </a:lnTo>
                    <a:lnTo>
                      <a:pt x="9692" y="0"/>
                    </a:lnTo>
                    <a:lnTo>
                      <a:pt x="0" y="5674"/>
                    </a:lnTo>
                    <a:lnTo>
                      <a:pt x="1059" y="13157"/>
                    </a:lnTo>
                    <a:lnTo>
                      <a:pt x="10109" y="21600"/>
                    </a:lnTo>
                    <a:lnTo>
                      <a:pt x="21600" y="925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54" name="object 671"/>
            <p:cNvSpPr/>
            <p:nvPr/>
          </p:nvSpPr>
          <p:spPr>
            <a:xfrm>
              <a:off x="77519" y="99096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50" y="0"/>
                  </a:moveTo>
                  <a:lnTo>
                    <a:pt x="0" y="21046"/>
                  </a:lnTo>
                  <a:lnTo>
                    <a:pt x="18076" y="21600"/>
                  </a:lnTo>
                  <a:lnTo>
                    <a:pt x="21600" y="7791"/>
                  </a:lnTo>
                  <a:lnTo>
                    <a:pt x="16830" y="3875"/>
                  </a:lnTo>
                  <a:lnTo>
                    <a:pt x="1215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57" name="object 672"/>
            <p:cNvGrpSpPr/>
            <p:nvPr/>
          </p:nvGrpSpPr>
          <p:grpSpPr>
            <a:xfrm>
              <a:off x="902169" y="908833"/>
              <a:ext cx="295079" cy="40799"/>
              <a:chOff x="0" y="0"/>
              <a:chExt cx="295078" cy="40798"/>
            </a:xfrm>
          </p:grpSpPr>
          <p:sp>
            <p:nvSpPr>
              <p:cNvPr id="1855" name="Shape"/>
              <p:cNvSpPr/>
              <p:nvPr/>
            </p:nvSpPr>
            <p:spPr>
              <a:xfrm>
                <a:off x="-1" y="2809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0" y="3251"/>
                    </a:lnTo>
                    <a:lnTo>
                      <a:pt x="14027" y="2178"/>
                    </a:lnTo>
                    <a:lnTo>
                      <a:pt x="4104" y="0"/>
                    </a:lnTo>
                    <a:lnTo>
                      <a:pt x="0" y="158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6" name="Shape"/>
              <p:cNvSpPr/>
              <p:nvPr/>
            </p:nvSpPr>
            <p:spPr>
              <a:xfrm>
                <a:off x="282374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1" y="3210"/>
                    </a:lnTo>
                    <a:lnTo>
                      <a:pt x="14028" y="2140"/>
                    </a:lnTo>
                    <a:lnTo>
                      <a:pt x="4103" y="0"/>
                    </a:lnTo>
                    <a:lnTo>
                      <a:pt x="0" y="158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58" name="object 673"/>
            <p:cNvSpPr/>
            <p:nvPr/>
          </p:nvSpPr>
          <p:spPr>
            <a:xfrm>
              <a:off x="212051" y="93668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13" y="0"/>
                  </a:moveTo>
                  <a:lnTo>
                    <a:pt x="0" y="21600"/>
                  </a:lnTo>
                  <a:lnTo>
                    <a:pt x="21600" y="13859"/>
                  </a:lnTo>
                  <a:lnTo>
                    <a:pt x="20763" y="2622"/>
                  </a:lnTo>
                  <a:lnTo>
                    <a:pt x="16704" y="1829"/>
                  </a:lnTo>
                  <a:lnTo>
                    <a:pt x="751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63" name="object 674"/>
            <p:cNvGrpSpPr/>
            <p:nvPr/>
          </p:nvGrpSpPr>
          <p:grpSpPr>
            <a:xfrm>
              <a:off x="483526" y="921006"/>
              <a:ext cx="877946" cy="82012"/>
              <a:chOff x="-1" y="-1"/>
              <a:chExt cx="877945" cy="82011"/>
            </a:xfrm>
          </p:grpSpPr>
          <p:sp>
            <p:nvSpPr>
              <p:cNvPr id="1859" name="Shape"/>
              <p:cNvSpPr/>
              <p:nvPr/>
            </p:nvSpPr>
            <p:spPr>
              <a:xfrm>
                <a:off x="-2" y="41205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50" y="3251"/>
                    </a:lnTo>
                    <a:lnTo>
                      <a:pt x="14027" y="2178"/>
                    </a:lnTo>
                    <a:lnTo>
                      <a:pt x="4139" y="0"/>
                    </a:lnTo>
                    <a:lnTo>
                      <a:pt x="0" y="158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0" name="Shape"/>
              <p:cNvSpPr/>
              <p:nvPr/>
            </p:nvSpPr>
            <p:spPr>
              <a:xfrm>
                <a:off x="618439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09"/>
                    </a:moveTo>
                    <a:lnTo>
                      <a:pt x="10065" y="0"/>
                    </a:lnTo>
                    <a:lnTo>
                      <a:pt x="9346" y="69"/>
                    </a:lnTo>
                    <a:lnTo>
                      <a:pt x="0" y="1149"/>
                    </a:lnTo>
                    <a:lnTo>
                      <a:pt x="6680" y="21600"/>
                    </a:lnTo>
                    <a:lnTo>
                      <a:pt x="21600" y="11809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1" name="Shape"/>
              <p:cNvSpPr/>
              <p:nvPr/>
            </p:nvSpPr>
            <p:spPr>
              <a:xfrm>
                <a:off x="713653" y="69304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88" y="3218"/>
                    </a:lnTo>
                    <a:lnTo>
                      <a:pt x="14027" y="2146"/>
                    </a:lnTo>
                    <a:lnTo>
                      <a:pt x="4139" y="0"/>
                    </a:lnTo>
                    <a:lnTo>
                      <a:pt x="0" y="1590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2" name="Shape"/>
              <p:cNvSpPr/>
              <p:nvPr/>
            </p:nvSpPr>
            <p:spPr>
              <a:xfrm>
                <a:off x="865241" y="6899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92"/>
                    </a:moveTo>
                    <a:lnTo>
                      <a:pt x="14340" y="2180"/>
                    </a:lnTo>
                    <a:lnTo>
                      <a:pt x="0" y="0"/>
                    </a:lnTo>
                    <a:lnTo>
                      <a:pt x="4793" y="21600"/>
                    </a:lnTo>
                    <a:lnTo>
                      <a:pt x="21346" y="19501"/>
                    </a:lnTo>
                    <a:lnTo>
                      <a:pt x="21600" y="329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64" name="object 675"/>
            <p:cNvSpPr/>
            <p:nvPr/>
          </p:nvSpPr>
          <p:spPr>
            <a:xfrm>
              <a:off x="1514690" y="99030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01" y="0"/>
                  </a:moveTo>
                  <a:lnTo>
                    <a:pt x="0" y="15903"/>
                  </a:lnTo>
                  <a:lnTo>
                    <a:pt x="21600" y="21600"/>
                  </a:lnTo>
                  <a:lnTo>
                    <a:pt x="18950" y="3216"/>
                  </a:lnTo>
                  <a:lnTo>
                    <a:pt x="14027" y="2144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72" name="object 676"/>
            <p:cNvGrpSpPr/>
            <p:nvPr/>
          </p:nvGrpSpPr>
          <p:grpSpPr>
            <a:xfrm>
              <a:off x="484065" y="921208"/>
              <a:ext cx="1096368" cy="81549"/>
              <a:chOff x="0" y="-1"/>
              <a:chExt cx="1096367" cy="81548"/>
            </a:xfrm>
          </p:grpSpPr>
          <p:sp>
            <p:nvSpPr>
              <p:cNvPr id="1865" name="Shape"/>
              <p:cNvSpPr/>
              <p:nvPr/>
            </p:nvSpPr>
            <p:spPr>
              <a:xfrm>
                <a:off x="-1" y="1315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818" y="1839"/>
                    </a:lnTo>
                    <a:lnTo>
                      <a:pt x="12037" y="450"/>
                    </a:lnTo>
                    <a:lnTo>
                      <a:pt x="10462" y="0"/>
                    </a:lnTo>
                    <a:lnTo>
                      <a:pt x="0" y="1637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6" name="Shape"/>
              <p:cNvSpPr/>
              <p:nvPr/>
            </p:nvSpPr>
            <p:spPr>
              <a:xfrm>
                <a:off x="184899" y="67698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84" y="3250"/>
                    </a:lnTo>
                    <a:lnTo>
                      <a:pt x="14015" y="2143"/>
                    </a:lnTo>
                    <a:lnTo>
                      <a:pt x="4111" y="0"/>
                    </a:lnTo>
                    <a:lnTo>
                      <a:pt x="0" y="1587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7" name="Shape"/>
              <p:cNvSpPr/>
              <p:nvPr/>
            </p:nvSpPr>
            <p:spPr>
              <a:xfrm>
                <a:off x="212877" y="68841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23" y="0"/>
                    </a:lnTo>
                    <a:lnTo>
                      <a:pt x="10205" y="1493"/>
                    </a:lnTo>
                    <a:lnTo>
                      <a:pt x="5339" y="2182"/>
                    </a:lnTo>
                    <a:lnTo>
                      <a:pt x="0" y="1147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8" name="Shape"/>
              <p:cNvSpPr/>
              <p:nvPr/>
            </p:nvSpPr>
            <p:spPr>
              <a:xfrm>
                <a:off x="631953" y="3947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7"/>
                    </a:moveTo>
                    <a:lnTo>
                      <a:pt x="13299" y="1156"/>
                    </a:lnTo>
                    <a:lnTo>
                      <a:pt x="0" y="0"/>
                    </a:lnTo>
                    <a:lnTo>
                      <a:pt x="121" y="18851"/>
                    </a:lnTo>
                    <a:lnTo>
                      <a:pt x="18335" y="21600"/>
                    </a:lnTo>
                    <a:lnTo>
                      <a:pt x="21600" y="188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9" name="Shape"/>
              <p:cNvSpPr/>
              <p:nvPr/>
            </p:nvSpPr>
            <p:spPr>
              <a:xfrm>
                <a:off x="991309" y="-2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50"/>
                    </a:moveTo>
                    <a:lnTo>
                      <a:pt x="13480" y="2949"/>
                    </a:lnTo>
                    <a:lnTo>
                      <a:pt x="9692" y="0"/>
                    </a:lnTo>
                    <a:lnTo>
                      <a:pt x="0" y="5674"/>
                    </a:lnTo>
                    <a:lnTo>
                      <a:pt x="1059" y="13122"/>
                    </a:lnTo>
                    <a:lnTo>
                      <a:pt x="10142" y="21600"/>
                    </a:lnTo>
                    <a:lnTo>
                      <a:pt x="21600" y="925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0" name="Shape"/>
              <p:cNvSpPr/>
              <p:nvPr/>
            </p:nvSpPr>
            <p:spPr>
              <a:xfrm>
                <a:off x="1070684" y="5578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876"/>
                    </a:moveTo>
                    <a:lnTo>
                      <a:pt x="11602" y="945"/>
                    </a:lnTo>
                    <a:lnTo>
                      <a:pt x="10222" y="0"/>
                    </a:lnTo>
                    <a:lnTo>
                      <a:pt x="0" y="4698"/>
                    </a:lnTo>
                    <a:lnTo>
                      <a:pt x="2084" y="21600"/>
                    </a:lnTo>
                    <a:lnTo>
                      <a:pt x="21600" y="787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1" name="Shape"/>
              <p:cNvSpPr/>
              <p:nvPr/>
            </p:nvSpPr>
            <p:spPr>
              <a:xfrm>
                <a:off x="1083663" y="68740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251" y="0"/>
                    </a:lnTo>
                    <a:lnTo>
                      <a:pt x="10901" y="35"/>
                    </a:lnTo>
                    <a:lnTo>
                      <a:pt x="6688" y="70"/>
                    </a:lnTo>
                    <a:lnTo>
                      <a:pt x="0" y="1238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73" name="object 677"/>
            <p:cNvSpPr/>
            <p:nvPr/>
          </p:nvSpPr>
          <p:spPr>
            <a:xfrm>
              <a:off x="738714" y="97621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93" y="0"/>
                  </a:moveTo>
                  <a:lnTo>
                    <a:pt x="7592" y="405"/>
                  </a:lnTo>
                  <a:lnTo>
                    <a:pt x="571" y="1442"/>
                  </a:lnTo>
                  <a:lnTo>
                    <a:pt x="0" y="21600"/>
                  </a:lnTo>
                  <a:lnTo>
                    <a:pt x="21600" y="19210"/>
                  </a:lnTo>
                  <a:lnTo>
                    <a:pt x="1039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4" name="object 678"/>
            <p:cNvSpPr/>
            <p:nvPr/>
          </p:nvSpPr>
          <p:spPr>
            <a:xfrm>
              <a:off x="725670" y="962488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16" y="0"/>
                  </a:moveTo>
                  <a:lnTo>
                    <a:pt x="0" y="18647"/>
                  </a:lnTo>
                  <a:lnTo>
                    <a:pt x="20544" y="21600"/>
                  </a:lnTo>
                  <a:lnTo>
                    <a:pt x="21600" y="1117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5" name="object 679"/>
            <p:cNvSpPr/>
            <p:nvPr/>
          </p:nvSpPr>
          <p:spPr>
            <a:xfrm>
              <a:off x="1487663" y="93655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48" y="0"/>
                  </a:moveTo>
                  <a:lnTo>
                    <a:pt x="10859" y="67"/>
                  </a:lnTo>
                  <a:lnTo>
                    <a:pt x="6685" y="102"/>
                  </a:lnTo>
                  <a:lnTo>
                    <a:pt x="0" y="12360"/>
                  </a:lnTo>
                  <a:lnTo>
                    <a:pt x="21600" y="21600"/>
                  </a:lnTo>
                  <a:lnTo>
                    <a:pt x="1924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6" name="object 680"/>
            <p:cNvSpPr/>
            <p:nvPr/>
          </p:nvSpPr>
          <p:spPr>
            <a:xfrm>
              <a:off x="794606" y="921188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519" y="21600"/>
                  </a:lnTo>
                  <a:lnTo>
                    <a:pt x="18717" y="16069"/>
                  </a:lnTo>
                  <a:lnTo>
                    <a:pt x="21600" y="12511"/>
                  </a:lnTo>
                  <a:lnTo>
                    <a:pt x="12589" y="1580"/>
                  </a:lnTo>
                  <a:lnTo>
                    <a:pt x="11982" y="1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7" name="object 681"/>
            <p:cNvSpPr/>
            <p:nvPr/>
          </p:nvSpPr>
          <p:spPr>
            <a:xfrm>
              <a:off x="91261" y="93655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48" y="0"/>
                  </a:moveTo>
                  <a:lnTo>
                    <a:pt x="10859" y="67"/>
                  </a:lnTo>
                  <a:lnTo>
                    <a:pt x="6685" y="102"/>
                  </a:lnTo>
                  <a:lnTo>
                    <a:pt x="0" y="12360"/>
                  </a:lnTo>
                  <a:lnTo>
                    <a:pt x="21600" y="21600"/>
                  </a:lnTo>
                  <a:lnTo>
                    <a:pt x="19248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87" name="object 682"/>
            <p:cNvGrpSpPr/>
            <p:nvPr/>
          </p:nvGrpSpPr>
          <p:grpSpPr>
            <a:xfrm>
              <a:off x="271067" y="919794"/>
              <a:ext cx="1241300" cy="81452"/>
              <a:chOff x="-1" y="0"/>
              <a:chExt cx="1241299" cy="81451"/>
            </a:xfrm>
          </p:grpSpPr>
          <p:sp>
            <p:nvSpPr>
              <p:cNvPr id="1878" name="Shape"/>
              <p:cNvSpPr/>
              <p:nvPr/>
            </p:nvSpPr>
            <p:spPr>
              <a:xfrm>
                <a:off x="-2" y="68745"/>
                <a:ext cx="12706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248" y="0"/>
                    </a:lnTo>
                    <a:lnTo>
                      <a:pt x="10859" y="67"/>
                    </a:lnTo>
                    <a:lnTo>
                      <a:pt x="6685" y="102"/>
                    </a:lnTo>
                    <a:lnTo>
                      <a:pt x="0" y="1238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9" name="Shape"/>
              <p:cNvSpPr/>
              <p:nvPr/>
            </p:nvSpPr>
            <p:spPr>
              <a:xfrm>
                <a:off x="356934" y="56083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12"/>
                    </a:moveTo>
                    <a:lnTo>
                      <a:pt x="12830" y="102"/>
                    </a:lnTo>
                    <a:lnTo>
                      <a:pt x="10567" y="67"/>
                    </a:lnTo>
                    <a:lnTo>
                      <a:pt x="0" y="0"/>
                    </a:lnTo>
                    <a:lnTo>
                      <a:pt x="6721" y="21600"/>
                    </a:lnTo>
                    <a:lnTo>
                      <a:pt x="21600" y="1351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0" name="Shape"/>
              <p:cNvSpPr/>
              <p:nvPr/>
            </p:nvSpPr>
            <p:spPr>
              <a:xfrm>
                <a:off x="631997" y="4237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11"/>
                    </a:moveTo>
                    <a:lnTo>
                      <a:pt x="10393" y="0"/>
                    </a:lnTo>
                    <a:lnTo>
                      <a:pt x="7592" y="408"/>
                    </a:lnTo>
                    <a:lnTo>
                      <a:pt x="571" y="1445"/>
                    </a:lnTo>
                    <a:lnTo>
                      <a:pt x="0" y="21600"/>
                    </a:lnTo>
                    <a:lnTo>
                      <a:pt x="21600" y="1921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1" name="Shape"/>
              <p:cNvSpPr/>
              <p:nvPr/>
            </p:nvSpPr>
            <p:spPr>
              <a:xfrm>
                <a:off x="685197" y="1470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709" y="824"/>
                    </a:lnTo>
                    <a:lnTo>
                      <a:pt x="11607" y="432"/>
                    </a:lnTo>
                    <a:lnTo>
                      <a:pt x="10372" y="0"/>
                    </a:lnTo>
                    <a:lnTo>
                      <a:pt x="0" y="1524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2" name="Shape"/>
              <p:cNvSpPr/>
              <p:nvPr/>
            </p:nvSpPr>
            <p:spPr>
              <a:xfrm>
                <a:off x="833996" y="2842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1"/>
                    </a:moveTo>
                    <a:lnTo>
                      <a:pt x="12025" y="878"/>
                    </a:lnTo>
                    <a:lnTo>
                      <a:pt x="2108" y="0"/>
                    </a:lnTo>
                    <a:lnTo>
                      <a:pt x="0" y="9777"/>
                    </a:lnTo>
                    <a:lnTo>
                      <a:pt x="12335" y="21600"/>
                    </a:lnTo>
                    <a:lnTo>
                      <a:pt x="21600" y="167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3" name="Shape"/>
              <p:cNvSpPr/>
              <p:nvPr/>
            </p:nvSpPr>
            <p:spPr>
              <a:xfrm>
                <a:off x="100849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344"/>
                    </a:moveTo>
                    <a:lnTo>
                      <a:pt x="11339" y="1214"/>
                    </a:lnTo>
                    <a:lnTo>
                      <a:pt x="0" y="0"/>
                    </a:lnTo>
                    <a:lnTo>
                      <a:pt x="574" y="20155"/>
                    </a:lnTo>
                    <a:lnTo>
                      <a:pt x="10396" y="21600"/>
                    </a:lnTo>
                    <a:lnTo>
                      <a:pt x="21600" y="234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4" name="Shape"/>
              <p:cNvSpPr/>
              <p:nvPr/>
            </p:nvSpPr>
            <p:spPr>
              <a:xfrm>
                <a:off x="1175795" y="286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01"/>
                    </a:moveTo>
                    <a:lnTo>
                      <a:pt x="10955" y="2575"/>
                    </a:lnTo>
                    <a:lnTo>
                      <a:pt x="8097" y="0"/>
                    </a:lnTo>
                    <a:lnTo>
                      <a:pt x="0" y="5833"/>
                    </a:lnTo>
                    <a:lnTo>
                      <a:pt x="0" y="21600"/>
                    </a:lnTo>
                    <a:lnTo>
                      <a:pt x="21600" y="1220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5" name="Shape"/>
              <p:cNvSpPr/>
              <p:nvPr/>
            </p:nvSpPr>
            <p:spPr>
              <a:xfrm>
                <a:off x="1190673" y="1688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04"/>
                    </a:moveTo>
                    <a:lnTo>
                      <a:pt x="12494" y="1592"/>
                    </a:lnTo>
                    <a:lnTo>
                      <a:pt x="7811" y="0"/>
                    </a:lnTo>
                    <a:lnTo>
                      <a:pt x="0" y="9292"/>
                    </a:lnTo>
                    <a:lnTo>
                      <a:pt x="5152" y="15875"/>
                    </a:lnTo>
                    <a:lnTo>
                      <a:pt x="19541" y="21600"/>
                    </a:lnTo>
                    <a:lnTo>
                      <a:pt x="21600" y="460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6" name="Shape"/>
              <p:cNvSpPr/>
              <p:nvPr/>
            </p:nvSpPr>
            <p:spPr>
              <a:xfrm>
                <a:off x="1228595" y="142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04"/>
                    </a:moveTo>
                    <a:lnTo>
                      <a:pt x="12528" y="1592"/>
                    </a:lnTo>
                    <a:lnTo>
                      <a:pt x="7811" y="0"/>
                    </a:lnTo>
                    <a:lnTo>
                      <a:pt x="0" y="9292"/>
                    </a:lnTo>
                    <a:lnTo>
                      <a:pt x="5183" y="15878"/>
                    </a:lnTo>
                    <a:lnTo>
                      <a:pt x="19541" y="21600"/>
                    </a:lnTo>
                    <a:lnTo>
                      <a:pt x="21600" y="460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88" name="object 683"/>
            <p:cNvSpPr/>
            <p:nvPr/>
          </p:nvSpPr>
          <p:spPr>
            <a:xfrm>
              <a:off x="459149" y="991425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71" y="20155"/>
                  </a:lnTo>
                  <a:lnTo>
                    <a:pt x="10393" y="21600"/>
                  </a:lnTo>
                  <a:lnTo>
                    <a:pt x="21600" y="2390"/>
                  </a:lnTo>
                  <a:lnTo>
                    <a:pt x="11339" y="1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9" name="object 684"/>
            <p:cNvSpPr/>
            <p:nvPr/>
          </p:nvSpPr>
          <p:spPr>
            <a:xfrm>
              <a:off x="1363960" y="93447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51" y="0"/>
                  </a:moveTo>
                  <a:lnTo>
                    <a:pt x="0" y="21600"/>
                  </a:lnTo>
                  <a:lnTo>
                    <a:pt x="21600" y="20882"/>
                  </a:lnTo>
                  <a:lnTo>
                    <a:pt x="19261" y="7643"/>
                  </a:lnTo>
                  <a:lnTo>
                    <a:pt x="15593" y="534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92" name="object 685"/>
            <p:cNvGrpSpPr/>
            <p:nvPr/>
          </p:nvGrpSpPr>
          <p:grpSpPr>
            <a:xfrm>
              <a:off x="347250" y="974245"/>
              <a:ext cx="621901" cy="28728"/>
              <a:chOff x="0" y="0"/>
              <a:chExt cx="621900" cy="28727"/>
            </a:xfrm>
          </p:grpSpPr>
          <p:sp>
            <p:nvSpPr>
              <p:cNvPr id="1890" name="Shape"/>
              <p:cNvSpPr/>
              <p:nvPr/>
            </p:nvSpPr>
            <p:spPr>
              <a:xfrm>
                <a:off x="-1" y="0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90"/>
                    </a:moveTo>
                    <a:lnTo>
                      <a:pt x="13802" y="3189"/>
                    </a:lnTo>
                    <a:lnTo>
                      <a:pt x="0" y="0"/>
                    </a:lnTo>
                    <a:lnTo>
                      <a:pt x="8040" y="21600"/>
                    </a:lnTo>
                    <a:lnTo>
                      <a:pt x="19562" y="20988"/>
                    </a:lnTo>
                    <a:lnTo>
                      <a:pt x="21600" y="499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1" name="Shape"/>
              <p:cNvSpPr/>
              <p:nvPr/>
            </p:nvSpPr>
            <p:spPr>
              <a:xfrm>
                <a:off x="609197" y="1602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56"/>
                    </a:moveTo>
                    <a:lnTo>
                      <a:pt x="10431" y="0"/>
                    </a:lnTo>
                    <a:lnTo>
                      <a:pt x="7627" y="405"/>
                    </a:lnTo>
                    <a:lnTo>
                      <a:pt x="574" y="1442"/>
                    </a:lnTo>
                    <a:lnTo>
                      <a:pt x="0" y="21600"/>
                    </a:lnTo>
                    <a:lnTo>
                      <a:pt x="21600" y="19256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895" name="object 686"/>
            <p:cNvGrpSpPr/>
            <p:nvPr/>
          </p:nvGrpSpPr>
          <p:grpSpPr>
            <a:xfrm>
              <a:off x="833558" y="908820"/>
              <a:ext cx="612802" cy="94071"/>
              <a:chOff x="0" y="-1"/>
              <a:chExt cx="612801" cy="94070"/>
            </a:xfrm>
          </p:grpSpPr>
          <p:sp>
            <p:nvSpPr>
              <p:cNvPr id="1893" name="Shape"/>
              <p:cNvSpPr/>
              <p:nvPr/>
            </p:nvSpPr>
            <p:spPr>
              <a:xfrm>
                <a:off x="-1" y="81364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289" y="3571"/>
                    </a:lnTo>
                    <a:lnTo>
                      <a:pt x="13203" y="1704"/>
                    </a:lnTo>
                    <a:lnTo>
                      <a:pt x="8498" y="0"/>
                    </a:lnTo>
                    <a:lnTo>
                      <a:pt x="0" y="9054"/>
                    </a:lnTo>
                    <a:lnTo>
                      <a:pt x="5467" y="1518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4" name="Shape"/>
              <p:cNvSpPr/>
              <p:nvPr/>
            </p:nvSpPr>
            <p:spPr>
              <a:xfrm>
                <a:off x="600098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101"/>
                    </a:moveTo>
                    <a:lnTo>
                      <a:pt x="12361" y="2089"/>
                    </a:lnTo>
                    <a:lnTo>
                      <a:pt x="9580" y="0"/>
                    </a:lnTo>
                    <a:lnTo>
                      <a:pt x="0" y="11677"/>
                    </a:lnTo>
                    <a:lnTo>
                      <a:pt x="5470" y="21600"/>
                    </a:lnTo>
                    <a:lnTo>
                      <a:pt x="21600" y="910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00" name="object 687"/>
            <p:cNvGrpSpPr/>
            <p:nvPr/>
          </p:nvGrpSpPr>
          <p:grpSpPr>
            <a:xfrm>
              <a:off x="9427" y="920218"/>
              <a:ext cx="1583351" cy="69357"/>
              <a:chOff x="0" y="-1"/>
              <a:chExt cx="1583350" cy="69356"/>
            </a:xfrm>
          </p:grpSpPr>
          <p:sp>
            <p:nvSpPr>
              <p:cNvPr id="1896" name="Shape"/>
              <p:cNvSpPr/>
              <p:nvPr/>
            </p:nvSpPr>
            <p:spPr>
              <a:xfrm>
                <a:off x="-1" y="-2"/>
                <a:ext cx="12706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50"/>
                    </a:moveTo>
                    <a:lnTo>
                      <a:pt x="7256" y="0"/>
                    </a:lnTo>
                    <a:lnTo>
                      <a:pt x="0" y="11063"/>
                    </a:lnTo>
                    <a:lnTo>
                      <a:pt x="8552" y="21600"/>
                    </a:lnTo>
                    <a:lnTo>
                      <a:pt x="21600" y="1945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7" name="Shape"/>
              <p:cNvSpPr/>
              <p:nvPr/>
            </p:nvSpPr>
            <p:spPr>
              <a:xfrm>
                <a:off x="489700" y="2965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600"/>
                    </a:moveTo>
                    <a:lnTo>
                      <a:pt x="12925" y="482"/>
                    </a:lnTo>
                    <a:lnTo>
                      <a:pt x="12331" y="0"/>
                    </a:lnTo>
                    <a:lnTo>
                      <a:pt x="0" y="7121"/>
                    </a:lnTo>
                    <a:lnTo>
                      <a:pt x="6379" y="21600"/>
                    </a:lnTo>
                    <a:lnTo>
                      <a:pt x="21600" y="7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8" name="Shape"/>
              <p:cNvSpPr/>
              <p:nvPr/>
            </p:nvSpPr>
            <p:spPr>
              <a:xfrm>
                <a:off x="1517528" y="5664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006" y="440"/>
                    </a:lnTo>
                    <a:lnTo>
                      <a:pt x="6595" y="626"/>
                    </a:lnTo>
                    <a:lnTo>
                      <a:pt x="0" y="13539"/>
                    </a:lnTo>
                    <a:lnTo>
                      <a:pt x="162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9" name="Shape"/>
              <p:cNvSpPr/>
              <p:nvPr/>
            </p:nvSpPr>
            <p:spPr>
              <a:xfrm>
                <a:off x="1570646" y="5528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16" y="5171"/>
                    </a:lnTo>
                    <a:lnTo>
                      <a:pt x="11653" y="2836"/>
                    </a:lnTo>
                    <a:lnTo>
                      <a:pt x="4050" y="0"/>
                    </a:lnTo>
                    <a:lnTo>
                      <a:pt x="0" y="1592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05" name="object 688"/>
            <p:cNvGrpSpPr/>
            <p:nvPr/>
          </p:nvGrpSpPr>
          <p:grpSpPr>
            <a:xfrm>
              <a:off x="24915" y="919812"/>
              <a:ext cx="1554738" cy="68549"/>
              <a:chOff x="0" y="-1"/>
              <a:chExt cx="1554736" cy="68548"/>
            </a:xfrm>
          </p:grpSpPr>
          <p:sp>
            <p:nvSpPr>
              <p:cNvPr id="1901" name="Shape"/>
              <p:cNvSpPr/>
              <p:nvPr/>
            </p:nvSpPr>
            <p:spPr>
              <a:xfrm>
                <a:off x="-1" y="16357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16" y="5170"/>
                    </a:lnTo>
                    <a:lnTo>
                      <a:pt x="11653" y="2839"/>
                    </a:lnTo>
                    <a:lnTo>
                      <a:pt x="4050" y="0"/>
                    </a:lnTo>
                    <a:lnTo>
                      <a:pt x="0" y="1592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2" name="Shape"/>
              <p:cNvSpPr/>
              <p:nvPr/>
            </p:nvSpPr>
            <p:spPr>
              <a:xfrm>
                <a:off x="418166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7"/>
                    </a:moveTo>
                    <a:lnTo>
                      <a:pt x="13377" y="706"/>
                    </a:lnTo>
                    <a:lnTo>
                      <a:pt x="0" y="0"/>
                    </a:lnTo>
                    <a:lnTo>
                      <a:pt x="8590" y="21600"/>
                    </a:lnTo>
                    <a:lnTo>
                      <a:pt x="20862" y="21552"/>
                    </a:lnTo>
                    <a:lnTo>
                      <a:pt x="21600" y="117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3" name="Shape"/>
              <p:cNvSpPr/>
              <p:nvPr/>
            </p:nvSpPr>
            <p:spPr>
              <a:xfrm>
                <a:off x="876944" y="55841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373"/>
                    </a:moveTo>
                    <a:lnTo>
                      <a:pt x="15126" y="2735"/>
                    </a:lnTo>
                    <a:lnTo>
                      <a:pt x="11267" y="0"/>
                    </a:lnTo>
                    <a:lnTo>
                      <a:pt x="0" y="10368"/>
                    </a:lnTo>
                    <a:lnTo>
                      <a:pt x="6511" y="17133"/>
                    </a:lnTo>
                    <a:lnTo>
                      <a:pt x="17231" y="21600"/>
                    </a:lnTo>
                    <a:lnTo>
                      <a:pt x="21600" y="737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4" name="Shape"/>
              <p:cNvSpPr/>
              <p:nvPr/>
            </p:nvSpPr>
            <p:spPr>
              <a:xfrm>
                <a:off x="1542033" y="1510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47"/>
                    </a:moveTo>
                    <a:lnTo>
                      <a:pt x="1056" y="0"/>
                    </a:lnTo>
                    <a:lnTo>
                      <a:pt x="0" y="10444"/>
                    </a:lnTo>
                    <a:lnTo>
                      <a:pt x="7883" y="21600"/>
                    </a:lnTo>
                    <a:lnTo>
                      <a:pt x="21600" y="294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09" name="object 689"/>
            <p:cNvGrpSpPr/>
            <p:nvPr/>
          </p:nvGrpSpPr>
          <p:grpSpPr>
            <a:xfrm>
              <a:off x="102098" y="936315"/>
              <a:ext cx="1068151" cy="68270"/>
              <a:chOff x="-1" y="-1"/>
              <a:chExt cx="1068150" cy="68269"/>
            </a:xfrm>
          </p:grpSpPr>
          <p:sp>
            <p:nvSpPr>
              <p:cNvPr id="1906" name="Shape"/>
              <p:cNvSpPr/>
              <p:nvPr/>
            </p:nvSpPr>
            <p:spPr>
              <a:xfrm>
                <a:off x="-2" y="55562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35"/>
                    </a:moveTo>
                    <a:lnTo>
                      <a:pt x="15910" y="865"/>
                    </a:lnTo>
                    <a:lnTo>
                      <a:pt x="11960" y="658"/>
                    </a:lnTo>
                    <a:lnTo>
                      <a:pt x="0" y="0"/>
                    </a:lnTo>
                    <a:lnTo>
                      <a:pt x="11161" y="21600"/>
                    </a:lnTo>
                    <a:lnTo>
                      <a:pt x="21600" y="15635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7" name="Shape"/>
              <p:cNvSpPr/>
              <p:nvPr/>
            </p:nvSpPr>
            <p:spPr>
              <a:xfrm>
                <a:off x="458929" y="50704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751" y="2879"/>
                    </a:lnTo>
                    <a:lnTo>
                      <a:pt x="12753" y="721"/>
                    </a:lnTo>
                    <a:lnTo>
                      <a:pt x="11059" y="0"/>
                    </a:lnTo>
                    <a:lnTo>
                      <a:pt x="0" y="1470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8" name="Shape"/>
              <p:cNvSpPr/>
              <p:nvPr/>
            </p:nvSpPr>
            <p:spPr>
              <a:xfrm>
                <a:off x="1055446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00"/>
                    </a:moveTo>
                    <a:lnTo>
                      <a:pt x="15100" y="2768"/>
                    </a:lnTo>
                    <a:lnTo>
                      <a:pt x="11287" y="0"/>
                    </a:lnTo>
                    <a:lnTo>
                      <a:pt x="0" y="10389"/>
                    </a:lnTo>
                    <a:lnTo>
                      <a:pt x="6500" y="17142"/>
                    </a:lnTo>
                    <a:lnTo>
                      <a:pt x="17202" y="21600"/>
                    </a:lnTo>
                    <a:lnTo>
                      <a:pt x="21600" y="7400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12" name="object 690"/>
            <p:cNvGrpSpPr/>
            <p:nvPr/>
          </p:nvGrpSpPr>
          <p:grpSpPr>
            <a:xfrm>
              <a:off x="1339556" y="907098"/>
              <a:ext cx="161509" cy="80856"/>
              <a:chOff x="-1" y="0"/>
              <a:chExt cx="161508" cy="80855"/>
            </a:xfrm>
          </p:grpSpPr>
          <p:sp>
            <p:nvSpPr>
              <p:cNvPr id="1910" name="Shape"/>
              <p:cNvSpPr/>
              <p:nvPr/>
            </p:nvSpPr>
            <p:spPr>
              <a:xfrm>
                <a:off x="-2" y="68148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73"/>
                    </a:moveTo>
                    <a:lnTo>
                      <a:pt x="16314" y="9294"/>
                    </a:lnTo>
                    <a:lnTo>
                      <a:pt x="0" y="0"/>
                    </a:lnTo>
                    <a:lnTo>
                      <a:pt x="4243" y="21600"/>
                    </a:lnTo>
                    <a:lnTo>
                      <a:pt x="14643" y="20725"/>
                    </a:lnTo>
                    <a:lnTo>
                      <a:pt x="21600" y="1227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1" name="Shape"/>
              <p:cNvSpPr/>
              <p:nvPr/>
            </p:nvSpPr>
            <p:spPr>
              <a:xfrm>
                <a:off x="148801" y="-1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06"/>
                    </a:moveTo>
                    <a:lnTo>
                      <a:pt x="14257" y="3930"/>
                    </a:lnTo>
                    <a:lnTo>
                      <a:pt x="2609" y="0"/>
                    </a:lnTo>
                    <a:lnTo>
                      <a:pt x="0" y="16679"/>
                    </a:lnTo>
                    <a:lnTo>
                      <a:pt x="19899" y="21600"/>
                    </a:lnTo>
                    <a:lnTo>
                      <a:pt x="21600" y="640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15" name="object 691"/>
            <p:cNvGrpSpPr/>
            <p:nvPr/>
          </p:nvGrpSpPr>
          <p:grpSpPr>
            <a:xfrm>
              <a:off x="198359" y="962052"/>
              <a:ext cx="1220543" cy="42667"/>
              <a:chOff x="-1" y="0"/>
              <a:chExt cx="1220542" cy="42666"/>
            </a:xfrm>
          </p:grpSpPr>
          <p:sp>
            <p:nvSpPr>
              <p:cNvPr id="1913" name="Shape"/>
              <p:cNvSpPr/>
              <p:nvPr/>
            </p:nvSpPr>
            <p:spPr>
              <a:xfrm>
                <a:off x="-2" y="29959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19"/>
                    </a:moveTo>
                    <a:lnTo>
                      <a:pt x="15469" y="2002"/>
                    </a:lnTo>
                    <a:lnTo>
                      <a:pt x="9613" y="1260"/>
                    </a:lnTo>
                    <a:lnTo>
                      <a:pt x="0" y="0"/>
                    </a:lnTo>
                    <a:lnTo>
                      <a:pt x="4924" y="21600"/>
                    </a:lnTo>
                    <a:lnTo>
                      <a:pt x="21600" y="1491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4" name="Shape"/>
              <p:cNvSpPr/>
              <p:nvPr/>
            </p:nvSpPr>
            <p:spPr>
              <a:xfrm>
                <a:off x="1207838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54"/>
                    </a:moveTo>
                    <a:lnTo>
                      <a:pt x="21542" y="0"/>
                    </a:lnTo>
                    <a:lnTo>
                      <a:pt x="10827" y="46"/>
                    </a:lnTo>
                    <a:lnTo>
                      <a:pt x="0" y="46"/>
                    </a:lnTo>
                    <a:lnTo>
                      <a:pt x="53" y="21600"/>
                    </a:lnTo>
                    <a:lnTo>
                      <a:pt x="10827" y="21554"/>
                    </a:lnTo>
                    <a:lnTo>
                      <a:pt x="21600" y="2155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19" name="object 692"/>
            <p:cNvGrpSpPr/>
            <p:nvPr/>
          </p:nvGrpSpPr>
          <p:grpSpPr>
            <a:xfrm>
              <a:off x="214179" y="935363"/>
              <a:ext cx="969411" cy="68201"/>
              <a:chOff x="0" y="0"/>
              <a:chExt cx="969410" cy="68200"/>
            </a:xfrm>
          </p:grpSpPr>
          <p:sp>
            <p:nvSpPr>
              <p:cNvPr id="1916" name="Shape"/>
              <p:cNvSpPr/>
              <p:nvPr/>
            </p:nvSpPr>
            <p:spPr>
              <a:xfrm>
                <a:off x="-1" y="2652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06"/>
                    </a:moveTo>
                    <a:lnTo>
                      <a:pt x="14257" y="3930"/>
                    </a:lnTo>
                    <a:lnTo>
                      <a:pt x="2609" y="0"/>
                    </a:lnTo>
                    <a:lnTo>
                      <a:pt x="0" y="16679"/>
                    </a:lnTo>
                    <a:lnTo>
                      <a:pt x="19899" y="21600"/>
                    </a:lnTo>
                    <a:lnTo>
                      <a:pt x="21600" y="640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7" name="Shape"/>
              <p:cNvSpPr/>
              <p:nvPr/>
            </p:nvSpPr>
            <p:spPr>
              <a:xfrm>
                <a:off x="415143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50"/>
                    </a:moveTo>
                    <a:lnTo>
                      <a:pt x="21542" y="0"/>
                    </a:lnTo>
                    <a:lnTo>
                      <a:pt x="0" y="0"/>
                    </a:lnTo>
                    <a:lnTo>
                      <a:pt x="58" y="21600"/>
                    </a:lnTo>
                    <a:lnTo>
                      <a:pt x="10827" y="21600"/>
                    </a:lnTo>
                    <a:lnTo>
                      <a:pt x="21600" y="2155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8" name="Shape"/>
              <p:cNvSpPr/>
              <p:nvPr/>
            </p:nvSpPr>
            <p:spPr>
              <a:xfrm>
                <a:off x="956707" y="5549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81"/>
                    </a:moveTo>
                    <a:lnTo>
                      <a:pt x="13024" y="2221"/>
                    </a:lnTo>
                    <a:lnTo>
                      <a:pt x="2661" y="0"/>
                    </a:lnTo>
                    <a:lnTo>
                      <a:pt x="0" y="17515"/>
                    </a:lnTo>
                    <a:lnTo>
                      <a:pt x="18980" y="21600"/>
                    </a:lnTo>
                    <a:lnTo>
                      <a:pt x="21600" y="4081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20" name="object 693"/>
            <p:cNvSpPr/>
            <p:nvPr/>
          </p:nvSpPr>
          <p:spPr>
            <a:xfrm>
              <a:off x="349071" y="93605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53" y="0"/>
                  </a:moveTo>
                  <a:lnTo>
                    <a:pt x="0" y="17524"/>
                  </a:lnTo>
                  <a:lnTo>
                    <a:pt x="18944" y="21600"/>
                  </a:lnTo>
                  <a:lnTo>
                    <a:pt x="21600" y="4120"/>
                  </a:lnTo>
                  <a:lnTo>
                    <a:pt x="12999" y="2265"/>
                  </a:lnTo>
                  <a:lnTo>
                    <a:pt x="2653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24" name="object 694"/>
            <p:cNvGrpSpPr/>
            <p:nvPr/>
          </p:nvGrpSpPr>
          <p:grpSpPr>
            <a:xfrm>
              <a:off x="323773" y="934656"/>
              <a:ext cx="1203301" cy="40103"/>
              <a:chOff x="0" y="-1"/>
              <a:chExt cx="1203300" cy="40102"/>
            </a:xfrm>
          </p:grpSpPr>
          <p:sp>
            <p:nvSpPr>
              <p:cNvPr id="1921" name="Shape"/>
              <p:cNvSpPr/>
              <p:nvPr/>
            </p:nvSpPr>
            <p:spPr>
              <a:xfrm>
                <a:off x="-1" y="25286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85"/>
                    </a:moveTo>
                    <a:lnTo>
                      <a:pt x="12999" y="2221"/>
                    </a:lnTo>
                    <a:lnTo>
                      <a:pt x="2653" y="0"/>
                    </a:lnTo>
                    <a:lnTo>
                      <a:pt x="0" y="17519"/>
                    </a:lnTo>
                    <a:lnTo>
                      <a:pt x="18944" y="21600"/>
                    </a:lnTo>
                    <a:lnTo>
                      <a:pt x="21600" y="4085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2" name="Shape"/>
              <p:cNvSpPr/>
              <p:nvPr/>
            </p:nvSpPr>
            <p:spPr>
              <a:xfrm>
                <a:off x="969337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82"/>
                    </a:moveTo>
                    <a:lnTo>
                      <a:pt x="12984" y="2222"/>
                    </a:lnTo>
                    <a:lnTo>
                      <a:pt x="2661" y="0"/>
                    </a:lnTo>
                    <a:lnTo>
                      <a:pt x="0" y="17518"/>
                    </a:lnTo>
                    <a:lnTo>
                      <a:pt x="18939" y="21600"/>
                    </a:lnTo>
                    <a:lnTo>
                      <a:pt x="21600" y="408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3" name="Shape"/>
              <p:cNvSpPr/>
              <p:nvPr/>
            </p:nvSpPr>
            <p:spPr>
              <a:xfrm>
                <a:off x="1190596" y="2739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50"/>
                    </a:moveTo>
                    <a:lnTo>
                      <a:pt x="21547" y="0"/>
                    </a:lnTo>
                    <a:lnTo>
                      <a:pt x="10802" y="50"/>
                    </a:lnTo>
                    <a:lnTo>
                      <a:pt x="0" y="50"/>
                    </a:lnTo>
                    <a:lnTo>
                      <a:pt x="58" y="21600"/>
                    </a:lnTo>
                    <a:lnTo>
                      <a:pt x="10802" y="21550"/>
                    </a:lnTo>
                    <a:lnTo>
                      <a:pt x="21600" y="2155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25" name="object 695"/>
            <p:cNvSpPr/>
            <p:nvPr/>
          </p:nvSpPr>
          <p:spPr>
            <a:xfrm>
              <a:off x="1364398" y="97633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5" y="0"/>
                  </a:moveTo>
                  <a:lnTo>
                    <a:pt x="0" y="21600"/>
                  </a:lnTo>
                  <a:lnTo>
                    <a:pt x="21600" y="17026"/>
                  </a:lnTo>
                  <a:lnTo>
                    <a:pt x="18115" y="868"/>
                  </a:lnTo>
                  <a:lnTo>
                    <a:pt x="9399" y="346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6" name="object 696"/>
            <p:cNvSpPr/>
            <p:nvPr/>
          </p:nvSpPr>
          <p:spPr>
            <a:xfrm>
              <a:off x="574445" y="93668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140" y="614"/>
                  </a:lnTo>
                  <a:lnTo>
                    <a:pt x="0" y="1228"/>
                  </a:lnTo>
                  <a:lnTo>
                    <a:pt x="1323" y="13661"/>
                  </a:lnTo>
                  <a:lnTo>
                    <a:pt x="6116" y="16307"/>
                  </a:lnTo>
                  <a:lnTo>
                    <a:pt x="158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7" name="object 697"/>
            <p:cNvSpPr/>
            <p:nvPr/>
          </p:nvSpPr>
          <p:spPr>
            <a:xfrm>
              <a:off x="1379600" y="90834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754" y="21250"/>
                  </a:lnTo>
                  <a:lnTo>
                    <a:pt x="12836" y="21600"/>
                  </a:lnTo>
                  <a:lnTo>
                    <a:pt x="21600" y="10102"/>
                  </a:lnTo>
                  <a:lnTo>
                    <a:pt x="15059" y="7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8" name="object 698"/>
            <p:cNvSpPr/>
            <p:nvPr/>
          </p:nvSpPr>
          <p:spPr>
            <a:xfrm>
              <a:off x="1075981" y="97640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64" y="0"/>
                  </a:moveTo>
                  <a:lnTo>
                    <a:pt x="0" y="11518"/>
                  </a:lnTo>
                  <a:lnTo>
                    <a:pt x="21600" y="21600"/>
                  </a:lnTo>
                  <a:lnTo>
                    <a:pt x="18885" y="347"/>
                  </a:lnTo>
                  <a:lnTo>
                    <a:pt x="11106" y="86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31" name="object 699"/>
            <p:cNvGrpSpPr/>
            <p:nvPr/>
          </p:nvGrpSpPr>
          <p:grpSpPr>
            <a:xfrm>
              <a:off x="227855" y="974587"/>
              <a:ext cx="1230701" cy="29561"/>
              <a:chOff x="0" y="-1"/>
              <a:chExt cx="1230700" cy="29560"/>
            </a:xfrm>
          </p:grpSpPr>
          <p:sp>
            <p:nvSpPr>
              <p:cNvPr id="1929" name="Shape"/>
              <p:cNvSpPr/>
              <p:nvPr/>
            </p:nvSpPr>
            <p:spPr>
              <a:xfrm>
                <a:off x="-1" y="16853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14"/>
                    </a:moveTo>
                    <a:lnTo>
                      <a:pt x="9502" y="1302"/>
                    </a:lnTo>
                    <a:lnTo>
                      <a:pt x="0" y="0"/>
                    </a:lnTo>
                    <a:lnTo>
                      <a:pt x="4101" y="20792"/>
                    </a:lnTo>
                    <a:lnTo>
                      <a:pt x="17393" y="21600"/>
                    </a:lnTo>
                    <a:lnTo>
                      <a:pt x="21600" y="291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0" name="Shape"/>
              <p:cNvSpPr/>
              <p:nvPr/>
            </p:nvSpPr>
            <p:spPr>
              <a:xfrm>
                <a:off x="1217996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11"/>
                    </a:moveTo>
                    <a:lnTo>
                      <a:pt x="9502" y="1253"/>
                    </a:lnTo>
                    <a:lnTo>
                      <a:pt x="0" y="0"/>
                    </a:lnTo>
                    <a:lnTo>
                      <a:pt x="4052" y="20750"/>
                    </a:lnTo>
                    <a:lnTo>
                      <a:pt x="17344" y="21600"/>
                    </a:lnTo>
                    <a:lnTo>
                      <a:pt x="21600" y="2911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37" name="object 700"/>
            <p:cNvGrpSpPr/>
            <p:nvPr/>
          </p:nvGrpSpPr>
          <p:grpSpPr>
            <a:xfrm>
              <a:off x="50620" y="911994"/>
              <a:ext cx="998845" cy="92781"/>
              <a:chOff x="0" y="-1"/>
              <a:chExt cx="998844" cy="92780"/>
            </a:xfrm>
          </p:grpSpPr>
          <p:sp>
            <p:nvSpPr>
              <p:cNvPr id="1932" name="Shape"/>
              <p:cNvSpPr/>
              <p:nvPr/>
            </p:nvSpPr>
            <p:spPr>
              <a:xfrm>
                <a:off x="-1" y="4974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080"/>
                    </a:moveTo>
                    <a:lnTo>
                      <a:pt x="15059" y="7026"/>
                    </a:lnTo>
                    <a:lnTo>
                      <a:pt x="0" y="0"/>
                    </a:lnTo>
                    <a:lnTo>
                      <a:pt x="2715" y="21250"/>
                    </a:lnTo>
                    <a:lnTo>
                      <a:pt x="12836" y="21600"/>
                    </a:lnTo>
                    <a:lnTo>
                      <a:pt x="21600" y="1008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3" name="Shape"/>
              <p:cNvSpPr/>
              <p:nvPr/>
            </p:nvSpPr>
            <p:spPr>
              <a:xfrm>
                <a:off x="66236" y="829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03"/>
                    </a:moveTo>
                    <a:lnTo>
                      <a:pt x="15362" y="1219"/>
                    </a:lnTo>
                    <a:lnTo>
                      <a:pt x="12373" y="0"/>
                    </a:lnTo>
                    <a:lnTo>
                      <a:pt x="0" y="14908"/>
                    </a:lnTo>
                    <a:lnTo>
                      <a:pt x="9541" y="18064"/>
                    </a:lnTo>
                    <a:lnTo>
                      <a:pt x="20394" y="21600"/>
                    </a:lnTo>
                    <a:lnTo>
                      <a:pt x="21600" y="380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4" name="Shape"/>
              <p:cNvSpPr/>
              <p:nvPr/>
            </p:nvSpPr>
            <p:spPr>
              <a:xfrm>
                <a:off x="165703" y="80074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07"/>
                    </a:moveTo>
                    <a:lnTo>
                      <a:pt x="10732" y="2256"/>
                    </a:lnTo>
                    <a:lnTo>
                      <a:pt x="1490" y="0"/>
                    </a:lnTo>
                    <a:lnTo>
                      <a:pt x="0" y="19513"/>
                    </a:lnTo>
                    <a:lnTo>
                      <a:pt x="9887" y="21600"/>
                    </a:lnTo>
                    <a:lnTo>
                      <a:pt x="21600" y="490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5" name="Shape"/>
              <p:cNvSpPr/>
              <p:nvPr/>
            </p:nvSpPr>
            <p:spPr>
              <a:xfrm>
                <a:off x="811031" y="958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628"/>
                    </a:moveTo>
                    <a:lnTo>
                      <a:pt x="13144" y="3765"/>
                    </a:lnTo>
                    <a:lnTo>
                      <a:pt x="9510" y="0"/>
                    </a:lnTo>
                    <a:lnTo>
                      <a:pt x="2444" y="6473"/>
                    </a:lnTo>
                    <a:lnTo>
                      <a:pt x="0" y="12578"/>
                    </a:lnTo>
                    <a:lnTo>
                      <a:pt x="6520" y="21600"/>
                    </a:lnTo>
                    <a:lnTo>
                      <a:pt x="21600" y="12628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6" name="Shape"/>
              <p:cNvSpPr/>
              <p:nvPr/>
            </p:nvSpPr>
            <p:spPr>
              <a:xfrm>
                <a:off x="986140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03"/>
                    </a:moveTo>
                    <a:lnTo>
                      <a:pt x="10697" y="2256"/>
                    </a:lnTo>
                    <a:lnTo>
                      <a:pt x="1455" y="0"/>
                    </a:lnTo>
                    <a:lnTo>
                      <a:pt x="0" y="19513"/>
                    </a:lnTo>
                    <a:lnTo>
                      <a:pt x="9852" y="21600"/>
                    </a:lnTo>
                    <a:lnTo>
                      <a:pt x="21600" y="490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38" name="object 701"/>
            <p:cNvSpPr/>
            <p:nvPr/>
          </p:nvSpPr>
          <p:spPr>
            <a:xfrm>
              <a:off x="876089" y="96157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513" y="21600"/>
                  </a:lnTo>
                  <a:lnTo>
                    <a:pt x="21600" y="14541"/>
                  </a:lnTo>
                  <a:lnTo>
                    <a:pt x="14805" y="2538"/>
                  </a:lnTo>
                  <a:lnTo>
                    <a:pt x="12194" y="2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41" name="object 702"/>
            <p:cNvGrpSpPr/>
            <p:nvPr/>
          </p:nvGrpSpPr>
          <p:grpSpPr>
            <a:xfrm>
              <a:off x="118300" y="948164"/>
              <a:ext cx="407226" cy="26781"/>
              <a:chOff x="0" y="0"/>
              <a:chExt cx="407225" cy="26780"/>
            </a:xfrm>
          </p:grpSpPr>
          <p:sp>
            <p:nvSpPr>
              <p:cNvPr id="1939" name="Shape"/>
              <p:cNvSpPr/>
              <p:nvPr/>
            </p:nvSpPr>
            <p:spPr>
              <a:xfrm>
                <a:off x="-1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64"/>
                    </a:moveTo>
                    <a:lnTo>
                      <a:pt x="14642" y="4935"/>
                    </a:lnTo>
                    <a:lnTo>
                      <a:pt x="3864" y="0"/>
                    </a:lnTo>
                    <a:lnTo>
                      <a:pt x="0" y="21600"/>
                    </a:lnTo>
                    <a:lnTo>
                      <a:pt x="12734" y="20415"/>
                    </a:lnTo>
                    <a:lnTo>
                      <a:pt x="21600" y="816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0" name="Shape"/>
              <p:cNvSpPr/>
              <p:nvPr/>
            </p:nvSpPr>
            <p:spPr>
              <a:xfrm>
                <a:off x="394522" y="14073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13"/>
                    </a:moveTo>
                    <a:lnTo>
                      <a:pt x="15507" y="0"/>
                    </a:lnTo>
                    <a:lnTo>
                      <a:pt x="14875" y="47"/>
                    </a:lnTo>
                    <a:lnTo>
                      <a:pt x="0" y="1370"/>
                    </a:lnTo>
                    <a:lnTo>
                      <a:pt x="14401" y="21600"/>
                    </a:lnTo>
                    <a:lnTo>
                      <a:pt x="21600" y="4613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42" name="object 703"/>
            <p:cNvSpPr/>
            <p:nvPr/>
          </p:nvSpPr>
          <p:spPr>
            <a:xfrm>
              <a:off x="299902" y="98803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51" y="0"/>
                  </a:moveTo>
                  <a:lnTo>
                    <a:pt x="0" y="15563"/>
                  </a:lnTo>
                  <a:lnTo>
                    <a:pt x="18944" y="21600"/>
                  </a:lnTo>
                  <a:lnTo>
                    <a:pt x="21600" y="5992"/>
                  </a:lnTo>
                  <a:lnTo>
                    <a:pt x="14116" y="3619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47" name="object 704"/>
            <p:cNvGrpSpPr/>
            <p:nvPr/>
          </p:nvGrpSpPr>
          <p:grpSpPr>
            <a:xfrm>
              <a:off x="513420" y="920606"/>
              <a:ext cx="710910" cy="53449"/>
              <a:chOff x="0" y="-1"/>
              <a:chExt cx="710909" cy="53448"/>
            </a:xfrm>
          </p:grpSpPr>
          <p:sp>
            <p:nvSpPr>
              <p:cNvPr id="1943" name="Shape"/>
              <p:cNvSpPr/>
              <p:nvPr/>
            </p:nvSpPr>
            <p:spPr>
              <a:xfrm>
                <a:off x="-1" y="1405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24"/>
                    </a:moveTo>
                    <a:lnTo>
                      <a:pt x="14157" y="3656"/>
                    </a:lnTo>
                    <a:lnTo>
                      <a:pt x="2602" y="0"/>
                    </a:lnTo>
                    <a:lnTo>
                      <a:pt x="0" y="15576"/>
                    </a:lnTo>
                    <a:lnTo>
                      <a:pt x="18998" y="21600"/>
                    </a:lnTo>
                    <a:lnTo>
                      <a:pt x="21600" y="6024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4" name="Shape"/>
              <p:cNvSpPr/>
              <p:nvPr/>
            </p:nvSpPr>
            <p:spPr>
              <a:xfrm>
                <a:off x="226542" y="2865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07" y="852"/>
                    </a:lnTo>
                    <a:lnTo>
                      <a:pt x="8913" y="1140"/>
                    </a:lnTo>
                    <a:lnTo>
                      <a:pt x="0" y="13387"/>
                    </a:lnTo>
                    <a:lnTo>
                      <a:pt x="177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5" name="Shape"/>
              <p:cNvSpPr/>
              <p:nvPr/>
            </p:nvSpPr>
            <p:spPr>
              <a:xfrm>
                <a:off x="696802" y="40741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36"/>
                    </a:moveTo>
                    <a:lnTo>
                      <a:pt x="14159" y="3666"/>
                    </a:lnTo>
                    <a:lnTo>
                      <a:pt x="2601" y="0"/>
                    </a:lnTo>
                    <a:lnTo>
                      <a:pt x="0" y="15608"/>
                    </a:lnTo>
                    <a:lnTo>
                      <a:pt x="7441" y="17978"/>
                    </a:lnTo>
                    <a:lnTo>
                      <a:pt x="18999" y="21600"/>
                    </a:lnTo>
                    <a:lnTo>
                      <a:pt x="21600" y="603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6" name="Shape"/>
              <p:cNvSpPr/>
              <p:nvPr/>
            </p:nvSpPr>
            <p:spPr>
              <a:xfrm>
                <a:off x="698205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37"/>
                    </a:moveTo>
                    <a:lnTo>
                      <a:pt x="14121" y="3663"/>
                    </a:lnTo>
                    <a:lnTo>
                      <a:pt x="2656" y="0"/>
                    </a:lnTo>
                    <a:lnTo>
                      <a:pt x="0" y="15608"/>
                    </a:lnTo>
                    <a:lnTo>
                      <a:pt x="18949" y="21600"/>
                    </a:lnTo>
                    <a:lnTo>
                      <a:pt x="21600" y="603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48" name="object 705"/>
            <p:cNvSpPr/>
            <p:nvPr/>
          </p:nvSpPr>
          <p:spPr>
            <a:xfrm>
              <a:off x="38599" y="976794"/>
              <a:ext cx="12705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51" y="0"/>
                  </a:moveTo>
                  <a:lnTo>
                    <a:pt x="0" y="15608"/>
                  </a:lnTo>
                  <a:lnTo>
                    <a:pt x="7479" y="17937"/>
                  </a:lnTo>
                  <a:lnTo>
                    <a:pt x="18944" y="21600"/>
                  </a:lnTo>
                  <a:lnTo>
                    <a:pt x="21600" y="5992"/>
                  </a:lnTo>
                  <a:lnTo>
                    <a:pt x="14116" y="3663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9" name="object 706"/>
            <p:cNvSpPr/>
            <p:nvPr/>
          </p:nvSpPr>
          <p:spPr>
            <a:xfrm>
              <a:off x="819898" y="97782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8" y="0"/>
                  </a:moveTo>
                  <a:lnTo>
                    <a:pt x="12667" y="86"/>
                  </a:lnTo>
                  <a:lnTo>
                    <a:pt x="0" y="1434"/>
                  </a:lnTo>
                  <a:lnTo>
                    <a:pt x="9319" y="21600"/>
                  </a:lnTo>
                  <a:lnTo>
                    <a:pt x="21600" y="4867"/>
                  </a:lnTo>
                  <a:lnTo>
                    <a:pt x="13298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0" name="object 707"/>
            <p:cNvSpPr/>
            <p:nvPr/>
          </p:nvSpPr>
          <p:spPr>
            <a:xfrm>
              <a:off x="574191" y="97441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40" y="0"/>
                  </a:moveTo>
                  <a:lnTo>
                    <a:pt x="6243" y="610"/>
                  </a:lnTo>
                  <a:lnTo>
                    <a:pt x="0" y="2391"/>
                  </a:lnTo>
                  <a:lnTo>
                    <a:pt x="1048" y="21600"/>
                  </a:lnTo>
                  <a:lnTo>
                    <a:pt x="12320" y="17524"/>
                  </a:lnTo>
                  <a:lnTo>
                    <a:pt x="21600" y="14214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1" name="object 708"/>
            <p:cNvSpPr/>
            <p:nvPr/>
          </p:nvSpPr>
          <p:spPr>
            <a:xfrm>
              <a:off x="603819" y="93581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68" y="0"/>
                  </a:moveTo>
                  <a:lnTo>
                    <a:pt x="0" y="11037"/>
                  </a:lnTo>
                  <a:lnTo>
                    <a:pt x="3700" y="21600"/>
                  </a:lnTo>
                  <a:lnTo>
                    <a:pt x="21600" y="10987"/>
                  </a:lnTo>
                  <a:lnTo>
                    <a:pt x="11513" y="2986"/>
                  </a:lnTo>
                  <a:lnTo>
                    <a:pt x="7768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2" name="object 709"/>
            <p:cNvSpPr/>
            <p:nvPr/>
          </p:nvSpPr>
          <p:spPr>
            <a:xfrm>
              <a:off x="63676" y="90724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722" y="21600"/>
                  </a:lnTo>
                  <a:lnTo>
                    <a:pt x="21014" y="17911"/>
                  </a:lnTo>
                  <a:lnTo>
                    <a:pt x="21600" y="9185"/>
                  </a:lnTo>
                  <a:lnTo>
                    <a:pt x="15531" y="6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55" name="object 710"/>
            <p:cNvGrpSpPr/>
            <p:nvPr/>
          </p:nvGrpSpPr>
          <p:grpSpPr>
            <a:xfrm>
              <a:off x="512226" y="923045"/>
              <a:ext cx="646287" cy="78735"/>
              <a:chOff x="-1" y="0"/>
              <a:chExt cx="646286" cy="78734"/>
            </a:xfrm>
          </p:grpSpPr>
          <p:sp>
            <p:nvSpPr>
              <p:cNvPr id="1953" name="Shape"/>
              <p:cNvSpPr/>
              <p:nvPr/>
            </p:nvSpPr>
            <p:spPr>
              <a:xfrm>
                <a:off x="-2" y="66028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66"/>
                    </a:moveTo>
                    <a:lnTo>
                      <a:pt x="13298" y="0"/>
                    </a:lnTo>
                    <a:lnTo>
                      <a:pt x="12667" y="44"/>
                    </a:lnTo>
                    <a:lnTo>
                      <a:pt x="0" y="1434"/>
                    </a:lnTo>
                    <a:lnTo>
                      <a:pt x="9319" y="21600"/>
                    </a:lnTo>
                    <a:lnTo>
                      <a:pt x="21600" y="4866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4" name="Shape"/>
              <p:cNvSpPr/>
              <p:nvPr/>
            </p:nvSpPr>
            <p:spPr>
              <a:xfrm>
                <a:off x="633582" y="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67"/>
                    </a:moveTo>
                    <a:lnTo>
                      <a:pt x="13299" y="0"/>
                    </a:lnTo>
                    <a:lnTo>
                      <a:pt x="12669" y="41"/>
                    </a:lnTo>
                    <a:lnTo>
                      <a:pt x="0" y="1434"/>
                    </a:lnTo>
                    <a:lnTo>
                      <a:pt x="9321" y="21600"/>
                    </a:lnTo>
                    <a:lnTo>
                      <a:pt x="21600" y="4867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58" name="object 711"/>
            <p:cNvGrpSpPr/>
            <p:nvPr/>
          </p:nvGrpSpPr>
          <p:grpSpPr>
            <a:xfrm>
              <a:off x="574178" y="948463"/>
              <a:ext cx="993410" cy="26024"/>
              <a:chOff x="-1" y="-1"/>
              <a:chExt cx="993409" cy="26023"/>
            </a:xfrm>
          </p:grpSpPr>
          <p:sp>
            <p:nvSpPr>
              <p:cNvPr id="1956" name="Shape"/>
              <p:cNvSpPr/>
              <p:nvPr/>
            </p:nvSpPr>
            <p:spPr>
              <a:xfrm>
                <a:off x="-2" y="13316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94"/>
                    </a:moveTo>
                    <a:lnTo>
                      <a:pt x="8340" y="0"/>
                    </a:lnTo>
                    <a:lnTo>
                      <a:pt x="6243" y="611"/>
                    </a:lnTo>
                    <a:lnTo>
                      <a:pt x="0" y="2396"/>
                    </a:lnTo>
                    <a:lnTo>
                      <a:pt x="1048" y="21600"/>
                    </a:lnTo>
                    <a:lnTo>
                      <a:pt x="12320" y="17563"/>
                    </a:lnTo>
                    <a:lnTo>
                      <a:pt x="21600" y="14194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7" name="Shape"/>
              <p:cNvSpPr/>
              <p:nvPr/>
            </p:nvSpPr>
            <p:spPr>
              <a:xfrm>
                <a:off x="980705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09"/>
                    </a:moveTo>
                    <a:lnTo>
                      <a:pt x="11533" y="2979"/>
                    </a:lnTo>
                    <a:lnTo>
                      <a:pt x="7785" y="0"/>
                    </a:lnTo>
                    <a:lnTo>
                      <a:pt x="0" y="11009"/>
                    </a:lnTo>
                    <a:lnTo>
                      <a:pt x="244" y="11810"/>
                    </a:lnTo>
                    <a:lnTo>
                      <a:pt x="3668" y="21600"/>
                    </a:lnTo>
                    <a:lnTo>
                      <a:pt x="21600" y="11009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59" name="object 712"/>
            <p:cNvSpPr/>
            <p:nvPr/>
          </p:nvSpPr>
          <p:spPr>
            <a:xfrm>
              <a:off x="766514" y="92163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83" y="0"/>
                  </a:moveTo>
                  <a:lnTo>
                    <a:pt x="12696" y="85"/>
                  </a:lnTo>
                  <a:lnTo>
                    <a:pt x="0" y="1472"/>
                  </a:lnTo>
                  <a:lnTo>
                    <a:pt x="9291" y="21600"/>
                  </a:lnTo>
                  <a:lnTo>
                    <a:pt x="18098" y="9673"/>
                  </a:lnTo>
                  <a:lnTo>
                    <a:pt x="21600" y="4857"/>
                  </a:lnTo>
                  <a:lnTo>
                    <a:pt x="13283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0" name="object 713"/>
            <p:cNvSpPr/>
            <p:nvPr/>
          </p:nvSpPr>
          <p:spPr>
            <a:xfrm>
              <a:off x="62915" y="97394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520" y="21216"/>
                  </a:lnTo>
                  <a:lnTo>
                    <a:pt x="12882" y="21600"/>
                  </a:lnTo>
                  <a:lnTo>
                    <a:pt x="21600" y="10568"/>
                  </a:lnTo>
                  <a:lnTo>
                    <a:pt x="17972" y="8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1" name="object 714"/>
            <p:cNvSpPr/>
            <p:nvPr/>
          </p:nvSpPr>
          <p:spPr>
            <a:xfrm>
              <a:off x="589647" y="94912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40" y="0"/>
                  </a:moveTo>
                  <a:lnTo>
                    <a:pt x="6243" y="610"/>
                  </a:lnTo>
                  <a:lnTo>
                    <a:pt x="0" y="2391"/>
                  </a:lnTo>
                  <a:lnTo>
                    <a:pt x="1048" y="21600"/>
                  </a:lnTo>
                  <a:lnTo>
                    <a:pt x="12320" y="17524"/>
                  </a:lnTo>
                  <a:lnTo>
                    <a:pt x="21600" y="14214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64" name="object 715"/>
            <p:cNvGrpSpPr/>
            <p:nvPr/>
          </p:nvGrpSpPr>
          <p:grpSpPr>
            <a:xfrm>
              <a:off x="928642" y="935814"/>
              <a:ext cx="477203" cy="13045"/>
              <a:chOff x="-1" y="-1"/>
              <a:chExt cx="477202" cy="13044"/>
            </a:xfrm>
          </p:grpSpPr>
          <p:sp>
            <p:nvSpPr>
              <p:cNvPr id="1962" name="Shape"/>
              <p:cNvSpPr/>
              <p:nvPr/>
            </p:nvSpPr>
            <p:spPr>
              <a:xfrm>
                <a:off x="-2" y="-2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85"/>
                    </a:moveTo>
                    <a:lnTo>
                      <a:pt x="16001" y="8719"/>
                    </a:lnTo>
                    <a:lnTo>
                      <a:pt x="1748" y="0"/>
                    </a:lnTo>
                    <a:lnTo>
                      <a:pt x="0" y="20158"/>
                    </a:lnTo>
                    <a:lnTo>
                      <a:pt x="11048" y="21600"/>
                    </a:lnTo>
                    <a:lnTo>
                      <a:pt x="21600" y="12185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63" name="Shape"/>
              <p:cNvSpPr/>
              <p:nvPr/>
            </p:nvSpPr>
            <p:spPr>
              <a:xfrm>
                <a:off x="464498" y="336"/>
                <a:ext cx="12704" cy="12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59"/>
                    </a:moveTo>
                    <a:lnTo>
                      <a:pt x="12237" y="476"/>
                    </a:lnTo>
                    <a:lnTo>
                      <a:pt x="11617" y="0"/>
                    </a:lnTo>
                    <a:lnTo>
                      <a:pt x="4550" y="9452"/>
                    </a:lnTo>
                    <a:lnTo>
                      <a:pt x="0" y="10409"/>
                    </a:lnTo>
                    <a:lnTo>
                      <a:pt x="8612" y="21600"/>
                    </a:lnTo>
                    <a:lnTo>
                      <a:pt x="21600" y="7059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65" name="object 716"/>
            <p:cNvSpPr/>
            <p:nvPr/>
          </p:nvSpPr>
          <p:spPr>
            <a:xfrm>
              <a:off x="284078" y="90874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73" y="0"/>
                  </a:moveTo>
                  <a:lnTo>
                    <a:pt x="0" y="9596"/>
                  </a:lnTo>
                  <a:lnTo>
                    <a:pt x="6224" y="21600"/>
                  </a:lnTo>
                  <a:lnTo>
                    <a:pt x="21600" y="4772"/>
                  </a:lnTo>
                  <a:lnTo>
                    <a:pt x="13581" y="4158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6" name="object 717"/>
            <p:cNvSpPr/>
            <p:nvPr/>
          </p:nvSpPr>
          <p:spPr>
            <a:xfrm>
              <a:off x="1266430" y="97615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54" y="0"/>
                  </a:moveTo>
                  <a:lnTo>
                    <a:pt x="0" y="13645"/>
                  </a:lnTo>
                  <a:lnTo>
                    <a:pt x="16903" y="21600"/>
                  </a:lnTo>
                  <a:lnTo>
                    <a:pt x="21600" y="6668"/>
                  </a:lnTo>
                  <a:lnTo>
                    <a:pt x="13979" y="3729"/>
                  </a:lnTo>
                  <a:lnTo>
                    <a:pt x="4354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69" name="object 718"/>
            <p:cNvGrpSpPr/>
            <p:nvPr/>
          </p:nvGrpSpPr>
          <p:grpSpPr>
            <a:xfrm>
              <a:off x="1308936" y="975386"/>
              <a:ext cx="177307" cy="14373"/>
              <a:chOff x="0" y="0"/>
              <a:chExt cx="177306" cy="14372"/>
            </a:xfrm>
          </p:grpSpPr>
          <p:sp>
            <p:nvSpPr>
              <p:cNvPr id="1967" name="Shape"/>
              <p:cNvSpPr/>
              <p:nvPr/>
            </p:nvSpPr>
            <p:spPr>
              <a:xfrm>
                <a:off x="-1" y="-1"/>
                <a:ext cx="12706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72"/>
                    </a:moveTo>
                    <a:lnTo>
                      <a:pt x="13087" y="3917"/>
                    </a:lnTo>
                    <a:lnTo>
                      <a:pt x="805" y="0"/>
                    </a:lnTo>
                    <a:lnTo>
                      <a:pt x="0" y="21600"/>
                    </a:lnTo>
                    <a:lnTo>
                      <a:pt x="20619" y="15555"/>
                    </a:lnTo>
                    <a:lnTo>
                      <a:pt x="21600" y="667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68" name="Shape"/>
              <p:cNvSpPr/>
              <p:nvPr/>
            </p:nvSpPr>
            <p:spPr>
              <a:xfrm>
                <a:off x="164599" y="1664"/>
                <a:ext cx="12707" cy="12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2"/>
                    </a:moveTo>
                    <a:lnTo>
                      <a:pt x="11150" y="114"/>
                    </a:lnTo>
                    <a:lnTo>
                      <a:pt x="10552" y="0"/>
                    </a:lnTo>
                    <a:lnTo>
                      <a:pt x="0" y="9415"/>
                    </a:lnTo>
                    <a:lnTo>
                      <a:pt x="19852" y="21600"/>
                    </a:lnTo>
                    <a:lnTo>
                      <a:pt x="21600" y="1442"/>
                    </a:lnTo>
                    <a:close/>
                  </a:path>
                </a:pathLst>
              </a:custGeom>
              <a:solidFill>
                <a:srgbClr val="77A8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72" name="object 719"/>
            <p:cNvGrpSpPr/>
            <p:nvPr/>
          </p:nvGrpSpPr>
          <p:grpSpPr>
            <a:xfrm>
              <a:off x="103476" y="961100"/>
              <a:ext cx="878615" cy="25859"/>
              <a:chOff x="0" y="0"/>
              <a:chExt cx="878614" cy="25858"/>
            </a:xfrm>
          </p:grpSpPr>
          <p:sp>
            <p:nvSpPr>
              <p:cNvPr id="1970" name="Shape"/>
              <p:cNvSpPr/>
              <p:nvPr/>
            </p:nvSpPr>
            <p:spPr>
              <a:xfrm>
                <a:off x="-1" y="13152"/>
                <a:ext cx="12706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27"/>
                    </a:moveTo>
                    <a:lnTo>
                      <a:pt x="13289" y="0"/>
                    </a:lnTo>
                    <a:lnTo>
                      <a:pt x="11121" y="5267"/>
                    </a:lnTo>
                    <a:lnTo>
                      <a:pt x="0" y="14710"/>
                    </a:lnTo>
                    <a:lnTo>
                      <a:pt x="5273" y="19224"/>
                    </a:lnTo>
                    <a:lnTo>
                      <a:pt x="20007" y="21600"/>
                    </a:lnTo>
                    <a:lnTo>
                      <a:pt x="21600" y="8627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71" name="Shape"/>
              <p:cNvSpPr/>
              <p:nvPr/>
            </p:nvSpPr>
            <p:spPr>
              <a:xfrm>
                <a:off x="865910" y="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85"/>
                    </a:moveTo>
                    <a:lnTo>
                      <a:pt x="15950" y="8719"/>
                    </a:lnTo>
                    <a:lnTo>
                      <a:pt x="1752" y="0"/>
                    </a:lnTo>
                    <a:lnTo>
                      <a:pt x="0" y="20158"/>
                    </a:lnTo>
                    <a:lnTo>
                      <a:pt x="11052" y="21600"/>
                    </a:lnTo>
                    <a:lnTo>
                      <a:pt x="21600" y="12185"/>
                    </a:lnTo>
                    <a:close/>
                  </a:path>
                </a:pathLst>
              </a:custGeom>
              <a:solidFill>
                <a:srgbClr val="61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73" name="object 720"/>
            <p:cNvSpPr/>
            <p:nvPr/>
          </p:nvSpPr>
          <p:spPr>
            <a:xfrm>
              <a:off x="903621" y="90865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373"/>
                  </a:lnTo>
                  <a:lnTo>
                    <a:pt x="7285" y="21600"/>
                  </a:lnTo>
                  <a:lnTo>
                    <a:pt x="14438" y="162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4" name="object 721"/>
            <p:cNvSpPr/>
            <p:nvPr/>
          </p:nvSpPr>
          <p:spPr>
            <a:xfrm>
              <a:off x="323500" y="91090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" y="0"/>
                  </a:moveTo>
                  <a:lnTo>
                    <a:pt x="0" y="3722"/>
                  </a:lnTo>
                  <a:lnTo>
                    <a:pt x="1992" y="6294"/>
                  </a:lnTo>
                  <a:lnTo>
                    <a:pt x="8300" y="21600"/>
                  </a:lnTo>
                  <a:lnTo>
                    <a:pt x="21600" y="408"/>
                  </a:lnTo>
                  <a:lnTo>
                    <a:pt x="7497" y="11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5" name="object 722"/>
            <p:cNvSpPr/>
            <p:nvPr/>
          </p:nvSpPr>
          <p:spPr>
            <a:xfrm>
              <a:off x="1131563" y="93675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9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6" name="object 723"/>
            <p:cNvSpPr/>
            <p:nvPr/>
          </p:nvSpPr>
          <p:spPr>
            <a:xfrm>
              <a:off x="993887" y="94799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27" y="0"/>
                  </a:moveTo>
                  <a:lnTo>
                    <a:pt x="0" y="5473"/>
                  </a:lnTo>
                  <a:lnTo>
                    <a:pt x="16227" y="21600"/>
                  </a:lnTo>
                  <a:lnTo>
                    <a:pt x="21600" y="16227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68AF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7" name="object 724"/>
            <p:cNvSpPr/>
            <p:nvPr/>
          </p:nvSpPr>
          <p:spPr>
            <a:xfrm>
              <a:off x="402176" y="95023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" y="0"/>
                  </a:moveTo>
                  <a:lnTo>
                    <a:pt x="0" y="3715"/>
                  </a:lnTo>
                  <a:lnTo>
                    <a:pt x="1898" y="6283"/>
                  </a:lnTo>
                  <a:lnTo>
                    <a:pt x="8197" y="21600"/>
                  </a:lnTo>
                  <a:lnTo>
                    <a:pt x="21600" y="407"/>
                  </a:lnTo>
                  <a:lnTo>
                    <a:pt x="7497" y="11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80" name="object 725"/>
            <p:cNvGrpSpPr/>
            <p:nvPr/>
          </p:nvGrpSpPr>
          <p:grpSpPr>
            <a:xfrm>
              <a:off x="386986" y="922713"/>
              <a:ext cx="12714" cy="37993"/>
              <a:chOff x="-1" y="-1"/>
              <a:chExt cx="12713" cy="37992"/>
            </a:xfrm>
          </p:grpSpPr>
          <p:sp>
            <p:nvSpPr>
              <p:cNvPr id="1978" name="Shape"/>
              <p:cNvSpPr/>
              <p:nvPr/>
            </p:nvSpPr>
            <p:spPr>
              <a:xfrm>
                <a:off x="-2" y="25285"/>
                <a:ext cx="12708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5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79" name="Shape"/>
              <p:cNvSpPr/>
              <p:nvPr/>
            </p:nvSpPr>
            <p:spPr>
              <a:xfrm>
                <a:off x="5" y="-2"/>
                <a:ext cx="12708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27"/>
                    </a:moveTo>
                    <a:lnTo>
                      <a:pt x="16127" y="0"/>
                    </a:lnTo>
                    <a:lnTo>
                      <a:pt x="0" y="5373"/>
                    </a:lnTo>
                    <a:lnTo>
                      <a:pt x="16127" y="21600"/>
                    </a:lnTo>
                    <a:lnTo>
                      <a:pt x="21600" y="16227"/>
                    </a:lnTo>
                    <a:close/>
                  </a:path>
                </a:pathLst>
              </a:custGeom>
              <a:solidFill>
                <a:srgbClr val="68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81" name="object 726"/>
            <p:cNvSpPr/>
            <p:nvPr/>
          </p:nvSpPr>
          <p:spPr>
            <a:xfrm>
              <a:off x="382440" y="91006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373"/>
                  </a:lnTo>
                  <a:lnTo>
                    <a:pt x="7152" y="21600"/>
                  </a:lnTo>
                  <a:lnTo>
                    <a:pt x="14304" y="161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2" name="object 727"/>
            <p:cNvSpPr/>
            <p:nvPr/>
          </p:nvSpPr>
          <p:spPr>
            <a:xfrm>
              <a:off x="1146345" y="831934"/>
              <a:ext cx="134866" cy="6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43" y="0"/>
                  </a:moveTo>
                  <a:lnTo>
                    <a:pt x="9886" y="967"/>
                  </a:lnTo>
                  <a:lnTo>
                    <a:pt x="7874" y="3201"/>
                  </a:lnTo>
                  <a:lnTo>
                    <a:pt x="7568" y="4946"/>
                  </a:lnTo>
                  <a:lnTo>
                    <a:pt x="7078" y="6939"/>
                  </a:lnTo>
                  <a:lnTo>
                    <a:pt x="6620" y="9084"/>
                  </a:lnTo>
                  <a:lnTo>
                    <a:pt x="6411" y="11285"/>
                  </a:lnTo>
                  <a:lnTo>
                    <a:pt x="6403" y="10059"/>
                  </a:lnTo>
                  <a:lnTo>
                    <a:pt x="4322" y="9430"/>
                  </a:lnTo>
                  <a:lnTo>
                    <a:pt x="4050" y="9487"/>
                  </a:lnTo>
                  <a:lnTo>
                    <a:pt x="2497" y="10738"/>
                  </a:lnTo>
                  <a:lnTo>
                    <a:pt x="1029" y="13424"/>
                  </a:lnTo>
                  <a:lnTo>
                    <a:pt x="59" y="16834"/>
                  </a:lnTo>
                  <a:lnTo>
                    <a:pt x="0" y="20261"/>
                  </a:lnTo>
                  <a:lnTo>
                    <a:pt x="69" y="20261"/>
                  </a:lnTo>
                  <a:lnTo>
                    <a:pt x="779" y="21600"/>
                  </a:lnTo>
                  <a:lnTo>
                    <a:pt x="6332" y="21600"/>
                  </a:lnTo>
                  <a:lnTo>
                    <a:pt x="21600" y="21158"/>
                  </a:lnTo>
                  <a:lnTo>
                    <a:pt x="21417" y="18824"/>
                  </a:lnTo>
                  <a:lnTo>
                    <a:pt x="17463" y="10583"/>
                  </a:lnTo>
                  <a:lnTo>
                    <a:pt x="16779" y="9653"/>
                  </a:lnTo>
                  <a:lnTo>
                    <a:pt x="15691" y="4828"/>
                  </a:lnTo>
                  <a:lnTo>
                    <a:pt x="15300" y="3875"/>
                  </a:lnTo>
                  <a:lnTo>
                    <a:pt x="13522" y="801"/>
                  </a:lnTo>
                  <a:lnTo>
                    <a:pt x="11743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3" name="object 728"/>
            <p:cNvSpPr/>
            <p:nvPr/>
          </p:nvSpPr>
          <p:spPr>
            <a:xfrm>
              <a:off x="921568" y="818076"/>
              <a:ext cx="188688" cy="8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32" y="0"/>
                  </a:moveTo>
                  <a:lnTo>
                    <a:pt x="6390" y="5734"/>
                  </a:lnTo>
                  <a:lnTo>
                    <a:pt x="6272" y="10800"/>
                  </a:lnTo>
                  <a:lnTo>
                    <a:pt x="6084" y="12098"/>
                  </a:lnTo>
                  <a:lnTo>
                    <a:pt x="5523" y="9940"/>
                  </a:lnTo>
                  <a:lnTo>
                    <a:pt x="5227" y="9851"/>
                  </a:lnTo>
                  <a:lnTo>
                    <a:pt x="4404" y="9872"/>
                  </a:lnTo>
                  <a:lnTo>
                    <a:pt x="3559" y="10404"/>
                  </a:lnTo>
                  <a:lnTo>
                    <a:pt x="2844" y="11464"/>
                  </a:lnTo>
                  <a:lnTo>
                    <a:pt x="2412" y="13071"/>
                  </a:lnTo>
                  <a:lnTo>
                    <a:pt x="2301" y="13951"/>
                  </a:lnTo>
                  <a:lnTo>
                    <a:pt x="2659" y="15475"/>
                  </a:lnTo>
                  <a:lnTo>
                    <a:pt x="2573" y="15725"/>
                  </a:lnTo>
                  <a:lnTo>
                    <a:pt x="2038" y="16065"/>
                  </a:lnTo>
                  <a:lnTo>
                    <a:pt x="1025" y="16818"/>
                  </a:lnTo>
                  <a:lnTo>
                    <a:pt x="142" y="18399"/>
                  </a:lnTo>
                  <a:lnTo>
                    <a:pt x="0" y="21220"/>
                  </a:lnTo>
                  <a:lnTo>
                    <a:pt x="21600" y="21600"/>
                  </a:lnTo>
                  <a:lnTo>
                    <a:pt x="21533" y="20839"/>
                  </a:lnTo>
                  <a:lnTo>
                    <a:pt x="21551" y="20839"/>
                  </a:lnTo>
                  <a:lnTo>
                    <a:pt x="19496" y="12571"/>
                  </a:lnTo>
                  <a:lnTo>
                    <a:pt x="18570" y="13235"/>
                  </a:lnTo>
                  <a:lnTo>
                    <a:pt x="18253" y="12882"/>
                  </a:lnTo>
                  <a:lnTo>
                    <a:pt x="17790" y="11020"/>
                  </a:lnTo>
                  <a:lnTo>
                    <a:pt x="16933" y="7907"/>
                  </a:lnTo>
                  <a:lnTo>
                    <a:pt x="15570" y="6239"/>
                  </a:lnTo>
                  <a:lnTo>
                    <a:pt x="13589" y="8714"/>
                  </a:lnTo>
                  <a:lnTo>
                    <a:pt x="13276" y="5413"/>
                  </a:lnTo>
                  <a:lnTo>
                    <a:pt x="12572" y="2657"/>
                  </a:lnTo>
                  <a:lnTo>
                    <a:pt x="11513" y="752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rgbClr val="2E7E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4" name="object 729"/>
            <p:cNvSpPr/>
            <p:nvPr/>
          </p:nvSpPr>
          <p:spPr>
            <a:xfrm>
              <a:off x="1453748" y="820883"/>
              <a:ext cx="168836" cy="78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703"/>
                  </a:lnTo>
                  <a:lnTo>
                    <a:pt x="18482" y="3403"/>
                  </a:lnTo>
                  <a:lnTo>
                    <a:pt x="17043" y="6325"/>
                  </a:lnTo>
                  <a:lnTo>
                    <a:pt x="16298" y="7695"/>
                  </a:lnTo>
                  <a:lnTo>
                    <a:pt x="16199" y="7695"/>
                  </a:lnTo>
                  <a:lnTo>
                    <a:pt x="15340" y="5647"/>
                  </a:lnTo>
                  <a:lnTo>
                    <a:pt x="14769" y="5000"/>
                  </a:lnTo>
                  <a:lnTo>
                    <a:pt x="13398" y="4642"/>
                  </a:lnTo>
                  <a:lnTo>
                    <a:pt x="12139" y="4769"/>
                  </a:lnTo>
                  <a:lnTo>
                    <a:pt x="10981" y="5636"/>
                  </a:lnTo>
                  <a:lnTo>
                    <a:pt x="9918" y="7500"/>
                  </a:lnTo>
                  <a:lnTo>
                    <a:pt x="9476" y="9079"/>
                  </a:lnTo>
                  <a:lnTo>
                    <a:pt x="9164" y="10672"/>
                  </a:lnTo>
                  <a:lnTo>
                    <a:pt x="8779" y="11689"/>
                  </a:lnTo>
                  <a:lnTo>
                    <a:pt x="8121" y="11541"/>
                  </a:lnTo>
                  <a:lnTo>
                    <a:pt x="7381" y="10748"/>
                  </a:lnTo>
                  <a:lnTo>
                    <a:pt x="6561" y="9350"/>
                  </a:lnTo>
                  <a:lnTo>
                    <a:pt x="4250" y="9033"/>
                  </a:lnTo>
                  <a:lnTo>
                    <a:pt x="3917" y="10800"/>
                  </a:lnTo>
                  <a:lnTo>
                    <a:pt x="2728" y="11155"/>
                  </a:lnTo>
                  <a:lnTo>
                    <a:pt x="1451" y="12895"/>
                  </a:lnTo>
                  <a:lnTo>
                    <a:pt x="507" y="14639"/>
                  </a:lnTo>
                  <a:lnTo>
                    <a:pt x="0" y="16948"/>
                  </a:lnTo>
                  <a:lnTo>
                    <a:pt x="32" y="20387"/>
                  </a:lnTo>
                  <a:lnTo>
                    <a:pt x="105" y="20387"/>
                  </a:lnTo>
                  <a:lnTo>
                    <a:pt x="827" y="21534"/>
                  </a:lnTo>
                  <a:lnTo>
                    <a:pt x="6161" y="21600"/>
                  </a:lnTo>
                  <a:lnTo>
                    <a:pt x="16456" y="21499"/>
                  </a:lnTo>
                  <a:lnTo>
                    <a:pt x="21600" y="2154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5" name="object 730"/>
            <p:cNvSpPr/>
            <p:nvPr/>
          </p:nvSpPr>
          <p:spPr>
            <a:xfrm>
              <a:off x="1517223" y="833934"/>
              <a:ext cx="51971" cy="2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8" y="0"/>
                  </a:moveTo>
                  <a:lnTo>
                    <a:pt x="8650" y="2652"/>
                  </a:lnTo>
                  <a:lnTo>
                    <a:pt x="4007" y="10229"/>
                  </a:lnTo>
                  <a:lnTo>
                    <a:pt x="0" y="21205"/>
                  </a:lnTo>
                  <a:lnTo>
                    <a:pt x="2140" y="21600"/>
                  </a:lnTo>
                  <a:lnTo>
                    <a:pt x="3390" y="18892"/>
                  </a:lnTo>
                  <a:lnTo>
                    <a:pt x="4405" y="14652"/>
                  </a:lnTo>
                  <a:lnTo>
                    <a:pt x="5838" y="10451"/>
                  </a:lnTo>
                  <a:lnTo>
                    <a:pt x="9294" y="5489"/>
                  </a:lnTo>
                  <a:lnTo>
                    <a:pt x="13054" y="3181"/>
                  </a:lnTo>
                  <a:lnTo>
                    <a:pt x="17146" y="2846"/>
                  </a:lnTo>
                  <a:lnTo>
                    <a:pt x="21600" y="3797"/>
                  </a:lnTo>
                  <a:lnTo>
                    <a:pt x="14368" y="0"/>
                  </a:lnTo>
                  <a:close/>
                </a:path>
              </a:pathLst>
            </a:custGeom>
            <a:solidFill>
              <a:srgbClr val="BDD7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6" name="object 731"/>
            <p:cNvSpPr/>
            <p:nvPr/>
          </p:nvSpPr>
          <p:spPr>
            <a:xfrm>
              <a:off x="189654" y="475302"/>
              <a:ext cx="187728" cy="31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9" y="0"/>
                  </a:moveTo>
                  <a:lnTo>
                    <a:pt x="10439" y="515"/>
                  </a:lnTo>
                  <a:lnTo>
                    <a:pt x="10535" y="963"/>
                  </a:lnTo>
                  <a:lnTo>
                    <a:pt x="10758" y="1399"/>
                  </a:lnTo>
                  <a:lnTo>
                    <a:pt x="10830" y="1880"/>
                  </a:lnTo>
                  <a:lnTo>
                    <a:pt x="10344" y="1302"/>
                  </a:lnTo>
                  <a:lnTo>
                    <a:pt x="9885" y="2339"/>
                  </a:lnTo>
                  <a:lnTo>
                    <a:pt x="9317" y="3348"/>
                  </a:lnTo>
                  <a:lnTo>
                    <a:pt x="8657" y="4333"/>
                  </a:lnTo>
                  <a:lnTo>
                    <a:pt x="7920" y="5303"/>
                  </a:lnTo>
                  <a:lnTo>
                    <a:pt x="5993" y="7254"/>
                  </a:lnTo>
                  <a:lnTo>
                    <a:pt x="3460" y="9520"/>
                  </a:lnTo>
                  <a:lnTo>
                    <a:pt x="1177" y="11751"/>
                  </a:lnTo>
                  <a:lnTo>
                    <a:pt x="0" y="13596"/>
                  </a:lnTo>
                  <a:lnTo>
                    <a:pt x="245" y="16417"/>
                  </a:lnTo>
                  <a:lnTo>
                    <a:pt x="2113" y="18900"/>
                  </a:lnTo>
                  <a:lnTo>
                    <a:pt x="5390" y="20731"/>
                  </a:lnTo>
                  <a:lnTo>
                    <a:pt x="9859" y="21600"/>
                  </a:lnTo>
                  <a:lnTo>
                    <a:pt x="9978" y="20488"/>
                  </a:lnTo>
                  <a:lnTo>
                    <a:pt x="10387" y="18231"/>
                  </a:lnTo>
                  <a:lnTo>
                    <a:pt x="10507" y="17116"/>
                  </a:lnTo>
                  <a:lnTo>
                    <a:pt x="10537" y="15445"/>
                  </a:lnTo>
                  <a:lnTo>
                    <a:pt x="10425" y="10414"/>
                  </a:lnTo>
                  <a:lnTo>
                    <a:pt x="10827" y="10636"/>
                  </a:lnTo>
                  <a:lnTo>
                    <a:pt x="10968" y="11369"/>
                  </a:lnTo>
                  <a:lnTo>
                    <a:pt x="11097" y="14148"/>
                  </a:lnTo>
                  <a:lnTo>
                    <a:pt x="11153" y="21600"/>
                  </a:lnTo>
                  <a:lnTo>
                    <a:pt x="15667" y="20828"/>
                  </a:lnTo>
                  <a:lnTo>
                    <a:pt x="19048" y="19093"/>
                  </a:lnTo>
                  <a:lnTo>
                    <a:pt x="21093" y="16718"/>
                  </a:lnTo>
                  <a:lnTo>
                    <a:pt x="21600" y="14022"/>
                  </a:lnTo>
                  <a:lnTo>
                    <a:pt x="20366" y="11330"/>
                  </a:lnTo>
                  <a:lnTo>
                    <a:pt x="19828" y="10816"/>
                  </a:lnTo>
                  <a:lnTo>
                    <a:pt x="18415" y="9762"/>
                  </a:lnTo>
                  <a:lnTo>
                    <a:pt x="17063" y="8671"/>
                  </a:lnTo>
                  <a:lnTo>
                    <a:pt x="13472" y="5298"/>
                  </a:lnTo>
                  <a:lnTo>
                    <a:pt x="11308" y="1760"/>
                  </a:lnTo>
                  <a:lnTo>
                    <a:pt x="10749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7" name="object 732"/>
            <p:cNvSpPr/>
            <p:nvPr/>
          </p:nvSpPr>
          <p:spPr>
            <a:xfrm>
              <a:off x="274611" y="627018"/>
              <a:ext cx="12704" cy="26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44" y="0"/>
                  </a:moveTo>
                  <a:lnTo>
                    <a:pt x="11312" y="5900"/>
                  </a:lnTo>
                  <a:lnTo>
                    <a:pt x="10812" y="7860"/>
                  </a:lnTo>
                  <a:lnTo>
                    <a:pt x="8810" y="9167"/>
                  </a:lnTo>
                  <a:lnTo>
                    <a:pt x="1987" y="11815"/>
                  </a:lnTo>
                  <a:lnTo>
                    <a:pt x="0" y="13119"/>
                  </a:lnTo>
                  <a:lnTo>
                    <a:pt x="146" y="15230"/>
                  </a:lnTo>
                  <a:lnTo>
                    <a:pt x="1693" y="17355"/>
                  </a:lnTo>
                  <a:lnTo>
                    <a:pt x="2391" y="1948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119"/>
                  </a:lnTo>
                  <a:lnTo>
                    <a:pt x="20677" y="4379"/>
                  </a:lnTo>
                  <a:lnTo>
                    <a:pt x="18525" y="1120"/>
                  </a:lnTo>
                  <a:lnTo>
                    <a:pt x="16157" y="261"/>
                  </a:lnTo>
                  <a:lnTo>
                    <a:pt x="9444" y="0"/>
                  </a:lnTo>
                  <a:close/>
                </a:path>
              </a:pathLst>
            </a:custGeom>
            <a:solidFill>
              <a:srgbClr val="8266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8" name="object 733"/>
            <p:cNvSpPr/>
            <p:nvPr/>
          </p:nvSpPr>
          <p:spPr>
            <a:xfrm>
              <a:off x="129052" y="683215"/>
              <a:ext cx="22670" cy="15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7" y="0"/>
                  </a:moveTo>
                  <a:lnTo>
                    <a:pt x="2755" y="4994"/>
                  </a:lnTo>
                  <a:lnTo>
                    <a:pt x="1107" y="9793"/>
                  </a:lnTo>
                  <a:lnTo>
                    <a:pt x="0" y="14587"/>
                  </a:lnTo>
                  <a:lnTo>
                    <a:pt x="178" y="19372"/>
                  </a:lnTo>
                  <a:lnTo>
                    <a:pt x="4947" y="19463"/>
                  </a:lnTo>
                  <a:lnTo>
                    <a:pt x="17243" y="20635"/>
                  </a:lnTo>
                  <a:lnTo>
                    <a:pt x="19010" y="21280"/>
                  </a:lnTo>
                  <a:lnTo>
                    <a:pt x="17219" y="21409"/>
                  </a:lnTo>
                  <a:lnTo>
                    <a:pt x="17582" y="21546"/>
                  </a:lnTo>
                  <a:lnTo>
                    <a:pt x="18466" y="21600"/>
                  </a:lnTo>
                  <a:lnTo>
                    <a:pt x="20487" y="21500"/>
                  </a:lnTo>
                  <a:lnTo>
                    <a:pt x="21600" y="21546"/>
                  </a:lnTo>
                  <a:lnTo>
                    <a:pt x="17582" y="395"/>
                  </a:lnTo>
                  <a:lnTo>
                    <a:pt x="17788" y="180"/>
                  </a:lnTo>
                  <a:lnTo>
                    <a:pt x="16820" y="234"/>
                  </a:lnTo>
                  <a:lnTo>
                    <a:pt x="14254" y="71"/>
                  </a:lnTo>
                  <a:lnTo>
                    <a:pt x="7476" y="313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9" name="object 734"/>
            <p:cNvSpPr/>
            <p:nvPr/>
          </p:nvSpPr>
          <p:spPr>
            <a:xfrm>
              <a:off x="27264" y="249115"/>
              <a:ext cx="231227" cy="43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61" y="0"/>
                  </a:moveTo>
                  <a:lnTo>
                    <a:pt x="7952" y="1424"/>
                  </a:lnTo>
                  <a:lnTo>
                    <a:pt x="5952" y="3192"/>
                  </a:lnTo>
                  <a:lnTo>
                    <a:pt x="4035" y="5408"/>
                  </a:lnTo>
                  <a:lnTo>
                    <a:pt x="2341" y="7908"/>
                  </a:lnTo>
                  <a:lnTo>
                    <a:pt x="1010" y="10528"/>
                  </a:lnTo>
                  <a:lnTo>
                    <a:pt x="183" y="13104"/>
                  </a:lnTo>
                  <a:lnTo>
                    <a:pt x="0" y="15472"/>
                  </a:lnTo>
                  <a:lnTo>
                    <a:pt x="602" y="17467"/>
                  </a:lnTo>
                  <a:lnTo>
                    <a:pt x="1974" y="18985"/>
                  </a:lnTo>
                  <a:lnTo>
                    <a:pt x="4102" y="20277"/>
                  </a:lnTo>
                  <a:lnTo>
                    <a:pt x="6810" y="21180"/>
                  </a:lnTo>
                  <a:lnTo>
                    <a:pt x="9920" y="21530"/>
                  </a:lnTo>
                  <a:lnTo>
                    <a:pt x="10162" y="18682"/>
                  </a:lnTo>
                  <a:lnTo>
                    <a:pt x="10255" y="17041"/>
                  </a:lnTo>
                  <a:lnTo>
                    <a:pt x="10182" y="16217"/>
                  </a:lnTo>
                  <a:lnTo>
                    <a:pt x="10125" y="16168"/>
                  </a:lnTo>
                  <a:lnTo>
                    <a:pt x="9418" y="16151"/>
                  </a:lnTo>
                  <a:lnTo>
                    <a:pt x="9329" y="16113"/>
                  </a:lnTo>
                  <a:lnTo>
                    <a:pt x="8809" y="15828"/>
                  </a:lnTo>
                  <a:lnTo>
                    <a:pt x="8399" y="15476"/>
                  </a:lnTo>
                  <a:lnTo>
                    <a:pt x="8109" y="15087"/>
                  </a:lnTo>
                  <a:lnTo>
                    <a:pt x="7952" y="14690"/>
                  </a:lnTo>
                  <a:lnTo>
                    <a:pt x="9329" y="15697"/>
                  </a:lnTo>
                  <a:lnTo>
                    <a:pt x="10117" y="15836"/>
                  </a:lnTo>
                  <a:lnTo>
                    <a:pt x="10505" y="14513"/>
                  </a:lnTo>
                  <a:lnTo>
                    <a:pt x="10586" y="11675"/>
                  </a:lnTo>
                  <a:lnTo>
                    <a:pt x="10563" y="8677"/>
                  </a:lnTo>
                  <a:lnTo>
                    <a:pt x="10641" y="6876"/>
                  </a:lnTo>
                  <a:lnTo>
                    <a:pt x="11102" y="7050"/>
                  </a:lnTo>
                  <a:lnTo>
                    <a:pt x="10970" y="15940"/>
                  </a:lnTo>
                  <a:lnTo>
                    <a:pt x="12120" y="15415"/>
                  </a:lnTo>
                  <a:lnTo>
                    <a:pt x="12760" y="14560"/>
                  </a:lnTo>
                  <a:lnTo>
                    <a:pt x="13062" y="13596"/>
                  </a:lnTo>
                  <a:lnTo>
                    <a:pt x="13200" y="12744"/>
                  </a:lnTo>
                  <a:lnTo>
                    <a:pt x="13364" y="13292"/>
                  </a:lnTo>
                  <a:lnTo>
                    <a:pt x="13746" y="13476"/>
                  </a:lnTo>
                  <a:lnTo>
                    <a:pt x="14199" y="13320"/>
                  </a:lnTo>
                  <a:lnTo>
                    <a:pt x="14579" y="12849"/>
                  </a:lnTo>
                  <a:lnTo>
                    <a:pt x="14825" y="13380"/>
                  </a:lnTo>
                  <a:lnTo>
                    <a:pt x="14434" y="13566"/>
                  </a:lnTo>
                  <a:lnTo>
                    <a:pt x="13803" y="13611"/>
                  </a:lnTo>
                  <a:lnTo>
                    <a:pt x="13332" y="13717"/>
                  </a:lnTo>
                  <a:lnTo>
                    <a:pt x="13200" y="14023"/>
                  </a:lnTo>
                  <a:lnTo>
                    <a:pt x="13011" y="14613"/>
                  </a:lnTo>
                  <a:lnTo>
                    <a:pt x="12721" y="15276"/>
                  </a:lnTo>
                  <a:lnTo>
                    <a:pt x="12282" y="15801"/>
                  </a:lnTo>
                  <a:lnTo>
                    <a:pt x="11993" y="16013"/>
                  </a:lnTo>
                  <a:lnTo>
                    <a:pt x="11007" y="16239"/>
                  </a:lnTo>
                  <a:lnTo>
                    <a:pt x="10970" y="16287"/>
                  </a:lnTo>
                  <a:lnTo>
                    <a:pt x="10931" y="16758"/>
                  </a:lnTo>
                  <a:lnTo>
                    <a:pt x="10951" y="17679"/>
                  </a:lnTo>
                  <a:lnTo>
                    <a:pt x="11013" y="18598"/>
                  </a:lnTo>
                  <a:lnTo>
                    <a:pt x="11102" y="19065"/>
                  </a:lnTo>
                  <a:lnTo>
                    <a:pt x="11823" y="18960"/>
                  </a:lnTo>
                  <a:lnTo>
                    <a:pt x="12364" y="18781"/>
                  </a:lnTo>
                  <a:lnTo>
                    <a:pt x="12765" y="18518"/>
                  </a:lnTo>
                  <a:lnTo>
                    <a:pt x="13070" y="18162"/>
                  </a:lnTo>
                  <a:lnTo>
                    <a:pt x="13042" y="18658"/>
                  </a:lnTo>
                  <a:lnTo>
                    <a:pt x="12384" y="19065"/>
                  </a:lnTo>
                  <a:lnTo>
                    <a:pt x="11577" y="19402"/>
                  </a:lnTo>
                  <a:lnTo>
                    <a:pt x="11102" y="19690"/>
                  </a:lnTo>
                  <a:lnTo>
                    <a:pt x="11031" y="20082"/>
                  </a:lnTo>
                  <a:lnTo>
                    <a:pt x="11140" y="21101"/>
                  </a:lnTo>
                  <a:lnTo>
                    <a:pt x="11102" y="21530"/>
                  </a:lnTo>
                  <a:lnTo>
                    <a:pt x="11157" y="21543"/>
                  </a:lnTo>
                  <a:lnTo>
                    <a:pt x="11252" y="21525"/>
                  </a:lnTo>
                  <a:lnTo>
                    <a:pt x="11232" y="21600"/>
                  </a:lnTo>
                  <a:lnTo>
                    <a:pt x="15170" y="20975"/>
                  </a:lnTo>
                  <a:lnTo>
                    <a:pt x="16126" y="19646"/>
                  </a:lnTo>
                  <a:lnTo>
                    <a:pt x="17979" y="18039"/>
                  </a:lnTo>
                  <a:lnTo>
                    <a:pt x="20035" y="16407"/>
                  </a:lnTo>
                  <a:lnTo>
                    <a:pt x="21600" y="15002"/>
                  </a:lnTo>
                  <a:lnTo>
                    <a:pt x="21080" y="12459"/>
                  </a:lnTo>
                  <a:lnTo>
                    <a:pt x="20320" y="9916"/>
                  </a:lnTo>
                  <a:lnTo>
                    <a:pt x="19216" y="7416"/>
                  </a:lnTo>
                  <a:lnTo>
                    <a:pt x="17662" y="5001"/>
                  </a:lnTo>
                  <a:lnTo>
                    <a:pt x="14649" y="2037"/>
                  </a:lnTo>
                  <a:lnTo>
                    <a:pt x="12894" y="671"/>
                  </a:lnTo>
                  <a:lnTo>
                    <a:pt x="11561" y="0"/>
                  </a:lnTo>
                  <a:close/>
                </a:path>
              </a:pathLst>
            </a:custGeom>
            <a:solidFill>
              <a:srgbClr val="EFB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0" name="object 735"/>
            <p:cNvSpPr/>
            <p:nvPr/>
          </p:nvSpPr>
          <p:spPr>
            <a:xfrm>
              <a:off x="112387" y="388193"/>
              <a:ext cx="73580" cy="297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52" y="0"/>
                  </a:moveTo>
                  <a:lnTo>
                    <a:pt x="8206" y="2647"/>
                  </a:lnTo>
                  <a:lnTo>
                    <a:pt x="8277" y="7054"/>
                  </a:lnTo>
                  <a:lnTo>
                    <a:pt x="8023" y="11226"/>
                  </a:lnTo>
                  <a:lnTo>
                    <a:pt x="6804" y="13170"/>
                  </a:lnTo>
                  <a:lnTo>
                    <a:pt x="4328" y="12966"/>
                  </a:lnTo>
                  <a:lnTo>
                    <a:pt x="0" y="11485"/>
                  </a:lnTo>
                  <a:lnTo>
                    <a:pt x="494" y="12070"/>
                  </a:lnTo>
                  <a:lnTo>
                    <a:pt x="6830" y="13658"/>
                  </a:lnTo>
                  <a:lnTo>
                    <a:pt x="7009" y="13731"/>
                  </a:lnTo>
                  <a:lnTo>
                    <a:pt x="7237" y="14941"/>
                  </a:lnTo>
                  <a:lnTo>
                    <a:pt x="6945" y="17353"/>
                  </a:lnTo>
                  <a:lnTo>
                    <a:pt x="6185" y="21439"/>
                  </a:lnTo>
                  <a:lnTo>
                    <a:pt x="7195" y="21600"/>
                  </a:lnTo>
                  <a:lnTo>
                    <a:pt x="9283" y="21475"/>
                  </a:lnTo>
                  <a:lnTo>
                    <a:pt x="9899" y="21540"/>
                  </a:lnTo>
                  <a:lnTo>
                    <a:pt x="10019" y="20909"/>
                  </a:lnTo>
                  <a:lnTo>
                    <a:pt x="9676" y="19411"/>
                  </a:lnTo>
                  <a:lnTo>
                    <a:pt x="9899" y="18835"/>
                  </a:lnTo>
                  <a:lnTo>
                    <a:pt x="11392" y="18412"/>
                  </a:lnTo>
                  <a:lnTo>
                    <a:pt x="13928" y="17916"/>
                  </a:lnTo>
                  <a:lnTo>
                    <a:pt x="15996" y="17319"/>
                  </a:lnTo>
                  <a:lnTo>
                    <a:pt x="16084" y="16589"/>
                  </a:lnTo>
                  <a:lnTo>
                    <a:pt x="15127" y="17113"/>
                  </a:lnTo>
                  <a:lnTo>
                    <a:pt x="13865" y="17499"/>
                  </a:lnTo>
                  <a:lnTo>
                    <a:pt x="12167" y="17762"/>
                  </a:lnTo>
                  <a:lnTo>
                    <a:pt x="9899" y="17917"/>
                  </a:lnTo>
                  <a:lnTo>
                    <a:pt x="9622" y="17230"/>
                  </a:lnTo>
                  <a:lnTo>
                    <a:pt x="9425" y="15879"/>
                  </a:lnTo>
                  <a:lnTo>
                    <a:pt x="9361" y="14526"/>
                  </a:lnTo>
                  <a:lnTo>
                    <a:pt x="9485" y="13833"/>
                  </a:lnTo>
                  <a:lnTo>
                    <a:pt x="9600" y="13762"/>
                  </a:lnTo>
                  <a:lnTo>
                    <a:pt x="12699" y="13430"/>
                  </a:lnTo>
                  <a:lnTo>
                    <a:pt x="13608" y="13119"/>
                  </a:lnTo>
                  <a:lnTo>
                    <a:pt x="14987" y="12347"/>
                  </a:lnTo>
                  <a:lnTo>
                    <a:pt x="15900" y="11373"/>
                  </a:lnTo>
                  <a:lnTo>
                    <a:pt x="16493" y="10506"/>
                  </a:lnTo>
                  <a:lnTo>
                    <a:pt x="16908" y="10056"/>
                  </a:lnTo>
                  <a:lnTo>
                    <a:pt x="18389" y="9900"/>
                  </a:lnTo>
                  <a:lnTo>
                    <a:pt x="20371" y="9834"/>
                  </a:lnTo>
                  <a:lnTo>
                    <a:pt x="21600" y="9560"/>
                  </a:lnTo>
                  <a:lnTo>
                    <a:pt x="20827" y="8779"/>
                  </a:lnTo>
                  <a:lnTo>
                    <a:pt x="19633" y="9473"/>
                  </a:lnTo>
                  <a:lnTo>
                    <a:pt x="18207" y="9702"/>
                  </a:lnTo>
                  <a:lnTo>
                    <a:pt x="17009" y="9431"/>
                  </a:lnTo>
                  <a:lnTo>
                    <a:pt x="16494" y="8626"/>
                  </a:lnTo>
                  <a:lnTo>
                    <a:pt x="16061" y="9878"/>
                  </a:lnTo>
                  <a:lnTo>
                    <a:pt x="15109" y="11295"/>
                  </a:lnTo>
                  <a:lnTo>
                    <a:pt x="13098" y="12551"/>
                  </a:lnTo>
                  <a:lnTo>
                    <a:pt x="9485" y="13323"/>
                  </a:lnTo>
                  <a:lnTo>
                    <a:pt x="9899" y="256"/>
                  </a:lnTo>
                  <a:lnTo>
                    <a:pt x="8452" y="0"/>
                  </a:lnTo>
                  <a:close/>
                </a:path>
              </a:pathLst>
            </a:custGeom>
            <a:solidFill>
              <a:srgbClr val="AB60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1" name="object 736"/>
            <p:cNvSpPr/>
            <p:nvPr/>
          </p:nvSpPr>
          <p:spPr>
            <a:xfrm>
              <a:off x="104551" y="49748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4" y="15178"/>
                  </a:lnTo>
                  <a:lnTo>
                    <a:pt x="19141" y="21600"/>
                  </a:lnTo>
                  <a:lnTo>
                    <a:pt x="21600" y="422"/>
                  </a:lnTo>
                  <a:lnTo>
                    <a:pt x="9556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96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2" name="object 737"/>
            <p:cNvSpPr/>
            <p:nvPr/>
          </p:nvSpPr>
          <p:spPr>
            <a:xfrm>
              <a:off x="159993" y="474876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39" y="0"/>
                  </a:moveTo>
                  <a:lnTo>
                    <a:pt x="0" y="20996"/>
                  </a:lnTo>
                  <a:lnTo>
                    <a:pt x="21600" y="21600"/>
                  </a:lnTo>
                  <a:lnTo>
                    <a:pt x="17092" y="6035"/>
                  </a:lnTo>
                  <a:lnTo>
                    <a:pt x="13802" y="4625"/>
                  </a:lnTo>
                  <a:lnTo>
                    <a:pt x="3039" y="0"/>
                  </a:lnTo>
                  <a:close/>
                </a:path>
              </a:pathLst>
            </a:custGeom>
            <a:solidFill>
              <a:srgbClr val="E9A7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3" name="object 738"/>
            <p:cNvSpPr/>
            <p:nvPr/>
          </p:nvSpPr>
          <p:spPr>
            <a:xfrm>
              <a:off x="1423091" y="461244"/>
              <a:ext cx="89208" cy="43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6" y="0"/>
                  </a:moveTo>
                  <a:lnTo>
                    <a:pt x="7995" y="1748"/>
                  </a:lnTo>
                  <a:lnTo>
                    <a:pt x="2211" y="839"/>
                  </a:lnTo>
                  <a:lnTo>
                    <a:pt x="3091" y="1214"/>
                  </a:lnTo>
                  <a:lnTo>
                    <a:pt x="5046" y="1596"/>
                  </a:lnTo>
                  <a:lnTo>
                    <a:pt x="7072" y="1941"/>
                  </a:lnTo>
                  <a:lnTo>
                    <a:pt x="8165" y="2202"/>
                  </a:lnTo>
                  <a:lnTo>
                    <a:pt x="8300" y="2738"/>
                  </a:lnTo>
                  <a:lnTo>
                    <a:pt x="8295" y="3738"/>
                  </a:lnTo>
                  <a:lnTo>
                    <a:pt x="8139" y="4722"/>
                  </a:lnTo>
                  <a:lnTo>
                    <a:pt x="7823" y="5208"/>
                  </a:lnTo>
                  <a:lnTo>
                    <a:pt x="5757" y="5252"/>
                  </a:lnTo>
                  <a:lnTo>
                    <a:pt x="3661" y="4841"/>
                  </a:lnTo>
                  <a:lnTo>
                    <a:pt x="2031" y="4264"/>
                  </a:lnTo>
                  <a:lnTo>
                    <a:pt x="1362" y="3810"/>
                  </a:lnTo>
                  <a:lnTo>
                    <a:pt x="1190" y="4156"/>
                  </a:lnTo>
                  <a:lnTo>
                    <a:pt x="2094" y="4709"/>
                  </a:lnTo>
                  <a:lnTo>
                    <a:pt x="4191" y="5335"/>
                  </a:lnTo>
                  <a:lnTo>
                    <a:pt x="7691" y="5644"/>
                  </a:lnTo>
                  <a:lnTo>
                    <a:pt x="7823" y="5697"/>
                  </a:lnTo>
                  <a:lnTo>
                    <a:pt x="7960" y="6202"/>
                  </a:lnTo>
                  <a:lnTo>
                    <a:pt x="7865" y="7183"/>
                  </a:lnTo>
                  <a:lnTo>
                    <a:pt x="7536" y="8147"/>
                  </a:lnTo>
                  <a:lnTo>
                    <a:pt x="6974" y="8598"/>
                  </a:lnTo>
                  <a:lnTo>
                    <a:pt x="679" y="7375"/>
                  </a:lnTo>
                  <a:lnTo>
                    <a:pt x="1667" y="7816"/>
                  </a:lnTo>
                  <a:lnTo>
                    <a:pt x="3954" y="8310"/>
                  </a:lnTo>
                  <a:lnTo>
                    <a:pt x="6305" y="8738"/>
                  </a:lnTo>
                  <a:lnTo>
                    <a:pt x="7485" y="8983"/>
                  </a:lnTo>
                  <a:lnTo>
                    <a:pt x="7510" y="9394"/>
                  </a:lnTo>
                  <a:lnTo>
                    <a:pt x="7336" y="10185"/>
                  </a:lnTo>
                  <a:lnTo>
                    <a:pt x="7023" y="10960"/>
                  </a:lnTo>
                  <a:lnTo>
                    <a:pt x="6633" y="11324"/>
                  </a:lnTo>
                  <a:lnTo>
                    <a:pt x="3276" y="10959"/>
                  </a:lnTo>
                  <a:lnTo>
                    <a:pt x="1611" y="10736"/>
                  </a:lnTo>
                  <a:lnTo>
                    <a:pt x="341" y="10486"/>
                  </a:lnTo>
                  <a:lnTo>
                    <a:pt x="0" y="10555"/>
                  </a:lnTo>
                  <a:lnTo>
                    <a:pt x="1729" y="10947"/>
                  </a:lnTo>
                  <a:lnTo>
                    <a:pt x="4043" y="11297"/>
                  </a:lnTo>
                  <a:lnTo>
                    <a:pt x="6122" y="11583"/>
                  </a:lnTo>
                  <a:lnTo>
                    <a:pt x="7144" y="11779"/>
                  </a:lnTo>
                  <a:lnTo>
                    <a:pt x="7273" y="12237"/>
                  </a:lnTo>
                  <a:lnTo>
                    <a:pt x="7023" y="12933"/>
                  </a:lnTo>
                  <a:lnTo>
                    <a:pt x="6663" y="13655"/>
                  </a:lnTo>
                  <a:lnTo>
                    <a:pt x="6464" y="14191"/>
                  </a:lnTo>
                  <a:lnTo>
                    <a:pt x="5784" y="21600"/>
                  </a:lnTo>
                  <a:lnTo>
                    <a:pt x="7485" y="21600"/>
                  </a:lnTo>
                  <a:lnTo>
                    <a:pt x="7424" y="20975"/>
                  </a:lnTo>
                  <a:lnTo>
                    <a:pt x="8383" y="20555"/>
                  </a:lnTo>
                  <a:lnTo>
                    <a:pt x="10169" y="20239"/>
                  </a:lnTo>
                  <a:lnTo>
                    <a:pt x="12587" y="19922"/>
                  </a:lnTo>
                  <a:lnTo>
                    <a:pt x="12242" y="18510"/>
                  </a:lnTo>
                  <a:lnTo>
                    <a:pt x="12044" y="17093"/>
                  </a:lnTo>
                  <a:lnTo>
                    <a:pt x="11907" y="14260"/>
                  </a:lnTo>
                  <a:lnTo>
                    <a:pt x="11749" y="13712"/>
                  </a:lnTo>
                  <a:lnTo>
                    <a:pt x="11467" y="13022"/>
                  </a:lnTo>
                  <a:lnTo>
                    <a:pt x="11319" y="12349"/>
                  </a:lnTo>
                  <a:lnTo>
                    <a:pt x="11566" y="11849"/>
                  </a:lnTo>
                  <a:lnTo>
                    <a:pt x="12544" y="11629"/>
                  </a:lnTo>
                  <a:lnTo>
                    <a:pt x="16258" y="11077"/>
                  </a:lnTo>
                  <a:lnTo>
                    <a:pt x="17350" y="10800"/>
                  </a:lnTo>
                  <a:lnTo>
                    <a:pt x="16542" y="10786"/>
                  </a:lnTo>
                  <a:lnTo>
                    <a:pt x="14731" y="11059"/>
                  </a:lnTo>
                  <a:lnTo>
                    <a:pt x="12784" y="11379"/>
                  </a:lnTo>
                  <a:lnTo>
                    <a:pt x="11566" y="11499"/>
                  </a:lnTo>
                  <a:lnTo>
                    <a:pt x="11527" y="10981"/>
                  </a:lnTo>
                  <a:lnTo>
                    <a:pt x="11219" y="10355"/>
                  </a:lnTo>
                  <a:lnTo>
                    <a:pt x="11000" y="9741"/>
                  </a:lnTo>
                  <a:lnTo>
                    <a:pt x="11227" y="9262"/>
                  </a:lnTo>
                  <a:lnTo>
                    <a:pt x="13098" y="8914"/>
                  </a:lnTo>
                  <a:lnTo>
                    <a:pt x="20269" y="7928"/>
                  </a:lnTo>
                  <a:lnTo>
                    <a:pt x="21600" y="7689"/>
                  </a:lnTo>
                  <a:lnTo>
                    <a:pt x="21419" y="7666"/>
                  </a:lnTo>
                  <a:lnTo>
                    <a:pt x="20496" y="7710"/>
                  </a:lnTo>
                  <a:lnTo>
                    <a:pt x="20410" y="7689"/>
                  </a:lnTo>
                  <a:lnTo>
                    <a:pt x="20265" y="7903"/>
                  </a:lnTo>
                  <a:lnTo>
                    <a:pt x="18796" y="7822"/>
                  </a:lnTo>
                  <a:lnTo>
                    <a:pt x="17166" y="8035"/>
                  </a:lnTo>
                  <a:lnTo>
                    <a:pt x="13103" y="8690"/>
                  </a:lnTo>
                  <a:lnTo>
                    <a:pt x="11907" y="8843"/>
                  </a:lnTo>
                  <a:lnTo>
                    <a:pt x="11227" y="8773"/>
                  </a:lnTo>
                  <a:lnTo>
                    <a:pt x="11417" y="8091"/>
                  </a:lnTo>
                  <a:lnTo>
                    <a:pt x="10750" y="6537"/>
                  </a:lnTo>
                  <a:lnTo>
                    <a:pt x="10886" y="5907"/>
                  </a:lnTo>
                  <a:lnTo>
                    <a:pt x="12102" y="5564"/>
                  </a:lnTo>
                  <a:lnTo>
                    <a:pt x="14361" y="5182"/>
                  </a:lnTo>
                  <a:lnTo>
                    <a:pt x="16583" y="4760"/>
                  </a:lnTo>
                  <a:lnTo>
                    <a:pt x="17688" y="4299"/>
                  </a:lnTo>
                  <a:lnTo>
                    <a:pt x="14655" y="4952"/>
                  </a:lnTo>
                  <a:lnTo>
                    <a:pt x="12975" y="5231"/>
                  </a:lnTo>
                  <a:lnTo>
                    <a:pt x="10886" y="5418"/>
                  </a:lnTo>
                  <a:lnTo>
                    <a:pt x="10949" y="4698"/>
                  </a:lnTo>
                  <a:lnTo>
                    <a:pt x="10554" y="3801"/>
                  </a:lnTo>
                  <a:lnTo>
                    <a:pt x="10239" y="2925"/>
                  </a:lnTo>
                  <a:lnTo>
                    <a:pt x="10545" y="2272"/>
                  </a:lnTo>
                  <a:lnTo>
                    <a:pt x="11587" y="2087"/>
                  </a:lnTo>
                  <a:lnTo>
                    <a:pt x="13610" y="1814"/>
                  </a:lnTo>
                  <a:lnTo>
                    <a:pt x="15546" y="1525"/>
                  </a:lnTo>
                  <a:lnTo>
                    <a:pt x="16329" y="1294"/>
                  </a:lnTo>
                  <a:lnTo>
                    <a:pt x="15450" y="1263"/>
                  </a:lnTo>
                  <a:lnTo>
                    <a:pt x="13702" y="1489"/>
                  </a:lnTo>
                  <a:lnTo>
                    <a:pt x="10717" y="1958"/>
                  </a:lnTo>
                  <a:lnTo>
                    <a:pt x="10253" y="1665"/>
                  </a:lnTo>
                  <a:lnTo>
                    <a:pt x="10150" y="1037"/>
                  </a:lnTo>
                  <a:lnTo>
                    <a:pt x="9906" y="38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4" name="object 739"/>
            <p:cNvSpPr/>
            <p:nvPr/>
          </p:nvSpPr>
          <p:spPr>
            <a:xfrm>
              <a:off x="1341607" y="268167"/>
              <a:ext cx="241646" cy="47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83" y="0"/>
                  </a:moveTo>
                  <a:lnTo>
                    <a:pt x="9743" y="397"/>
                  </a:lnTo>
                  <a:lnTo>
                    <a:pt x="9217" y="1163"/>
                  </a:lnTo>
                  <a:lnTo>
                    <a:pt x="8791" y="1830"/>
                  </a:lnTo>
                  <a:lnTo>
                    <a:pt x="6974" y="3763"/>
                  </a:lnTo>
                  <a:lnTo>
                    <a:pt x="5099" y="5700"/>
                  </a:lnTo>
                  <a:lnTo>
                    <a:pt x="3313" y="7662"/>
                  </a:lnTo>
                  <a:lnTo>
                    <a:pt x="1769" y="9666"/>
                  </a:lnTo>
                  <a:lnTo>
                    <a:pt x="614" y="11734"/>
                  </a:lnTo>
                  <a:lnTo>
                    <a:pt x="0" y="13882"/>
                  </a:lnTo>
                  <a:lnTo>
                    <a:pt x="73" y="15966"/>
                  </a:lnTo>
                  <a:lnTo>
                    <a:pt x="936" y="17969"/>
                  </a:lnTo>
                  <a:lnTo>
                    <a:pt x="2730" y="19695"/>
                  </a:lnTo>
                  <a:lnTo>
                    <a:pt x="5594" y="20950"/>
                  </a:lnTo>
                  <a:lnTo>
                    <a:pt x="9670" y="21537"/>
                  </a:lnTo>
                  <a:lnTo>
                    <a:pt x="9743" y="21053"/>
                  </a:lnTo>
                  <a:lnTo>
                    <a:pt x="9876" y="20399"/>
                  </a:lnTo>
                  <a:lnTo>
                    <a:pt x="9969" y="19769"/>
                  </a:lnTo>
                  <a:lnTo>
                    <a:pt x="9921" y="19354"/>
                  </a:lnTo>
                  <a:lnTo>
                    <a:pt x="9544" y="19177"/>
                  </a:lnTo>
                  <a:lnTo>
                    <a:pt x="8776" y="18919"/>
                  </a:lnTo>
                  <a:lnTo>
                    <a:pt x="7922" y="18601"/>
                  </a:lnTo>
                  <a:lnTo>
                    <a:pt x="7254" y="18222"/>
                  </a:lnTo>
                  <a:lnTo>
                    <a:pt x="6642" y="18162"/>
                  </a:lnTo>
                  <a:lnTo>
                    <a:pt x="6907" y="17773"/>
                  </a:lnTo>
                  <a:lnTo>
                    <a:pt x="7516" y="17634"/>
                  </a:lnTo>
                  <a:lnTo>
                    <a:pt x="7142" y="18006"/>
                  </a:lnTo>
                  <a:lnTo>
                    <a:pt x="7410" y="18184"/>
                  </a:lnTo>
                  <a:lnTo>
                    <a:pt x="7878" y="18411"/>
                  </a:lnTo>
                  <a:lnTo>
                    <a:pt x="8493" y="18612"/>
                  </a:lnTo>
                  <a:lnTo>
                    <a:pt x="9732" y="18943"/>
                  </a:lnTo>
                  <a:lnTo>
                    <a:pt x="9876" y="18613"/>
                  </a:lnTo>
                  <a:lnTo>
                    <a:pt x="9992" y="17912"/>
                  </a:lnTo>
                  <a:lnTo>
                    <a:pt x="10056" y="17196"/>
                  </a:lnTo>
                  <a:lnTo>
                    <a:pt x="10047" y="16824"/>
                  </a:lnTo>
                  <a:lnTo>
                    <a:pt x="9611" y="16603"/>
                  </a:lnTo>
                  <a:lnTo>
                    <a:pt x="8743" y="16215"/>
                  </a:lnTo>
                  <a:lnTo>
                    <a:pt x="7899" y="15768"/>
                  </a:lnTo>
                  <a:lnTo>
                    <a:pt x="7534" y="15369"/>
                  </a:lnTo>
                  <a:lnTo>
                    <a:pt x="9858" y="16476"/>
                  </a:lnTo>
                  <a:lnTo>
                    <a:pt x="10066" y="16068"/>
                  </a:lnTo>
                  <a:lnTo>
                    <a:pt x="10187" y="15195"/>
                  </a:lnTo>
                  <a:lnTo>
                    <a:pt x="10222" y="14307"/>
                  </a:lnTo>
                  <a:lnTo>
                    <a:pt x="10172" y="13851"/>
                  </a:lnTo>
                  <a:lnTo>
                    <a:pt x="10123" y="13802"/>
                  </a:lnTo>
                  <a:lnTo>
                    <a:pt x="8831" y="13523"/>
                  </a:lnTo>
                  <a:lnTo>
                    <a:pt x="8057" y="12956"/>
                  </a:lnTo>
                  <a:lnTo>
                    <a:pt x="7723" y="12455"/>
                  </a:lnTo>
                  <a:lnTo>
                    <a:pt x="7787" y="12142"/>
                  </a:lnTo>
                  <a:lnTo>
                    <a:pt x="8033" y="12553"/>
                  </a:lnTo>
                  <a:lnTo>
                    <a:pt x="8635" y="13075"/>
                  </a:lnTo>
                  <a:lnTo>
                    <a:pt x="9409" y="13447"/>
                  </a:lnTo>
                  <a:lnTo>
                    <a:pt x="10172" y="13407"/>
                  </a:lnTo>
                  <a:lnTo>
                    <a:pt x="10288" y="12968"/>
                  </a:lnTo>
                  <a:lnTo>
                    <a:pt x="10346" y="12078"/>
                  </a:lnTo>
                  <a:lnTo>
                    <a:pt x="10348" y="11173"/>
                  </a:lnTo>
                  <a:lnTo>
                    <a:pt x="10298" y="10688"/>
                  </a:lnTo>
                  <a:lnTo>
                    <a:pt x="9894" y="10451"/>
                  </a:lnTo>
                  <a:lnTo>
                    <a:pt x="9146" y="10139"/>
                  </a:lnTo>
                  <a:lnTo>
                    <a:pt x="8425" y="9793"/>
                  </a:lnTo>
                  <a:lnTo>
                    <a:pt x="8100" y="9454"/>
                  </a:lnTo>
                  <a:lnTo>
                    <a:pt x="10235" y="10276"/>
                  </a:lnTo>
                  <a:lnTo>
                    <a:pt x="10612" y="8694"/>
                  </a:lnTo>
                  <a:lnTo>
                    <a:pt x="10940" y="9038"/>
                  </a:lnTo>
                  <a:lnTo>
                    <a:pt x="11031" y="9633"/>
                  </a:lnTo>
                  <a:lnTo>
                    <a:pt x="11069" y="10201"/>
                  </a:lnTo>
                  <a:lnTo>
                    <a:pt x="11240" y="10466"/>
                  </a:lnTo>
                  <a:lnTo>
                    <a:pt x="12342" y="10042"/>
                  </a:lnTo>
                  <a:lnTo>
                    <a:pt x="12987" y="9838"/>
                  </a:lnTo>
                  <a:lnTo>
                    <a:pt x="13312" y="9865"/>
                  </a:lnTo>
                  <a:lnTo>
                    <a:pt x="13023" y="10075"/>
                  </a:lnTo>
                  <a:lnTo>
                    <a:pt x="12308" y="10336"/>
                  </a:lnTo>
                  <a:lnTo>
                    <a:pt x="11561" y="10583"/>
                  </a:lnTo>
                  <a:lnTo>
                    <a:pt x="11176" y="10750"/>
                  </a:lnTo>
                  <a:lnTo>
                    <a:pt x="11064" y="11342"/>
                  </a:lnTo>
                  <a:lnTo>
                    <a:pt x="11180" y="12134"/>
                  </a:lnTo>
                  <a:lnTo>
                    <a:pt x="11326" y="12946"/>
                  </a:lnTo>
                  <a:lnTo>
                    <a:pt x="11302" y="13597"/>
                  </a:lnTo>
                  <a:lnTo>
                    <a:pt x="12074" y="13428"/>
                  </a:lnTo>
                  <a:lnTo>
                    <a:pt x="12694" y="13176"/>
                  </a:lnTo>
                  <a:lnTo>
                    <a:pt x="13813" y="12585"/>
                  </a:lnTo>
                  <a:lnTo>
                    <a:pt x="13405" y="13003"/>
                  </a:lnTo>
                  <a:lnTo>
                    <a:pt x="12585" y="13384"/>
                  </a:lnTo>
                  <a:lnTo>
                    <a:pt x="11751" y="13730"/>
                  </a:lnTo>
                  <a:lnTo>
                    <a:pt x="11302" y="14040"/>
                  </a:lnTo>
                  <a:lnTo>
                    <a:pt x="11252" y="14610"/>
                  </a:lnTo>
                  <a:lnTo>
                    <a:pt x="11498" y="16016"/>
                  </a:lnTo>
                  <a:lnTo>
                    <a:pt x="11428" y="16634"/>
                  </a:lnTo>
                  <a:lnTo>
                    <a:pt x="11679" y="16697"/>
                  </a:lnTo>
                  <a:lnTo>
                    <a:pt x="12121" y="16559"/>
                  </a:lnTo>
                  <a:lnTo>
                    <a:pt x="13621" y="15966"/>
                  </a:lnTo>
                  <a:lnTo>
                    <a:pt x="14190" y="15780"/>
                  </a:lnTo>
                  <a:lnTo>
                    <a:pt x="14261" y="15374"/>
                  </a:lnTo>
                  <a:lnTo>
                    <a:pt x="14405" y="15327"/>
                  </a:lnTo>
                  <a:lnTo>
                    <a:pt x="14850" y="15672"/>
                  </a:lnTo>
                  <a:lnTo>
                    <a:pt x="15190" y="15632"/>
                  </a:lnTo>
                  <a:lnTo>
                    <a:pt x="15258" y="15653"/>
                  </a:lnTo>
                  <a:lnTo>
                    <a:pt x="14766" y="15869"/>
                  </a:lnTo>
                  <a:lnTo>
                    <a:pt x="12119" y="16761"/>
                  </a:lnTo>
                  <a:lnTo>
                    <a:pt x="11428" y="17077"/>
                  </a:lnTo>
                  <a:lnTo>
                    <a:pt x="11344" y="17510"/>
                  </a:lnTo>
                  <a:lnTo>
                    <a:pt x="11425" y="18066"/>
                  </a:lnTo>
                  <a:lnTo>
                    <a:pt x="11539" y="18632"/>
                  </a:lnTo>
                  <a:lnTo>
                    <a:pt x="11553" y="19101"/>
                  </a:lnTo>
                  <a:lnTo>
                    <a:pt x="12003" y="18992"/>
                  </a:lnTo>
                  <a:lnTo>
                    <a:pt x="12722" y="18703"/>
                  </a:lnTo>
                  <a:lnTo>
                    <a:pt x="13390" y="18455"/>
                  </a:lnTo>
                  <a:lnTo>
                    <a:pt x="13689" y="18469"/>
                  </a:lnTo>
                  <a:lnTo>
                    <a:pt x="13285" y="18720"/>
                  </a:lnTo>
                  <a:lnTo>
                    <a:pt x="11914" y="19219"/>
                  </a:lnTo>
                  <a:lnTo>
                    <a:pt x="11553" y="19418"/>
                  </a:lnTo>
                  <a:lnTo>
                    <a:pt x="11462" y="19870"/>
                  </a:lnTo>
                  <a:lnTo>
                    <a:pt x="11517" y="20480"/>
                  </a:lnTo>
                  <a:lnTo>
                    <a:pt x="11621" y="21104"/>
                  </a:lnTo>
                  <a:lnTo>
                    <a:pt x="11679" y="21600"/>
                  </a:lnTo>
                  <a:lnTo>
                    <a:pt x="15589" y="20958"/>
                  </a:lnTo>
                  <a:lnTo>
                    <a:pt x="18392" y="19742"/>
                  </a:lnTo>
                  <a:lnTo>
                    <a:pt x="20195" y="18102"/>
                  </a:lnTo>
                  <a:lnTo>
                    <a:pt x="21103" y="16193"/>
                  </a:lnTo>
                  <a:lnTo>
                    <a:pt x="21223" y="14167"/>
                  </a:lnTo>
                  <a:lnTo>
                    <a:pt x="21349" y="14009"/>
                  </a:lnTo>
                  <a:lnTo>
                    <a:pt x="21455" y="14050"/>
                  </a:lnTo>
                  <a:lnTo>
                    <a:pt x="21600" y="14009"/>
                  </a:lnTo>
                  <a:lnTo>
                    <a:pt x="21360" y="13704"/>
                  </a:lnTo>
                  <a:lnTo>
                    <a:pt x="21237" y="13363"/>
                  </a:lnTo>
                  <a:lnTo>
                    <a:pt x="20230" y="10570"/>
                  </a:lnTo>
                  <a:lnTo>
                    <a:pt x="18997" y="8585"/>
                  </a:lnTo>
                  <a:lnTo>
                    <a:pt x="17465" y="6655"/>
                  </a:lnTo>
                  <a:lnTo>
                    <a:pt x="13663" y="2503"/>
                  </a:lnTo>
                  <a:lnTo>
                    <a:pt x="11553" y="439"/>
                  </a:lnTo>
                  <a:lnTo>
                    <a:pt x="10483" y="0"/>
                  </a:lnTo>
                  <a:close/>
                </a:path>
              </a:pathLst>
            </a:custGeom>
            <a:solidFill>
              <a:srgbClr val="80B4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5" name="object 740"/>
            <p:cNvSpPr/>
            <p:nvPr/>
          </p:nvSpPr>
          <p:spPr>
            <a:xfrm>
              <a:off x="1497519" y="60795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72" y="0"/>
                  </a:moveTo>
                  <a:lnTo>
                    <a:pt x="2430" y="1944"/>
                  </a:lnTo>
                  <a:lnTo>
                    <a:pt x="0" y="18817"/>
                  </a:lnTo>
                  <a:lnTo>
                    <a:pt x="1092" y="18555"/>
                  </a:lnTo>
                  <a:lnTo>
                    <a:pt x="19764" y="21600"/>
                  </a:lnTo>
                  <a:lnTo>
                    <a:pt x="21600" y="13560"/>
                  </a:lnTo>
                  <a:lnTo>
                    <a:pt x="14028" y="6149"/>
                  </a:lnTo>
                  <a:lnTo>
                    <a:pt x="7372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6" name="object 741"/>
            <p:cNvSpPr/>
            <p:nvPr/>
          </p:nvSpPr>
          <p:spPr>
            <a:xfrm>
              <a:off x="1495868" y="44895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96" y="0"/>
                  </a:moveTo>
                  <a:lnTo>
                    <a:pt x="0" y="15460"/>
                  </a:lnTo>
                  <a:lnTo>
                    <a:pt x="21549" y="21600"/>
                  </a:lnTo>
                  <a:lnTo>
                    <a:pt x="21600" y="431"/>
                  </a:lnTo>
                  <a:lnTo>
                    <a:pt x="11290" y="17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00" name="object 742"/>
            <p:cNvGrpSpPr/>
            <p:nvPr/>
          </p:nvGrpSpPr>
          <p:grpSpPr>
            <a:xfrm>
              <a:off x="1405710" y="315546"/>
              <a:ext cx="72152" cy="264193"/>
              <a:chOff x="0" y="0"/>
              <a:chExt cx="72151" cy="264192"/>
            </a:xfrm>
          </p:grpSpPr>
          <p:sp>
            <p:nvSpPr>
              <p:cNvPr id="1997" name="Shape"/>
              <p:cNvSpPr/>
              <p:nvPr/>
            </p:nvSpPr>
            <p:spPr>
              <a:xfrm>
                <a:off x="-1" y="251489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03"/>
                    </a:moveTo>
                    <a:lnTo>
                      <a:pt x="11658" y="3184"/>
                    </a:lnTo>
                    <a:lnTo>
                      <a:pt x="0" y="0"/>
                    </a:lnTo>
                    <a:lnTo>
                      <a:pt x="4502" y="17853"/>
                    </a:lnTo>
                    <a:lnTo>
                      <a:pt x="15581" y="21600"/>
                    </a:lnTo>
                    <a:lnTo>
                      <a:pt x="21600" y="590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8" name="Shape"/>
              <p:cNvSpPr/>
              <p:nvPr/>
            </p:nvSpPr>
            <p:spPr>
              <a:xfrm>
                <a:off x="43385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242" y="3691"/>
                    </a:lnTo>
                    <a:lnTo>
                      <a:pt x="0" y="6466"/>
                    </a:lnTo>
                    <a:lnTo>
                      <a:pt x="7225" y="21371"/>
                    </a:lnTo>
                    <a:lnTo>
                      <a:pt x="214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9" name="Shape"/>
              <p:cNvSpPr/>
              <p:nvPr/>
            </p:nvSpPr>
            <p:spPr>
              <a:xfrm>
                <a:off x="59444" y="64172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93"/>
                    </a:moveTo>
                    <a:lnTo>
                      <a:pt x="11870" y="0"/>
                    </a:lnTo>
                    <a:lnTo>
                      <a:pt x="8309" y="328"/>
                    </a:lnTo>
                    <a:lnTo>
                      <a:pt x="1094" y="981"/>
                    </a:lnTo>
                    <a:lnTo>
                      <a:pt x="0" y="21600"/>
                    </a:lnTo>
                    <a:lnTo>
                      <a:pt x="21600" y="2119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01" name="object 743"/>
            <p:cNvSpPr/>
            <p:nvPr/>
          </p:nvSpPr>
          <p:spPr>
            <a:xfrm>
              <a:off x="1414454" y="659758"/>
              <a:ext cx="12704" cy="1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537" y="4896"/>
                  </a:lnTo>
                  <a:lnTo>
                    <a:pt x="0" y="18598"/>
                  </a:lnTo>
                  <a:lnTo>
                    <a:pt x="15121" y="20713"/>
                  </a:lnTo>
                  <a:lnTo>
                    <a:pt x="15850" y="21600"/>
                  </a:lnTo>
                  <a:lnTo>
                    <a:pt x="18965" y="19384"/>
                  </a:lnTo>
                  <a:lnTo>
                    <a:pt x="12342" y="1311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2" name="object 744"/>
            <p:cNvSpPr/>
            <p:nvPr/>
          </p:nvSpPr>
          <p:spPr>
            <a:xfrm>
              <a:off x="1460546" y="284244"/>
              <a:ext cx="12704" cy="1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26" y="0"/>
                  </a:moveTo>
                  <a:lnTo>
                    <a:pt x="1044" y="3813"/>
                  </a:lnTo>
                  <a:lnTo>
                    <a:pt x="0" y="11966"/>
                  </a:lnTo>
                  <a:lnTo>
                    <a:pt x="5658" y="19538"/>
                  </a:lnTo>
                  <a:lnTo>
                    <a:pt x="21600" y="21600"/>
                  </a:lnTo>
                  <a:lnTo>
                    <a:pt x="5226" y="0"/>
                  </a:lnTo>
                  <a:close/>
                </a:path>
              </a:pathLst>
            </a:custGeom>
            <a:solidFill>
              <a:srgbClr val="8F85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3" name="object 745"/>
            <p:cNvSpPr/>
            <p:nvPr/>
          </p:nvSpPr>
          <p:spPr>
            <a:xfrm>
              <a:off x="1394268" y="42680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586" y="17667"/>
                  </a:lnTo>
                  <a:lnTo>
                    <a:pt x="21600" y="21600"/>
                  </a:lnTo>
                  <a:lnTo>
                    <a:pt x="18014" y="3933"/>
                  </a:lnTo>
                  <a:lnTo>
                    <a:pt x="12342" y="2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08" name="object 746"/>
            <p:cNvGrpSpPr/>
            <p:nvPr/>
          </p:nvGrpSpPr>
          <p:grpSpPr>
            <a:xfrm>
              <a:off x="1357323" y="536194"/>
              <a:ext cx="196859" cy="108245"/>
              <a:chOff x="-1" y="-1"/>
              <a:chExt cx="196858" cy="108244"/>
            </a:xfrm>
          </p:grpSpPr>
          <p:sp>
            <p:nvSpPr>
              <p:cNvPr id="2004" name="Shape"/>
              <p:cNvSpPr/>
              <p:nvPr/>
            </p:nvSpPr>
            <p:spPr>
              <a:xfrm>
                <a:off x="-2" y="83123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15"/>
                    </a:moveTo>
                    <a:lnTo>
                      <a:pt x="21563" y="3961"/>
                    </a:lnTo>
                    <a:lnTo>
                      <a:pt x="13925" y="2559"/>
                    </a:lnTo>
                    <a:lnTo>
                      <a:pt x="0" y="0"/>
                    </a:lnTo>
                    <a:lnTo>
                      <a:pt x="4462" y="21377"/>
                    </a:lnTo>
                    <a:lnTo>
                      <a:pt x="17852" y="21600"/>
                    </a:lnTo>
                    <a:lnTo>
                      <a:pt x="21600" y="17515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5" name="Shape"/>
              <p:cNvSpPr/>
              <p:nvPr/>
            </p:nvSpPr>
            <p:spPr>
              <a:xfrm>
                <a:off x="29528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486"/>
                    </a:moveTo>
                    <a:lnTo>
                      <a:pt x="13370" y="2763"/>
                    </a:lnTo>
                    <a:lnTo>
                      <a:pt x="0" y="0"/>
                    </a:lnTo>
                    <a:lnTo>
                      <a:pt x="3906" y="18304"/>
                    </a:lnTo>
                    <a:lnTo>
                      <a:pt x="19589" y="21600"/>
                    </a:lnTo>
                    <a:lnTo>
                      <a:pt x="21600" y="448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6" name="Shape"/>
              <p:cNvSpPr/>
              <p:nvPr/>
            </p:nvSpPr>
            <p:spPr>
              <a:xfrm>
                <a:off x="37974" y="95538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07"/>
                    </a:moveTo>
                    <a:lnTo>
                      <a:pt x="13019" y="3558"/>
                    </a:lnTo>
                    <a:lnTo>
                      <a:pt x="0" y="0"/>
                    </a:lnTo>
                    <a:lnTo>
                      <a:pt x="7678" y="21600"/>
                    </a:lnTo>
                    <a:lnTo>
                      <a:pt x="16472" y="20208"/>
                    </a:lnTo>
                    <a:lnTo>
                      <a:pt x="21600" y="5907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7" name="Shape"/>
              <p:cNvSpPr/>
              <p:nvPr/>
            </p:nvSpPr>
            <p:spPr>
              <a:xfrm>
                <a:off x="184151" y="32683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40"/>
                    </a:moveTo>
                    <a:lnTo>
                      <a:pt x="12731" y="4919"/>
                    </a:lnTo>
                    <a:lnTo>
                      <a:pt x="0" y="0"/>
                    </a:lnTo>
                    <a:lnTo>
                      <a:pt x="2391" y="21600"/>
                    </a:lnTo>
                    <a:lnTo>
                      <a:pt x="13553" y="21451"/>
                    </a:lnTo>
                    <a:lnTo>
                      <a:pt x="21600" y="834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09" name="object 747"/>
            <p:cNvSpPr/>
            <p:nvPr/>
          </p:nvSpPr>
          <p:spPr>
            <a:xfrm>
              <a:off x="1508759" y="636828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32" y="0"/>
                  </a:moveTo>
                  <a:lnTo>
                    <a:pt x="0" y="14786"/>
                  </a:lnTo>
                  <a:lnTo>
                    <a:pt x="16791" y="21600"/>
                  </a:lnTo>
                  <a:lnTo>
                    <a:pt x="21600" y="6814"/>
                  </a:lnTo>
                  <a:lnTo>
                    <a:pt x="13497" y="3524"/>
                  </a:lnTo>
                  <a:lnTo>
                    <a:pt x="4832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13" name="object 748"/>
            <p:cNvGrpSpPr/>
            <p:nvPr/>
          </p:nvGrpSpPr>
          <p:grpSpPr>
            <a:xfrm>
              <a:off x="1385824" y="539910"/>
              <a:ext cx="156058" cy="137555"/>
              <a:chOff x="0" y="0"/>
              <a:chExt cx="156057" cy="137554"/>
            </a:xfrm>
          </p:grpSpPr>
          <p:sp>
            <p:nvSpPr>
              <p:cNvPr id="2010" name="Shape"/>
              <p:cNvSpPr/>
              <p:nvPr/>
            </p:nvSpPr>
            <p:spPr>
              <a:xfrm>
                <a:off x="-1" y="55486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43"/>
                    </a:moveTo>
                    <a:lnTo>
                      <a:pt x="12618" y="2053"/>
                    </a:lnTo>
                    <a:lnTo>
                      <a:pt x="2163" y="0"/>
                    </a:lnTo>
                    <a:lnTo>
                      <a:pt x="0" y="17732"/>
                    </a:lnTo>
                    <a:lnTo>
                      <a:pt x="19437" y="21600"/>
                    </a:lnTo>
                    <a:lnTo>
                      <a:pt x="21600" y="384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1" name="Shape"/>
              <p:cNvSpPr/>
              <p:nvPr/>
            </p:nvSpPr>
            <p:spPr>
              <a:xfrm>
                <a:off x="134181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56"/>
                    </a:moveTo>
                    <a:lnTo>
                      <a:pt x="20713" y="4286"/>
                    </a:lnTo>
                    <a:lnTo>
                      <a:pt x="6481" y="189"/>
                    </a:lnTo>
                    <a:lnTo>
                      <a:pt x="0" y="0"/>
                    </a:lnTo>
                    <a:lnTo>
                      <a:pt x="1312" y="21600"/>
                    </a:lnTo>
                    <a:lnTo>
                      <a:pt x="10761" y="21355"/>
                    </a:lnTo>
                    <a:lnTo>
                      <a:pt x="21600" y="1455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2" name="Shape"/>
              <p:cNvSpPr/>
              <p:nvPr/>
            </p:nvSpPr>
            <p:spPr>
              <a:xfrm>
                <a:off x="143351" y="124850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00"/>
                    </a:moveTo>
                    <a:lnTo>
                      <a:pt x="13610" y="229"/>
                    </a:lnTo>
                    <a:lnTo>
                      <a:pt x="9163" y="144"/>
                    </a:lnTo>
                    <a:lnTo>
                      <a:pt x="0" y="0"/>
                    </a:lnTo>
                    <a:lnTo>
                      <a:pt x="2918" y="21600"/>
                    </a:lnTo>
                    <a:lnTo>
                      <a:pt x="21600" y="165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14" name="object 749"/>
            <p:cNvSpPr/>
            <p:nvPr/>
          </p:nvSpPr>
          <p:spPr>
            <a:xfrm>
              <a:off x="1414284" y="61979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27" y="0"/>
                  </a:moveTo>
                  <a:lnTo>
                    <a:pt x="5166" y="10925"/>
                  </a:lnTo>
                  <a:lnTo>
                    <a:pt x="0" y="21600"/>
                  </a:lnTo>
                  <a:lnTo>
                    <a:pt x="21600" y="2591"/>
                  </a:lnTo>
                  <a:lnTo>
                    <a:pt x="642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5" name="object 750"/>
            <p:cNvSpPr/>
            <p:nvPr/>
          </p:nvSpPr>
          <p:spPr>
            <a:xfrm>
              <a:off x="1508283" y="69401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53" y="15885"/>
                  </a:lnTo>
                  <a:lnTo>
                    <a:pt x="11338" y="21600"/>
                  </a:lnTo>
                  <a:lnTo>
                    <a:pt x="21600" y="4845"/>
                  </a:lnTo>
                  <a:lnTo>
                    <a:pt x="11937" y="2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18" name="object 751"/>
            <p:cNvGrpSpPr/>
            <p:nvPr/>
          </p:nvGrpSpPr>
          <p:grpSpPr>
            <a:xfrm>
              <a:off x="1410994" y="662587"/>
              <a:ext cx="92960" cy="53492"/>
              <a:chOff x="0" y="0"/>
              <a:chExt cx="92959" cy="53491"/>
            </a:xfrm>
          </p:grpSpPr>
          <p:sp>
            <p:nvSpPr>
              <p:cNvPr id="2016" name="Shape"/>
              <p:cNvSpPr/>
              <p:nvPr/>
            </p:nvSpPr>
            <p:spPr>
              <a:xfrm>
                <a:off x="-1" y="40785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704" y="8375"/>
                    </a:lnTo>
                    <a:lnTo>
                      <a:pt x="16623" y="5915"/>
                    </a:lnTo>
                    <a:lnTo>
                      <a:pt x="6736" y="0"/>
                    </a:lnTo>
                    <a:lnTo>
                      <a:pt x="0" y="1705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7" name="Shape"/>
              <p:cNvSpPr/>
              <p:nvPr/>
            </p:nvSpPr>
            <p:spPr>
              <a:xfrm>
                <a:off x="80252" y="-1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55"/>
                    </a:moveTo>
                    <a:lnTo>
                      <a:pt x="15653" y="3546"/>
                    </a:lnTo>
                    <a:lnTo>
                      <a:pt x="6910" y="0"/>
                    </a:lnTo>
                    <a:lnTo>
                      <a:pt x="0" y="15921"/>
                    </a:lnTo>
                    <a:lnTo>
                      <a:pt x="10725" y="21600"/>
                    </a:lnTo>
                    <a:lnTo>
                      <a:pt x="21600" y="5955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22" name="object 752"/>
            <p:cNvGrpSpPr/>
            <p:nvPr/>
          </p:nvGrpSpPr>
          <p:grpSpPr>
            <a:xfrm>
              <a:off x="1364384" y="429780"/>
              <a:ext cx="165267" cy="92275"/>
              <a:chOff x="-1" y="-1"/>
              <a:chExt cx="165266" cy="92274"/>
            </a:xfrm>
          </p:grpSpPr>
          <p:sp>
            <p:nvSpPr>
              <p:cNvPr id="2019" name="Shape"/>
              <p:cNvSpPr/>
              <p:nvPr/>
            </p:nvSpPr>
            <p:spPr>
              <a:xfrm>
                <a:off x="-2" y="79568"/>
                <a:ext cx="12707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76"/>
                    </a:moveTo>
                    <a:lnTo>
                      <a:pt x="12931" y="4996"/>
                    </a:lnTo>
                    <a:lnTo>
                      <a:pt x="0" y="0"/>
                    </a:lnTo>
                    <a:lnTo>
                      <a:pt x="3428" y="21600"/>
                    </a:lnTo>
                    <a:lnTo>
                      <a:pt x="12702" y="21539"/>
                    </a:lnTo>
                    <a:lnTo>
                      <a:pt x="21600" y="837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0" name="Shape"/>
              <p:cNvSpPr/>
              <p:nvPr/>
            </p:nvSpPr>
            <p:spPr>
              <a:xfrm>
                <a:off x="18314" y="4459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77"/>
                    </a:moveTo>
                    <a:lnTo>
                      <a:pt x="17421" y="0"/>
                    </a:lnTo>
                    <a:lnTo>
                      <a:pt x="9940" y="1499"/>
                    </a:lnTo>
                    <a:lnTo>
                      <a:pt x="0" y="3496"/>
                    </a:lnTo>
                    <a:lnTo>
                      <a:pt x="8950" y="21600"/>
                    </a:lnTo>
                    <a:lnTo>
                      <a:pt x="21600" y="19777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1" name="Shape"/>
              <p:cNvSpPr/>
              <p:nvPr/>
            </p:nvSpPr>
            <p:spPr>
              <a:xfrm>
                <a:off x="152559" y="-2"/>
                <a:ext cx="12707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425"/>
                    </a:moveTo>
                    <a:lnTo>
                      <a:pt x="12478" y="0"/>
                    </a:lnTo>
                    <a:lnTo>
                      <a:pt x="8094" y="563"/>
                    </a:lnTo>
                    <a:lnTo>
                      <a:pt x="0" y="1661"/>
                    </a:lnTo>
                    <a:lnTo>
                      <a:pt x="3798" y="21600"/>
                    </a:lnTo>
                    <a:lnTo>
                      <a:pt x="21600" y="18425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25" name="object 753"/>
            <p:cNvGrpSpPr/>
            <p:nvPr/>
          </p:nvGrpSpPr>
          <p:grpSpPr>
            <a:xfrm>
              <a:off x="1483734" y="525025"/>
              <a:ext cx="31403" cy="62703"/>
              <a:chOff x="0" y="-1"/>
              <a:chExt cx="31402" cy="62702"/>
            </a:xfrm>
          </p:grpSpPr>
          <p:sp>
            <p:nvSpPr>
              <p:cNvPr id="2023" name="Shape"/>
              <p:cNvSpPr/>
              <p:nvPr/>
            </p:nvSpPr>
            <p:spPr>
              <a:xfrm>
                <a:off x="-1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3"/>
                    </a:moveTo>
                    <a:lnTo>
                      <a:pt x="16751" y="5038"/>
                    </a:lnTo>
                    <a:lnTo>
                      <a:pt x="9936" y="0"/>
                    </a:lnTo>
                    <a:lnTo>
                      <a:pt x="0" y="18140"/>
                    </a:lnTo>
                    <a:lnTo>
                      <a:pt x="17821" y="21600"/>
                    </a:lnTo>
                    <a:lnTo>
                      <a:pt x="21600" y="8633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4" name="Shape"/>
              <p:cNvSpPr/>
              <p:nvPr/>
            </p:nvSpPr>
            <p:spPr>
              <a:xfrm>
                <a:off x="18695" y="49995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3"/>
                    </a:moveTo>
                    <a:lnTo>
                      <a:pt x="12601" y="2234"/>
                    </a:lnTo>
                    <a:lnTo>
                      <a:pt x="3010" y="0"/>
                    </a:lnTo>
                    <a:lnTo>
                      <a:pt x="0" y="17287"/>
                    </a:lnTo>
                    <a:lnTo>
                      <a:pt x="18557" y="21600"/>
                    </a:lnTo>
                    <a:lnTo>
                      <a:pt x="21600" y="4313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31" name="object 754"/>
            <p:cNvGrpSpPr/>
            <p:nvPr/>
          </p:nvGrpSpPr>
          <p:grpSpPr>
            <a:xfrm>
              <a:off x="1393723" y="349753"/>
              <a:ext cx="141079" cy="348045"/>
              <a:chOff x="-1" y="0"/>
              <a:chExt cx="141078" cy="348044"/>
            </a:xfrm>
          </p:grpSpPr>
          <p:sp>
            <p:nvSpPr>
              <p:cNvPr id="2026" name="Shape"/>
              <p:cNvSpPr/>
              <p:nvPr/>
            </p:nvSpPr>
            <p:spPr>
              <a:xfrm>
                <a:off x="-2" y="33534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255" y="15340"/>
                    </a:lnTo>
                    <a:lnTo>
                      <a:pt x="1546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7" name="Shape"/>
              <p:cNvSpPr/>
              <p:nvPr/>
            </p:nvSpPr>
            <p:spPr>
              <a:xfrm>
                <a:off x="8007" y="15348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76"/>
                    </a:moveTo>
                    <a:lnTo>
                      <a:pt x="14930" y="785"/>
                    </a:lnTo>
                    <a:lnTo>
                      <a:pt x="11477" y="595"/>
                    </a:lnTo>
                    <a:lnTo>
                      <a:pt x="0" y="0"/>
                    </a:lnTo>
                    <a:lnTo>
                      <a:pt x="7617" y="18644"/>
                    </a:lnTo>
                    <a:lnTo>
                      <a:pt x="11477" y="21600"/>
                    </a:lnTo>
                    <a:lnTo>
                      <a:pt x="21600" y="1937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8" name="Shape"/>
              <p:cNvSpPr/>
              <p:nvPr/>
            </p:nvSpPr>
            <p:spPr>
              <a:xfrm>
                <a:off x="38849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95"/>
                    </a:moveTo>
                    <a:lnTo>
                      <a:pt x="16095" y="4785"/>
                    </a:lnTo>
                    <a:lnTo>
                      <a:pt x="6367" y="0"/>
                    </a:lnTo>
                    <a:lnTo>
                      <a:pt x="0" y="21600"/>
                    </a:lnTo>
                    <a:lnTo>
                      <a:pt x="17968" y="21574"/>
                    </a:lnTo>
                    <a:lnTo>
                      <a:pt x="21600" y="7495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9" name="Shape"/>
              <p:cNvSpPr/>
              <p:nvPr/>
            </p:nvSpPr>
            <p:spPr>
              <a:xfrm>
                <a:off x="77730" y="33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01"/>
                    </a:moveTo>
                    <a:lnTo>
                      <a:pt x="10719" y="0"/>
                    </a:lnTo>
                    <a:lnTo>
                      <a:pt x="9434" y="224"/>
                    </a:lnTo>
                    <a:lnTo>
                      <a:pt x="0" y="1832"/>
                    </a:lnTo>
                    <a:lnTo>
                      <a:pt x="6945" y="21600"/>
                    </a:lnTo>
                    <a:lnTo>
                      <a:pt x="21600" y="1170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0" name="Shape"/>
              <p:cNvSpPr/>
              <p:nvPr/>
            </p:nvSpPr>
            <p:spPr>
              <a:xfrm>
                <a:off x="128371" y="246344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07"/>
                    </a:moveTo>
                    <a:lnTo>
                      <a:pt x="12614" y="2230"/>
                    </a:lnTo>
                    <a:lnTo>
                      <a:pt x="3039" y="0"/>
                    </a:lnTo>
                    <a:lnTo>
                      <a:pt x="0" y="17261"/>
                    </a:lnTo>
                    <a:lnTo>
                      <a:pt x="18561" y="21600"/>
                    </a:lnTo>
                    <a:lnTo>
                      <a:pt x="21600" y="4307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34" name="object 755"/>
            <p:cNvGrpSpPr/>
            <p:nvPr/>
          </p:nvGrpSpPr>
          <p:grpSpPr>
            <a:xfrm>
              <a:off x="1419248" y="393034"/>
              <a:ext cx="35594" cy="71553"/>
              <a:chOff x="0" y="0"/>
              <a:chExt cx="35593" cy="71552"/>
            </a:xfrm>
          </p:grpSpPr>
          <p:sp>
            <p:nvSpPr>
              <p:cNvPr id="2032" name="Shape"/>
              <p:cNvSpPr/>
              <p:nvPr/>
            </p:nvSpPr>
            <p:spPr>
              <a:xfrm>
                <a:off x="-1" y="58846"/>
                <a:ext cx="12706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71"/>
                    </a:moveTo>
                    <a:lnTo>
                      <a:pt x="11271" y="1804"/>
                    </a:lnTo>
                    <a:lnTo>
                      <a:pt x="7352" y="1161"/>
                    </a:lnTo>
                    <a:lnTo>
                      <a:pt x="0" y="0"/>
                    </a:lnTo>
                    <a:lnTo>
                      <a:pt x="8973" y="21600"/>
                    </a:lnTo>
                    <a:lnTo>
                      <a:pt x="21600" y="21171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3" name="Shape"/>
              <p:cNvSpPr/>
              <p:nvPr/>
            </p:nvSpPr>
            <p:spPr>
              <a:xfrm>
                <a:off x="22886" y="0"/>
                <a:ext cx="1270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38"/>
                    </a:moveTo>
                    <a:lnTo>
                      <a:pt x="12643" y="349"/>
                    </a:lnTo>
                    <a:lnTo>
                      <a:pt x="0" y="0"/>
                    </a:lnTo>
                    <a:lnTo>
                      <a:pt x="6342" y="21505"/>
                    </a:lnTo>
                    <a:lnTo>
                      <a:pt x="21044" y="21600"/>
                    </a:lnTo>
                    <a:lnTo>
                      <a:pt x="21600" y="638"/>
                    </a:lnTo>
                    <a:close/>
                  </a:path>
                </a:pathLst>
              </a:custGeom>
              <a:solidFill>
                <a:srgbClr val="C3D2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45" name="object 756"/>
            <p:cNvGrpSpPr/>
            <p:nvPr/>
          </p:nvGrpSpPr>
          <p:grpSpPr>
            <a:xfrm>
              <a:off x="1360918" y="398033"/>
              <a:ext cx="191771" cy="335796"/>
              <a:chOff x="-1" y="0"/>
              <a:chExt cx="191770" cy="335795"/>
            </a:xfrm>
          </p:grpSpPr>
          <p:sp>
            <p:nvSpPr>
              <p:cNvPr id="2035" name="Shape"/>
              <p:cNvSpPr/>
              <p:nvPr/>
            </p:nvSpPr>
            <p:spPr>
              <a:xfrm>
                <a:off x="-2" y="169050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22"/>
                    </a:moveTo>
                    <a:lnTo>
                      <a:pt x="18005" y="0"/>
                    </a:lnTo>
                    <a:lnTo>
                      <a:pt x="0" y="0"/>
                    </a:lnTo>
                    <a:lnTo>
                      <a:pt x="6403" y="21600"/>
                    </a:lnTo>
                    <a:lnTo>
                      <a:pt x="21600" y="14122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6" name="Shape"/>
              <p:cNvSpPr/>
              <p:nvPr/>
            </p:nvSpPr>
            <p:spPr>
              <a:xfrm>
                <a:off x="9137" y="260714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196" y="341"/>
                    </a:lnTo>
                    <a:lnTo>
                      <a:pt x="9745" y="217"/>
                    </a:lnTo>
                    <a:lnTo>
                      <a:pt x="0" y="0"/>
                    </a:lnTo>
                    <a:lnTo>
                      <a:pt x="7493" y="20023"/>
                    </a:lnTo>
                    <a:lnTo>
                      <a:pt x="13614" y="2073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7" name="Shape"/>
              <p:cNvSpPr/>
              <p:nvPr/>
            </p:nvSpPr>
            <p:spPr>
              <a:xfrm>
                <a:off x="40335" y="5908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29"/>
                    </a:moveTo>
                    <a:lnTo>
                      <a:pt x="12669" y="0"/>
                    </a:lnTo>
                    <a:lnTo>
                      <a:pt x="9030" y="185"/>
                    </a:lnTo>
                    <a:lnTo>
                      <a:pt x="2513" y="521"/>
                    </a:lnTo>
                    <a:lnTo>
                      <a:pt x="0" y="21600"/>
                    </a:lnTo>
                    <a:lnTo>
                      <a:pt x="21600" y="20329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8" name="Shape"/>
              <p:cNvSpPr/>
              <p:nvPr/>
            </p:nvSpPr>
            <p:spPr>
              <a:xfrm>
                <a:off x="61810" y="2997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21"/>
                    </a:moveTo>
                    <a:lnTo>
                      <a:pt x="18005" y="0"/>
                    </a:lnTo>
                    <a:lnTo>
                      <a:pt x="0" y="0"/>
                    </a:lnTo>
                    <a:lnTo>
                      <a:pt x="6406" y="21600"/>
                    </a:lnTo>
                    <a:lnTo>
                      <a:pt x="21600" y="14121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9" name="Shape"/>
              <p:cNvSpPr/>
              <p:nvPr/>
            </p:nvSpPr>
            <p:spPr>
              <a:xfrm>
                <a:off x="63855" y="12831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845" y="0"/>
                    </a:lnTo>
                    <a:lnTo>
                      <a:pt x="3595" y="26"/>
                    </a:lnTo>
                    <a:lnTo>
                      <a:pt x="0" y="14104"/>
                    </a:lnTo>
                    <a:lnTo>
                      <a:pt x="1523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0" name="Shape"/>
              <p:cNvSpPr/>
              <p:nvPr/>
            </p:nvSpPr>
            <p:spPr>
              <a:xfrm>
                <a:off x="130974" y="32309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4633" y="3346"/>
                    </a:lnTo>
                    <a:lnTo>
                      <a:pt x="8600" y="0"/>
                    </a:lnTo>
                    <a:lnTo>
                      <a:pt x="0" y="14416"/>
                    </a:lnTo>
                    <a:lnTo>
                      <a:pt x="12968" y="21600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1" name="Shape"/>
              <p:cNvSpPr/>
              <p:nvPr/>
            </p:nvSpPr>
            <p:spPr>
              <a:xfrm>
                <a:off x="135172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538" y="8885"/>
                    </a:lnTo>
                    <a:lnTo>
                      <a:pt x="17478" y="5615"/>
                    </a:lnTo>
                    <a:lnTo>
                      <a:pt x="10470" y="0"/>
                    </a:lnTo>
                    <a:lnTo>
                      <a:pt x="0" y="1697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2" name="Shape"/>
              <p:cNvSpPr/>
              <p:nvPr/>
            </p:nvSpPr>
            <p:spPr>
              <a:xfrm>
                <a:off x="139268" y="108407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56"/>
                    </a:moveTo>
                    <a:lnTo>
                      <a:pt x="19431" y="4436"/>
                    </a:lnTo>
                    <a:lnTo>
                      <a:pt x="14409" y="3270"/>
                    </a:lnTo>
                    <a:lnTo>
                      <a:pt x="0" y="0"/>
                    </a:lnTo>
                    <a:lnTo>
                      <a:pt x="10815" y="21600"/>
                    </a:lnTo>
                    <a:lnTo>
                      <a:pt x="21600" y="14856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3" name="Shape"/>
              <p:cNvSpPr/>
              <p:nvPr/>
            </p:nvSpPr>
            <p:spPr>
              <a:xfrm>
                <a:off x="160635" y="7853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51" y="8046"/>
                    </a:lnTo>
                    <a:lnTo>
                      <a:pt x="14936" y="6517"/>
                    </a:lnTo>
                    <a:lnTo>
                      <a:pt x="209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4" name="Shape"/>
              <p:cNvSpPr/>
              <p:nvPr/>
            </p:nvSpPr>
            <p:spPr>
              <a:xfrm>
                <a:off x="179063" y="225293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0"/>
                    </a:moveTo>
                    <a:lnTo>
                      <a:pt x="21200" y="0"/>
                    </a:lnTo>
                    <a:lnTo>
                      <a:pt x="8736" y="815"/>
                    </a:lnTo>
                    <a:lnTo>
                      <a:pt x="0" y="21600"/>
                    </a:lnTo>
                    <a:lnTo>
                      <a:pt x="21600" y="2041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46" name="object 757"/>
            <p:cNvSpPr/>
            <p:nvPr/>
          </p:nvSpPr>
          <p:spPr>
            <a:xfrm>
              <a:off x="1421757" y="48495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23" y="0"/>
                  </a:moveTo>
                  <a:lnTo>
                    <a:pt x="3099" y="112"/>
                  </a:lnTo>
                  <a:lnTo>
                    <a:pt x="0" y="2923"/>
                  </a:lnTo>
                  <a:lnTo>
                    <a:pt x="10304" y="21600"/>
                  </a:lnTo>
                  <a:lnTo>
                    <a:pt x="18560" y="19687"/>
                  </a:lnTo>
                  <a:lnTo>
                    <a:pt x="21600" y="1724"/>
                  </a:lnTo>
                  <a:lnTo>
                    <a:pt x="17191" y="862"/>
                  </a:lnTo>
                  <a:lnTo>
                    <a:pt x="12723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7" name="object 758"/>
            <p:cNvSpPr/>
            <p:nvPr/>
          </p:nvSpPr>
          <p:spPr>
            <a:xfrm>
              <a:off x="1410728" y="39745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39" y="0"/>
                  </a:moveTo>
                  <a:lnTo>
                    <a:pt x="0" y="15878"/>
                  </a:lnTo>
                  <a:lnTo>
                    <a:pt x="21600" y="21600"/>
                  </a:lnTo>
                  <a:lnTo>
                    <a:pt x="18950" y="3248"/>
                  </a:lnTo>
                  <a:lnTo>
                    <a:pt x="14027" y="2178"/>
                  </a:lnTo>
                  <a:lnTo>
                    <a:pt x="4139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8" name="object 759"/>
            <p:cNvSpPr/>
            <p:nvPr/>
          </p:nvSpPr>
          <p:spPr>
            <a:xfrm>
              <a:off x="1425776" y="725150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23" y="0"/>
                  </a:moveTo>
                  <a:lnTo>
                    <a:pt x="0" y="21600"/>
                  </a:lnTo>
                  <a:lnTo>
                    <a:pt x="21600" y="20882"/>
                  </a:lnTo>
                  <a:lnTo>
                    <a:pt x="19257" y="7643"/>
                  </a:lnTo>
                  <a:lnTo>
                    <a:pt x="15585" y="5346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9" name="object 760"/>
            <p:cNvSpPr/>
            <p:nvPr/>
          </p:nvSpPr>
          <p:spPr>
            <a:xfrm>
              <a:off x="1538311" y="51460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95" y="0"/>
                  </a:moveTo>
                  <a:lnTo>
                    <a:pt x="0" y="467"/>
                  </a:lnTo>
                  <a:lnTo>
                    <a:pt x="6637" y="17731"/>
                  </a:lnTo>
                  <a:lnTo>
                    <a:pt x="16595" y="21600"/>
                  </a:lnTo>
                  <a:lnTo>
                    <a:pt x="21549" y="16285"/>
                  </a:lnTo>
                  <a:lnTo>
                    <a:pt x="21600" y="5545"/>
                  </a:lnTo>
                  <a:lnTo>
                    <a:pt x="16595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0" name="object 761"/>
            <p:cNvSpPr/>
            <p:nvPr/>
          </p:nvSpPr>
          <p:spPr>
            <a:xfrm>
              <a:off x="1577624" y="549750"/>
              <a:ext cx="30916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67" y="5419"/>
                  </a:lnTo>
                  <a:lnTo>
                    <a:pt x="1094" y="11110"/>
                  </a:lnTo>
                  <a:lnTo>
                    <a:pt x="2057" y="16646"/>
                  </a:lnTo>
                  <a:lnTo>
                    <a:pt x="3931" y="21600"/>
                  </a:lnTo>
                  <a:lnTo>
                    <a:pt x="7355" y="20147"/>
                  </a:lnTo>
                  <a:lnTo>
                    <a:pt x="17224" y="17092"/>
                  </a:lnTo>
                  <a:lnTo>
                    <a:pt x="21600" y="15426"/>
                  </a:lnTo>
                  <a:lnTo>
                    <a:pt x="18914" y="7726"/>
                  </a:lnTo>
                  <a:lnTo>
                    <a:pt x="14315" y="2744"/>
                  </a:lnTo>
                  <a:lnTo>
                    <a:pt x="7957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9A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1" name="object 762"/>
            <p:cNvSpPr/>
            <p:nvPr/>
          </p:nvSpPr>
          <p:spPr>
            <a:xfrm>
              <a:off x="1517223" y="346055"/>
              <a:ext cx="105363" cy="22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80" y="0"/>
                  </a:moveTo>
                  <a:lnTo>
                    <a:pt x="2574" y="675"/>
                  </a:lnTo>
                  <a:lnTo>
                    <a:pt x="1938" y="1403"/>
                  </a:lnTo>
                  <a:lnTo>
                    <a:pt x="1053" y="2070"/>
                  </a:lnTo>
                  <a:lnTo>
                    <a:pt x="0" y="2564"/>
                  </a:lnTo>
                  <a:lnTo>
                    <a:pt x="4053" y="6717"/>
                  </a:lnTo>
                  <a:lnTo>
                    <a:pt x="7567" y="10837"/>
                  </a:lnTo>
                  <a:lnTo>
                    <a:pt x="10394" y="15073"/>
                  </a:lnTo>
                  <a:lnTo>
                    <a:pt x="12383" y="19575"/>
                  </a:lnTo>
                  <a:lnTo>
                    <a:pt x="14718" y="19608"/>
                  </a:lnTo>
                  <a:lnTo>
                    <a:pt x="16583" y="19935"/>
                  </a:lnTo>
                  <a:lnTo>
                    <a:pt x="17932" y="20589"/>
                  </a:lnTo>
                  <a:lnTo>
                    <a:pt x="18720" y="21600"/>
                  </a:lnTo>
                  <a:lnTo>
                    <a:pt x="19697" y="21395"/>
                  </a:lnTo>
                  <a:lnTo>
                    <a:pt x="20592" y="21096"/>
                  </a:lnTo>
                  <a:lnTo>
                    <a:pt x="21600" y="20925"/>
                  </a:lnTo>
                  <a:lnTo>
                    <a:pt x="21600" y="17686"/>
                  </a:lnTo>
                  <a:lnTo>
                    <a:pt x="20743" y="17582"/>
                  </a:lnTo>
                  <a:lnTo>
                    <a:pt x="20673" y="16137"/>
                  </a:lnTo>
                  <a:lnTo>
                    <a:pt x="21600" y="16201"/>
                  </a:lnTo>
                  <a:lnTo>
                    <a:pt x="21600" y="12285"/>
                  </a:lnTo>
                  <a:lnTo>
                    <a:pt x="20133" y="11874"/>
                  </a:lnTo>
                  <a:lnTo>
                    <a:pt x="20308" y="11238"/>
                  </a:lnTo>
                  <a:lnTo>
                    <a:pt x="20840" y="10434"/>
                  </a:lnTo>
                  <a:lnTo>
                    <a:pt x="20447" y="9517"/>
                  </a:lnTo>
                  <a:lnTo>
                    <a:pt x="19160" y="9028"/>
                  </a:lnTo>
                  <a:lnTo>
                    <a:pt x="17673" y="8929"/>
                  </a:lnTo>
                  <a:lnTo>
                    <a:pt x="16420" y="8956"/>
                  </a:lnTo>
                  <a:lnTo>
                    <a:pt x="15838" y="8842"/>
                  </a:lnTo>
                  <a:lnTo>
                    <a:pt x="17499" y="7458"/>
                  </a:lnTo>
                  <a:lnTo>
                    <a:pt x="16936" y="6239"/>
                  </a:lnTo>
                  <a:lnTo>
                    <a:pt x="14709" y="5495"/>
                  </a:lnTo>
                  <a:lnTo>
                    <a:pt x="11375" y="5535"/>
                  </a:lnTo>
                  <a:lnTo>
                    <a:pt x="10948" y="5477"/>
                  </a:lnTo>
                  <a:lnTo>
                    <a:pt x="11651" y="3709"/>
                  </a:lnTo>
                  <a:lnTo>
                    <a:pt x="11518" y="3307"/>
                  </a:lnTo>
                  <a:lnTo>
                    <a:pt x="10391" y="2077"/>
                  </a:lnTo>
                  <a:lnTo>
                    <a:pt x="8246" y="1122"/>
                  </a:lnTo>
                  <a:lnTo>
                    <a:pt x="5577" y="434"/>
                  </a:lnTo>
                  <a:lnTo>
                    <a:pt x="2880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54" name="object 763"/>
            <p:cNvGrpSpPr/>
            <p:nvPr/>
          </p:nvGrpSpPr>
          <p:grpSpPr>
            <a:xfrm>
              <a:off x="1570582" y="438245"/>
              <a:ext cx="56086" cy="91862"/>
              <a:chOff x="0" y="0"/>
              <a:chExt cx="56085" cy="91861"/>
            </a:xfrm>
          </p:grpSpPr>
          <p:sp>
            <p:nvSpPr>
              <p:cNvPr id="2052" name="Shape"/>
              <p:cNvSpPr/>
              <p:nvPr/>
            </p:nvSpPr>
            <p:spPr>
              <a:xfrm>
                <a:off x="-1" y="-1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52"/>
                    </a:moveTo>
                    <a:lnTo>
                      <a:pt x="15196" y="6496"/>
                    </a:lnTo>
                    <a:lnTo>
                      <a:pt x="0" y="0"/>
                    </a:lnTo>
                    <a:lnTo>
                      <a:pt x="2349" y="21600"/>
                    </a:lnTo>
                    <a:lnTo>
                      <a:pt x="14912" y="21533"/>
                    </a:lnTo>
                    <a:lnTo>
                      <a:pt x="21600" y="9252"/>
                    </a:lnTo>
                    <a:close/>
                  </a:path>
                </a:pathLst>
              </a:custGeom>
              <a:solidFill>
                <a:srgbClr val="ACD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3" name="Shape"/>
              <p:cNvSpPr/>
              <p:nvPr/>
            </p:nvSpPr>
            <p:spPr>
              <a:xfrm>
                <a:off x="43378" y="75737"/>
                <a:ext cx="12707" cy="16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6"/>
                    </a:moveTo>
                    <a:lnTo>
                      <a:pt x="0" y="0"/>
                    </a:lnTo>
                    <a:lnTo>
                      <a:pt x="1638" y="20153"/>
                    </a:lnTo>
                    <a:lnTo>
                      <a:pt x="21600" y="21600"/>
                    </a:lnTo>
                    <a:lnTo>
                      <a:pt x="21600" y="886"/>
                    </a:lnTo>
                    <a:close/>
                  </a:path>
                </a:pathLst>
              </a:custGeom>
              <a:solidFill>
                <a:srgbClr val="ACD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55" name="object 764"/>
            <p:cNvSpPr/>
            <p:nvPr/>
          </p:nvSpPr>
          <p:spPr>
            <a:xfrm>
              <a:off x="1292276" y="242994"/>
              <a:ext cx="239144" cy="33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52" y="0"/>
                  </a:moveTo>
                  <a:lnTo>
                    <a:pt x="14454" y="101"/>
                  </a:lnTo>
                  <a:lnTo>
                    <a:pt x="12840" y="1323"/>
                  </a:lnTo>
                  <a:lnTo>
                    <a:pt x="12705" y="3250"/>
                  </a:lnTo>
                  <a:lnTo>
                    <a:pt x="11275" y="3660"/>
                  </a:lnTo>
                  <a:lnTo>
                    <a:pt x="10208" y="4300"/>
                  </a:lnTo>
                  <a:lnTo>
                    <a:pt x="9755" y="5162"/>
                  </a:lnTo>
                  <a:lnTo>
                    <a:pt x="10166" y="6241"/>
                  </a:lnTo>
                  <a:lnTo>
                    <a:pt x="8213" y="6756"/>
                  </a:lnTo>
                  <a:lnTo>
                    <a:pt x="6752" y="7575"/>
                  </a:lnTo>
                  <a:lnTo>
                    <a:pt x="6205" y="8701"/>
                  </a:lnTo>
                  <a:lnTo>
                    <a:pt x="6994" y="10139"/>
                  </a:lnTo>
                  <a:lnTo>
                    <a:pt x="4912" y="10498"/>
                  </a:lnTo>
                  <a:lnTo>
                    <a:pt x="3501" y="11320"/>
                  </a:lnTo>
                  <a:lnTo>
                    <a:pt x="3139" y="12481"/>
                  </a:lnTo>
                  <a:lnTo>
                    <a:pt x="4202" y="13855"/>
                  </a:lnTo>
                  <a:lnTo>
                    <a:pt x="3048" y="14309"/>
                  </a:lnTo>
                  <a:lnTo>
                    <a:pt x="1869" y="14954"/>
                  </a:lnTo>
                  <a:lnTo>
                    <a:pt x="1127" y="15753"/>
                  </a:lnTo>
                  <a:lnTo>
                    <a:pt x="1284" y="16664"/>
                  </a:lnTo>
                  <a:lnTo>
                    <a:pt x="1549" y="16997"/>
                  </a:lnTo>
                  <a:lnTo>
                    <a:pt x="2535" y="17245"/>
                  </a:lnTo>
                  <a:lnTo>
                    <a:pt x="2569" y="17345"/>
                  </a:lnTo>
                  <a:lnTo>
                    <a:pt x="1814" y="17787"/>
                  </a:lnTo>
                  <a:lnTo>
                    <a:pt x="1583" y="18152"/>
                  </a:lnTo>
                  <a:lnTo>
                    <a:pt x="1743" y="18598"/>
                  </a:lnTo>
                  <a:lnTo>
                    <a:pt x="1542" y="18985"/>
                  </a:lnTo>
                  <a:lnTo>
                    <a:pt x="295" y="19382"/>
                  </a:lnTo>
                  <a:lnTo>
                    <a:pt x="15" y="19746"/>
                  </a:lnTo>
                  <a:lnTo>
                    <a:pt x="0" y="20729"/>
                  </a:lnTo>
                  <a:lnTo>
                    <a:pt x="1245" y="21342"/>
                  </a:lnTo>
                  <a:lnTo>
                    <a:pt x="2986" y="21600"/>
                  </a:lnTo>
                  <a:lnTo>
                    <a:pt x="4456" y="21514"/>
                  </a:lnTo>
                  <a:lnTo>
                    <a:pt x="5077" y="18435"/>
                  </a:lnTo>
                  <a:lnTo>
                    <a:pt x="6243" y="15474"/>
                  </a:lnTo>
                  <a:lnTo>
                    <a:pt x="7804" y="12602"/>
                  </a:lnTo>
                  <a:lnTo>
                    <a:pt x="9608" y="9791"/>
                  </a:lnTo>
                  <a:lnTo>
                    <a:pt x="11503" y="7016"/>
                  </a:lnTo>
                  <a:lnTo>
                    <a:pt x="13339" y="4247"/>
                  </a:lnTo>
                  <a:lnTo>
                    <a:pt x="13770" y="3290"/>
                  </a:lnTo>
                  <a:lnTo>
                    <a:pt x="14300" y="2193"/>
                  </a:lnTo>
                  <a:lnTo>
                    <a:pt x="15048" y="1624"/>
                  </a:lnTo>
                  <a:lnTo>
                    <a:pt x="16130" y="2253"/>
                  </a:lnTo>
                  <a:lnTo>
                    <a:pt x="17114" y="3526"/>
                  </a:lnTo>
                  <a:lnTo>
                    <a:pt x="18262" y="5210"/>
                  </a:lnTo>
                  <a:lnTo>
                    <a:pt x="20318" y="8371"/>
                  </a:lnTo>
                  <a:lnTo>
                    <a:pt x="20782" y="8039"/>
                  </a:lnTo>
                  <a:lnTo>
                    <a:pt x="21172" y="7591"/>
                  </a:lnTo>
                  <a:lnTo>
                    <a:pt x="21452" y="7103"/>
                  </a:lnTo>
                  <a:lnTo>
                    <a:pt x="21587" y="6649"/>
                  </a:lnTo>
                  <a:lnTo>
                    <a:pt x="21600" y="6158"/>
                  </a:lnTo>
                  <a:lnTo>
                    <a:pt x="21528" y="5599"/>
                  </a:lnTo>
                  <a:lnTo>
                    <a:pt x="19229" y="3704"/>
                  </a:lnTo>
                  <a:lnTo>
                    <a:pt x="18922" y="3522"/>
                  </a:lnTo>
                  <a:lnTo>
                    <a:pt x="18865" y="3112"/>
                  </a:lnTo>
                  <a:lnTo>
                    <a:pt x="18865" y="2620"/>
                  </a:lnTo>
                  <a:lnTo>
                    <a:pt x="18799" y="2058"/>
                  </a:lnTo>
                  <a:lnTo>
                    <a:pt x="18541" y="1437"/>
                  </a:lnTo>
                  <a:lnTo>
                    <a:pt x="16652" y="0"/>
                  </a:lnTo>
                  <a:close/>
                </a:path>
              </a:pathLst>
            </a:custGeom>
            <a:solidFill>
              <a:srgbClr val="3B87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59" name="object 765"/>
            <p:cNvGrpSpPr/>
            <p:nvPr/>
          </p:nvGrpSpPr>
          <p:grpSpPr>
            <a:xfrm>
              <a:off x="1328996" y="362866"/>
              <a:ext cx="60118" cy="192514"/>
              <a:chOff x="0" y="0"/>
              <a:chExt cx="60117" cy="192513"/>
            </a:xfrm>
          </p:grpSpPr>
          <p:sp>
            <p:nvSpPr>
              <p:cNvPr id="2056" name="Shape"/>
              <p:cNvSpPr/>
              <p:nvPr/>
            </p:nvSpPr>
            <p:spPr>
              <a:xfrm>
                <a:off x="-1" y="179809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923"/>
                    </a:moveTo>
                    <a:lnTo>
                      <a:pt x="15228" y="6298"/>
                    </a:lnTo>
                    <a:lnTo>
                      <a:pt x="0" y="0"/>
                    </a:lnTo>
                    <a:lnTo>
                      <a:pt x="674" y="21600"/>
                    </a:lnTo>
                    <a:lnTo>
                      <a:pt x="16242" y="21572"/>
                    </a:lnTo>
                    <a:lnTo>
                      <a:pt x="21600" y="892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7" name="Shape"/>
              <p:cNvSpPr/>
              <p:nvPr/>
            </p:nvSpPr>
            <p:spPr>
              <a:xfrm>
                <a:off x="2661" y="115252"/>
                <a:ext cx="12704" cy="14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50"/>
                    </a:moveTo>
                    <a:lnTo>
                      <a:pt x="11081" y="0"/>
                    </a:lnTo>
                    <a:lnTo>
                      <a:pt x="5197" y="6777"/>
                    </a:lnTo>
                    <a:lnTo>
                      <a:pt x="0" y="14315"/>
                    </a:lnTo>
                    <a:lnTo>
                      <a:pt x="6313" y="21600"/>
                    </a:lnTo>
                    <a:lnTo>
                      <a:pt x="15889" y="19569"/>
                    </a:lnTo>
                    <a:lnTo>
                      <a:pt x="21600" y="2950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8" name="Shape"/>
              <p:cNvSpPr/>
              <p:nvPr/>
            </p:nvSpPr>
            <p:spPr>
              <a:xfrm>
                <a:off x="47410" y="-1"/>
                <a:ext cx="12707" cy="18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63"/>
                    </a:moveTo>
                    <a:lnTo>
                      <a:pt x="19534" y="6156"/>
                    </a:lnTo>
                    <a:lnTo>
                      <a:pt x="15985" y="5033"/>
                    </a:lnTo>
                    <a:lnTo>
                      <a:pt x="0" y="0"/>
                    </a:lnTo>
                    <a:lnTo>
                      <a:pt x="5108" y="20147"/>
                    </a:lnTo>
                    <a:lnTo>
                      <a:pt x="11696" y="21600"/>
                    </a:lnTo>
                    <a:lnTo>
                      <a:pt x="21600" y="19563"/>
                    </a:lnTo>
                    <a:close/>
                  </a:path>
                </a:pathLst>
              </a:custGeom>
              <a:solidFill>
                <a:srgbClr val="CEE2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60" name="object 766"/>
            <p:cNvSpPr/>
            <p:nvPr/>
          </p:nvSpPr>
          <p:spPr>
            <a:xfrm>
              <a:off x="1356746" y="421886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04" y="0"/>
                  </a:moveTo>
                  <a:lnTo>
                    <a:pt x="0" y="2905"/>
                  </a:lnTo>
                  <a:lnTo>
                    <a:pt x="999" y="21600"/>
                  </a:lnTo>
                  <a:lnTo>
                    <a:pt x="5604" y="21600"/>
                  </a:lnTo>
                  <a:lnTo>
                    <a:pt x="5841" y="15376"/>
                  </a:lnTo>
                  <a:lnTo>
                    <a:pt x="21600" y="4684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rgbClr val="ACD3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61" name="object 767" descr="object 767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26613" y="820883"/>
              <a:ext cx="196763" cy="772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2" name="object 768"/>
            <p:cNvSpPr/>
            <p:nvPr/>
          </p:nvSpPr>
          <p:spPr>
            <a:xfrm>
              <a:off x="310021" y="360593"/>
              <a:ext cx="289175" cy="30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40" y="0"/>
                  </a:moveTo>
                  <a:lnTo>
                    <a:pt x="4848" y="1468"/>
                  </a:lnTo>
                  <a:lnTo>
                    <a:pt x="1389" y="4842"/>
                  </a:lnTo>
                  <a:lnTo>
                    <a:pt x="0" y="9496"/>
                  </a:lnTo>
                  <a:lnTo>
                    <a:pt x="249" y="12108"/>
                  </a:lnTo>
                  <a:lnTo>
                    <a:pt x="1217" y="14806"/>
                  </a:lnTo>
                  <a:lnTo>
                    <a:pt x="2971" y="17512"/>
                  </a:lnTo>
                  <a:lnTo>
                    <a:pt x="5835" y="20178"/>
                  </a:lnTo>
                  <a:lnTo>
                    <a:pt x="9582" y="21401"/>
                  </a:lnTo>
                  <a:lnTo>
                    <a:pt x="9613" y="20594"/>
                  </a:lnTo>
                  <a:lnTo>
                    <a:pt x="9712" y="18972"/>
                  </a:lnTo>
                  <a:lnTo>
                    <a:pt x="9687" y="18160"/>
                  </a:lnTo>
                  <a:lnTo>
                    <a:pt x="8447" y="17356"/>
                  </a:lnTo>
                  <a:lnTo>
                    <a:pt x="7093" y="16742"/>
                  </a:lnTo>
                  <a:lnTo>
                    <a:pt x="5724" y="16164"/>
                  </a:lnTo>
                  <a:lnTo>
                    <a:pt x="4441" y="15468"/>
                  </a:lnTo>
                  <a:lnTo>
                    <a:pt x="7116" y="16416"/>
                  </a:lnTo>
                  <a:lnTo>
                    <a:pt x="7012" y="15020"/>
                  </a:lnTo>
                  <a:lnTo>
                    <a:pt x="7486" y="15741"/>
                  </a:lnTo>
                  <a:lnTo>
                    <a:pt x="8036" y="16339"/>
                  </a:lnTo>
                  <a:lnTo>
                    <a:pt x="8717" y="16788"/>
                  </a:lnTo>
                  <a:lnTo>
                    <a:pt x="9582" y="17064"/>
                  </a:lnTo>
                  <a:lnTo>
                    <a:pt x="9655" y="16346"/>
                  </a:lnTo>
                  <a:lnTo>
                    <a:pt x="9704" y="14933"/>
                  </a:lnTo>
                  <a:lnTo>
                    <a:pt x="9719" y="13514"/>
                  </a:lnTo>
                  <a:lnTo>
                    <a:pt x="9687" y="12776"/>
                  </a:lnTo>
                  <a:lnTo>
                    <a:pt x="9278" y="12457"/>
                  </a:lnTo>
                  <a:lnTo>
                    <a:pt x="8483" y="11940"/>
                  </a:lnTo>
                  <a:lnTo>
                    <a:pt x="7739" y="11293"/>
                  </a:lnTo>
                  <a:lnTo>
                    <a:pt x="7484" y="10583"/>
                  </a:lnTo>
                  <a:lnTo>
                    <a:pt x="8594" y="11356"/>
                  </a:lnTo>
                  <a:lnTo>
                    <a:pt x="9292" y="11749"/>
                  </a:lnTo>
                  <a:lnTo>
                    <a:pt x="9687" y="11779"/>
                  </a:lnTo>
                  <a:lnTo>
                    <a:pt x="9950" y="6146"/>
                  </a:lnTo>
                  <a:lnTo>
                    <a:pt x="10317" y="11480"/>
                  </a:lnTo>
                  <a:lnTo>
                    <a:pt x="10778" y="11429"/>
                  </a:lnTo>
                  <a:lnTo>
                    <a:pt x="11514" y="10826"/>
                  </a:lnTo>
                  <a:lnTo>
                    <a:pt x="12626" y="9686"/>
                  </a:lnTo>
                  <a:lnTo>
                    <a:pt x="12473" y="10474"/>
                  </a:lnTo>
                  <a:lnTo>
                    <a:pt x="11718" y="11254"/>
                  </a:lnTo>
                  <a:lnTo>
                    <a:pt x="10866" y="11898"/>
                  </a:lnTo>
                  <a:lnTo>
                    <a:pt x="10422" y="12278"/>
                  </a:lnTo>
                  <a:lnTo>
                    <a:pt x="10345" y="12997"/>
                  </a:lnTo>
                  <a:lnTo>
                    <a:pt x="10404" y="13973"/>
                  </a:lnTo>
                  <a:lnTo>
                    <a:pt x="10498" y="14974"/>
                  </a:lnTo>
                  <a:lnTo>
                    <a:pt x="10526" y="15768"/>
                  </a:lnTo>
                  <a:lnTo>
                    <a:pt x="13885" y="14172"/>
                  </a:lnTo>
                  <a:lnTo>
                    <a:pt x="13381" y="14989"/>
                  </a:lnTo>
                  <a:lnTo>
                    <a:pt x="12225" y="15822"/>
                  </a:lnTo>
                  <a:lnTo>
                    <a:pt x="11033" y="16553"/>
                  </a:lnTo>
                  <a:lnTo>
                    <a:pt x="10422" y="17064"/>
                  </a:lnTo>
                  <a:lnTo>
                    <a:pt x="10367" y="17908"/>
                  </a:lnTo>
                  <a:lnTo>
                    <a:pt x="10443" y="19225"/>
                  </a:lnTo>
                  <a:lnTo>
                    <a:pt x="10632" y="21600"/>
                  </a:lnTo>
                  <a:lnTo>
                    <a:pt x="11379" y="21589"/>
                  </a:lnTo>
                  <a:lnTo>
                    <a:pt x="12169" y="21545"/>
                  </a:lnTo>
                  <a:lnTo>
                    <a:pt x="12951" y="21453"/>
                  </a:lnTo>
                  <a:lnTo>
                    <a:pt x="13686" y="21297"/>
                  </a:lnTo>
                  <a:lnTo>
                    <a:pt x="13716" y="21254"/>
                  </a:lnTo>
                  <a:lnTo>
                    <a:pt x="13885" y="21201"/>
                  </a:lnTo>
                  <a:lnTo>
                    <a:pt x="18945" y="17868"/>
                  </a:lnTo>
                  <a:lnTo>
                    <a:pt x="20665" y="15248"/>
                  </a:lnTo>
                  <a:lnTo>
                    <a:pt x="21553" y="12321"/>
                  </a:lnTo>
                  <a:lnTo>
                    <a:pt x="21600" y="9262"/>
                  </a:lnTo>
                  <a:lnTo>
                    <a:pt x="20796" y="6248"/>
                  </a:lnTo>
                  <a:lnTo>
                    <a:pt x="19132" y="3455"/>
                  </a:lnTo>
                  <a:lnTo>
                    <a:pt x="15826" y="1062"/>
                  </a:lnTo>
                  <a:lnTo>
                    <a:pt x="12742" y="176"/>
                  </a:lnTo>
                  <a:lnTo>
                    <a:pt x="9840" y="0"/>
                  </a:lnTo>
                  <a:close/>
                </a:path>
              </a:pathLst>
            </a:custGeom>
            <a:solidFill>
              <a:srgbClr val="96BF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3" name="object 769"/>
            <p:cNvSpPr/>
            <p:nvPr/>
          </p:nvSpPr>
          <p:spPr>
            <a:xfrm>
              <a:off x="369473" y="447197"/>
              <a:ext cx="126432" cy="37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00" y="0"/>
                  </a:moveTo>
                  <a:lnTo>
                    <a:pt x="11999" y="4554"/>
                  </a:lnTo>
                  <a:lnTo>
                    <a:pt x="11095" y="4529"/>
                  </a:lnTo>
                  <a:lnTo>
                    <a:pt x="9499" y="4212"/>
                  </a:lnTo>
                  <a:lnTo>
                    <a:pt x="6961" y="3587"/>
                  </a:lnTo>
                  <a:lnTo>
                    <a:pt x="7544" y="4161"/>
                  </a:lnTo>
                  <a:lnTo>
                    <a:pt x="9246" y="4684"/>
                  </a:lnTo>
                  <a:lnTo>
                    <a:pt x="11065" y="5102"/>
                  </a:lnTo>
                  <a:lnTo>
                    <a:pt x="11999" y="5360"/>
                  </a:lnTo>
                  <a:lnTo>
                    <a:pt x="12072" y="5956"/>
                  </a:lnTo>
                  <a:lnTo>
                    <a:pt x="12039" y="7103"/>
                  </a:lnTo>
                  <a:lnTo>
                    <a:pt x="11926" y="8245"/>
                  </a:lnTo>
                  <a:lnTo>
                    <a:pt x="11760" y="8826"/>
                  </a:lnTo>
                  <a:lnTo>
                    <a:pt x="9780" y="8603"/>
                  </a:lnTo>
                  <a:lnTo>
                    <a:pt x="8223" y="8240"/>
                  </a:lnTo>
                  <a:lnTo>
                    <a:pt x="6964" y="7756"/>
                  </a:lnTo>
                  <a:lnTo>
                    <a:pt x="5880" y="7173"/>
                  </a:lnTo>
                  <a:lnTo>
                    <a:pt x="6119" y="8302"/>
                  </a:lnTo>
                  <a:lnTo>
                    <a:pt x="0" y="7536"/>
                  </a:lnTo>
                  <a:lnTo>
                    <a:pt x="2936" y="8099"/>
                  </a:lnTo>
                  <a:lnTo>
                    <a:pt x="6065" y="8566"/>
                  </a:lnTo>
                  <a:lnTo>
                    <a:pt x="9162" y="9062"/>
                  </a:lnTo>
                  <a:lnTo>
                    <a:pt x="11999" y="9712"/>
                  </a:lnTo>
                  <a:lnTo>
                    <a:pt x="12057" y="10368"/>
                  </a:lnTo>
                  <a:lnTo>
                    <a:pt x="11830" y="11679"/>
                  </a:lnTo>
                  <a:lnTo>
                    <a:pt x="11760" y="12332"/>
                  </a:lnTo>
                  <a:lnTo>
                    <a:pt x="11688" y="14649"/>
                  </a:lnTo>
                  <a:lnTo>
                    <a:pt x="11516" y="16966"/>
                  </a:lnTo>
                  <a:lnTo>
                    <a:pt x="11040" y="21600"/>
                  </a:lnTo>
                  <a:lnTo>
                    <a:pt x="11795" y="21432"/>
                  </a:lnTo>
                  <a:lnTo>
                    <a:pt x="14034" y="21166"/>
                  </a:lnTo>
                  <a:lnTo>
                    <a:pt x="14880" y="21197"/>
                  </a:lnTo>
                  <a:lnTo>
                    <a:pt x="14317" y="14669"/>
                  </a:lnTo>
                  <a:lnTo>
                    <a:pt x="14160" y="12493"/>
                  </a:lnTo>
                  <a:lnTo>
                    <a:pt x="13729" y="10573"/>
                  </a:lnTo>
                  <a:lnTo>
                    <a:pt x="13555" y="9509"/>
                  </a:lnTo>
                  <a:lnTo>
                    <a:pt x="13680" y="8826"/>
                  </a:lnTo>
                  <a:lnTo>
                    <a:pt x="15078" y="8413"/>
                  </a:lnTo>
                  <a:lnTo>
                    <a:pt x="17804" y="7822"/>
                  </a:lnTo>
                  <a:lnTo>
                    <a:pt x="20448" y="7149"/>
                  </a:lnTo>
                  <a:lnTo>
                    <a:pt x="21600" y="6488"/>
                  </a:lnTo>
                  <a:lnTo>
                    <a:pt x="13919" y="7778"/>
                  </a:lnTo>
                  <a:lnTo>
                    <a:pt x="13855" y="7136"/>
                  </a:lnTo>
                  <a:lnTo>
                    <a:pt x="13639" y="6327"/>
                  </a:lnTo>
                  <a:lnTo>
                    <a:pt x="13504" y="5538"/>
                  </a:lnTo>
                  <a:lnTo>
                    <a:pt x="13680" y="4957"/>
                  </a:lnTo>
                  <a:lnTo>
                    <a:pt x="14696" y="4649"/>
                  </a:lnTo>
                  <a:lnTo>
                    <a:pt x="16644" y="4129"/>
                  </a:lnTo>
                  <a:lnTo>
                    <a:pt x="18370" y="3499"/>
                  </a:lnTo>
                  <a:lnTo>
                    <a:pt x="18721" y="2861"/>
                  </a:lnTo>
                  <a:lnTo>
                    <a:pt x="16178" y="3783"/>
                  </a:lnTo>
                  <a:lnTo>
                    <a:pt x="14494" y="4271"/>
                  </a:lnTo>
                  <a:lnTo>
                    <a:pt x="13439" y="4312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64" name="object 770" descr="object 770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77462" y="659326"/>
              <a:ext cx="205540" cy="238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69" name="object 771"/>
            <p:cNvGrpSpPr/>
            <p:nvPr/>
          </p:nvGrpSpPr>
          <p:grpSpPr>
            <a:xfrm>
              <a:off x="1180811" y="357292"/>
              <a:ext cx="81457" cy="341385"/>
              <a:chOff x="0" y="0"/>
              <a:chExt cx="81456" cy="341384"/>
            </a:xfrm>
          </p:grpSpPr>
          <p:sp>
            <p:nvSpPr>
              <p:cNvPr id="2065" name="Shape"/>
              <p:cNvSpPr/>
              <p:nvPr/>
            </p:nvSpPr>
            <p:spPr>
              <a:xfrm>
                <a:off x="6603" y="263401"/>
                <a:ext cx="74854" cy="77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87" y="0"/>
                    </a:moveTo>
                    <a:lnTo>
                      <a:pt x="14499" y="0"/>
                    </a:lnTo>
                    <a:lnTo>
                      <a:pt x="1118" y="15567"/>
                    </a:lnTo>
                    <a:lnTo>
                      <a:pt x="0" y="17456"/>
                    </a:lnTo>
                    <a:lnTo>
                      <a:pt x="1151" y="19957"/>
                    </a:lnTo>
                    <a:lnTo>
                      <a:pt x="1118" y="21600"/>
                    </a:lnTo>
                    <a:lnTo>
                      <a:pt x="12609" y="18150"/>
                    </a:lnTo>
                    <a:lnTo>
                      <a:pt x="21390" y="11285"/>
                    </a:lnTo>
                    <a:lnTo>
                      <a:pt x="21600" y="751"/>
                    </a:lnTo>
                    <a:lnTo>
                      <a:pt x="21487" y="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6" name="Shape"/>
              <p:cNvSpPr/>
              <p:nvPr/>
            </p:nvSpPr>
            <p:spPr>
              <a:xfrm>
                <a:off x="7021" y="200889"/>
                <a:ext cx="74045" cy="110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26" y="0"/>
                    </a:moveTo>
                    <a:lnTo>
                      <a:pt x="12690" y="0"/>
                    </a:lnTo>
                    <a:lnTo>
                      <a:pt x="13462" y="779"/>
                    </a:lnTo>
                    <a:lnTo>
                      <a:pt x="11760" y="779"/>
                    </a:lnTo>
                    <a:lnTo>
                      <a:pt x="11664" y="821"/>
                    </a:lnTo>
                    <a:lnTo>
                      <a:pt x="8916" y="2607"/>
                    </a:lnTo>
                    <a:lnTo>
                      <a:pt x="5138" y="4609"/>
                    </a:lnTo>
                    <a:lnTo>
                      <a:pt x="1754" y="6323"/>
                    </a:lnTo>
                    <a:lnTo>
                      <a:pt x="189" y="7245"/>
                    </a:lnTo>
                    <a:lnTo>
                      <a:pt x="0" y="9753"/>
                    </a:lnTo>
                    <a:lnTo>
                      <a:pt x="19" y="14559"/>
                    </a:lnTo>
                    <a:lnTo>
                      <a:pt x="277" y="19296"/>
                    </a:lnTo>
                    <a:lnTo>
                      <a:pt x="804" y="21600"/>
                    </a:lnTo>
                    <a:lnTo>
                      <a:pt x="14536" y="12166"/>
                    </a:lnTo>
                    <a:lnTo>
                      <a:pt x="21600" y="12166"/>
                    </a:lnTo>
                    <a:lnTo>
                      <a:pt x="19322" y="1618"/>
                    </a:lnTo>
                    <a:lnTo>
                      <a:pt x="18857" y="101"/>
                    </a:lnTo>
                    <a:lnTo>
                      <a:pt x="18826" y="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7" name="Shape"/>
              <p:cNvSpPr/>
              <p:nvPr/>
            </p:nvSpPr>
            <p:spPr>
              <a:xfrm>
                <a:off x="3987" y="124320"/>
                <a:ext cx="67569" cy="103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15" y="0"/>
                    </a:moveTo>
                    <a:lnTo>
                      <a:pt x="12854" y="0"/>
                    </a:lnTo>
                    <a:lnTo>
                      <a:pt x="10719" y="1950"/>
                    </a:lnTo>
                    <a:lnTo>
                      <a:pt x="6575" y="4133"/>
                    </a:lnTo>
                    <a:lnTo>
                      <a:pt x="2427" y="6146"/>
                    </a:lnTo>
                    <a:lnTo>
                      <a:pt x="280" y="7589"/>
                    </a:lnTo>
                    <a:lnTo>
                      <a:pt x="0" y="10449"/>
                    </a:lnTo>
                    <a:lnTo>
                      <a:pt x="515" y="14357"/>
                    </a:lnTo>
                    <a:lnTo>
                      <a:pt x="930" y="17636"/>
                    </a:lnTo>
                    <a:lnTo>
                      <a:pt x="968" y="17938"/>
                    </a:lnTo>
                    <a:lnTo>
                      <a:pt x="996" y="18692"/>
                    </a:lnTo>
                    <a:lnTo>
                      <a:pt x="731" y="21600"/>
                    </a:lnTo>
                    <a:lnTo>
                      <a:pt x="2995" y="21600"/>
                    </a:lnTo>
                    <a:lnTo>
                      <a:pt x="7234" y="19953"/>
                    </a:lnTo>
                    <a:lnTo>
                      <a:pt x="11445" y="17938"/>
                    </a:lnTo>
                    <a:lnTo>
                      <a:pt x="13752" y="16784"/>
                    </a:lnTo>
                    <a:lnTo>
                      <a:pt x="13808" y="16740"/>
                    </a:lnTo>
                    <a:lnTo>
                      <a:pt x="13857" y="16740"/>
                    </a:lnTo>
                    <a:lnTo>
                      <a:pt x="14458" y="16017"/>
                    </a:lnTo>
                    <a:lnTo>
                      <a:pt x="14876" y="15908"/>
                    </a:lnTo>
                    <a:lnTo>
                      <a:pt x="21600" y="15908"/>
                    </a:lnTo>
                    <a:lnTo>
                      <a:pt x="18386" y="5692"/>
                    </a:lnTo>
                    <a:lnTo>
                      <a:pt x="18359" y="5605"/>
                    </a:lnTo>
                    <a:lnTo>
                      <a:pt x="16215" y="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8" name="Shape"/>
              <p:cNvSpPr/>
              <p:nvPr/>
            </p:nvSpPr>
            <p:spPr>
              <a:xfrm>
                <a:off x="-1" y="-1"/>
                <a:ext cx="54714" cy="1517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28" y="0"/>
                    </a:moveTo>
                    <a:lnTo>
                      <a:pt x="0" y="105"/>
                    </a:lnTo>
                    <a:lnTo>
                      <a:pt x="1008" y="602"/>
                    </a:lnTo>
                    <a:lnTo>
                      <a:pt x="812" y="1399"/>
                    </a:lnTo>
                    <a:lnTo>
                      <a:pt x="575" y="4597"/>
                    </a:lnTo>
                    <a:lnTo>
                      <a:pt x="1080" y="7681"/>
                    </a:lnTo>
                    <a:lnTo>
                      <a:pt x="1101" y="7810"/>
                    </a:lnTo>
                    <a:lnTo>
                      <a:pt x="1899" y="11018"/>
                    </a:lnTo>
                    <a:lnTo>
                      <a:pt x="2477" y="14199"/>
                    </a:lnTo>
                    <a:lnTo>
                      <a:pt x="4778" y="14218"/>
                    </a:lnTo>
                    <a:lnTo>
                      <a:pt x="5489" y="14805"/>
                    </a:lnTo>
                    <a:lnTo>
                      <a:pt x="4694" y="15339"/>
                    </a:lnTo>
                    <a:lnTo>
                      <a:pt x="2454" y="15339"/>
                    </a:lnTo>
                    <a:lnTo>
                      <a:pt x="2258" y="16505"/>
                    </a:lnTo>
                    <a:lnTo>
                      <a:pt x="1876" y="18608"/>
                    </a:lnTo>
                    <a:lnTo>
                      <a:pt x="1863" y="20607"/>
                    </a:lnTo>
                    <a:lnTo>
                      <a:pt x="2753" y="21600"/>
                    </a:lnTo>
                    <a:lnTo>
                      <a:pt x="17449" y="17700"/>
                    </a:lnTo>
                    <a:lnTo>
                      <a:pt x="21600" y="17700"/>
                    </a:lnTo>
                    <a:lnTo>
                      <a:pt x="20222" y="15700"/>
                    </a:lnTo>
                    <a:lnTo>
                      <a:pt x="19909" y="15339"/>
                    </a:lnTo>
                    <a:lnTo>
                      <a:pt x="4694" y="15339"/>
                    </a:lnTo>
                    <a:lnTo>
                      <a:pt x="2477" y="15201"/>
                    </a:lnTo>
                    <a:lnTo>
                      <a:pt x="19790" y="15201"/>
                    </a:lnTo>
                    <a:lnTo>
                      <a:pt x="16803" y="11749"/>
                    </a:lnTo>
                    <a:lnTo>
                      <a:pt x="12704" y="7681"/>
                    </a:lnTo>
                    <a:lnTo>
                      <a:pt x="8066" y="3697"/>
                    </a:lnTo>
                    <a:lnTo>
                      <a:pt x="3028" y="0"/>
                    </a:lnTo>
                    <a:close/>
                  </a:path>
                </a:pathLst>
              </a:custGeom>
              <a:solidFill>
                <a:srgbClr val="96BF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70" name="object 772"/>
            <p:cNvSpPr/>
            <p:nvPr/>
          </p:nvSpPr>
          <p:spPr>
            <a:xfrm>
              <a:off x="1115433" y="345343"/>
              <a:ext cx="73054" cy="35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3" y="0"/>
                  </a:moveTo>
                  <a:lnTo>
                    <a:pt x="16658" y="1665"/>
                  </a:lnTo>
                  <a:lnTo>
                    <a:pt x="10325" y="4947"/>
                  </a:lnTo>
                  <a:lnTo>
                    <a:pt x="7476" y="6613"/>
                  </a:lnTo>
                  <a:lnTo>
                    <a:pt x="4244" y="8751"/>
                  </a:lnTo>
                  <a:lnTo>
                    <a:pt x="2783" y="9912"/>
                  </a:lnTo>
                  <a:lnTo>
                    <a:pt x="2077" y="10864"/>
                  </a:lnTo>
                  <a:lnTo>
                    <a:pt x="2664" y="12501"/>
                  </a:lnTo>
                  <a:lnTo>
                    <a:pt x="4223" y="14398"/>
                  </a:lnTo>
                  <a:lnTo>
                    <a:pt x="5539" y="16256"/>
                  </a:lnTo>
                  <a:lnTo>
                    <a:pt x="5400" y="17778"/>
                  </a:lnTo>
                  <a:lnTo>
                    <a:pt x="4317" y="18213"/>
                  </a:lnTo>
                  <a:lnTo>
                    <a:pt x="2499" y="18652"/>
                  </a:lnTo>
                  <a:lnTo>
                    <a:pt x="781" y="19095"/>
                  </a:lnTo>
                  <a:lnTo>
                    <a:pt x="0" y="19539"/>
                  </a:lnTo>
                  <a:lnTo>
                    <a:pt x="1245" y="19790"/>
                  </a:lnTo>
                  <a:lnTo>
                    <a:pt x="2528" y="20105"/>
                  </a:lnTo>
                  <a:lnTo>
                    <a:pt x="18693" y="21600"/>
                  </a:lnTo>
                  <a:lnTo>
                    <a:pt x="18271" y="20325"/>
                  </a:lnTo>
                  <a:lnTo>
                    <a:pt x="17195" y="19708"/>
                  </a:lnTo>
                  <a:lnTo>
                    <a:pt x="14999" y="19232"/>
                  </a:lnTo>
                  <a:lnTo>
                    <a:pt x="11217" y="18379"/>
                  </a:lnTo>
                  <a:lnTo>
                    <a:pt x="9681" y="17985"/>
                  </a:lnTo>
                  <a:lnTo>
                    <a:pt x="8111" y="17554"/>
                  </a:lnTo>
                  <a:lnTo>
                    <a:pt x="7063" y="17091"/>
                  </a:lnTo>
                  <a:lnTo>
                    <a:pt x="18487" y="19281"/>
                  </a:lnTo>
                  <a:lnTo>
                    <a:pt x="19110" y="15373"/>
                  </a:lnTo>
                  <a:lnTo>
                    <a:pt x="16759" y="15035"/>
                  </a:lnTo>
                  <a:lnTo>
                    <a:pt x="12243" y="14595"/>
                  </a:lnTo>
                  <a:lnTo>
                    <a:pt x="7993" y="14060"/>
                  </a:lnTo>
                  <a:lnTo>
                    <a:pt x="6440" y="13441"/>
                  </a:lnTo>
                  <a:lnTo>
                    <a:pt x="7296" y="13630"/>
                  </a:lnTo>
                  <a:lnTo>
                    <a:pt x="7893" y="13699"/>
                  </a:lnTo>
                  <a:lnTo>
                    <a:pt x="9182" y="11611"/>
                  </a:lnTo>
                  <a:lnTo>
                    <a:pt x="9928" y="10571"/>
                  </a:lnTo>
                  <a:lnTo>
                    <a:pt x="11029" y="9284"/>
                  </a:lnTo>
                  <a:lnTo>
                    <a:pt x="10353" y="9043"/>
                  </a:lnTo>
                  <a:lnTo>
                    <a:pt x="10432" y="8982"/>
                  </a:lnTo>
                  <a:lnTo>
                    <a:pt x="13241" y="8911"/>
                  </a:lnTo>
                  <a:lnTo>
                    <a:pt x="13710" y="8717"/>
                  </a:lnTo>
                  <a:lnTo>
                    <a:pt x="12276" y="8404"/>
                  </a:lnTo>
                  <a:lnTo>
                    <a:pt x="9981" y="8007"/>
                  </a:lnTo>
                  <a:lnTo>
                    <a:pt x="9347" y="7601"/>
                  </a:lnTo>
                  <a:lnTo>
                    <a:pt x="18693" y="9362"/>
                  </a:lnTo>
                  <a:lnTo>
                    <a:pt x="19523" y="9276"/>
                  </a:lnTo>
                  <a:lnTo>
                    <a:pt x="19701" y="8562"/>
                  </a:lnTo>
                  <a:lnTo>
                    <a:pt x="19753" y="7172"/>
                  </a:lnTo>
                  <a:lnTo>
                    <a:pt x="19690" y="5782"/>
                  </a:lnTo>
                  <a:lnTo>
                    <a:pt x="19523" y="5067"/>
                  </a:lnTo>
                  <a:lnTo>
                    <a:pt x="19411" y="4986"/>
                  </a:lnTo>
                  <a:lnTo>
                    <a:pt x="17255" y="4599"/>
                  </a:lnTo>
                  <a:lnTo>
                    <a:pt x="16617" y="4552"/>
                  </a:lnTo>
                  <a:lnTo>
                    <a:pt x="19070" y="4103"/>
                  </a:lnTo>
                  <a:lnTo>
                    <a:pt x="19247" y="3198"/>
                  </a:lnTo>
                  <a:lnTo>
                    <a:pt x="18940" y="2166"/>
                  </a:lnTo>
                  <a:lnTo>
                    <a:pt x="19940" y="1331"/>
                  </a:lnTo>
                  <a:lnTo>
                    <a:pt x="20087" y="989"/>
                  </a:lnTo>
                  <a:lnTo>
                    <a:pt x="19332" y="776"/>
                  </a:lnTo>
                  <a:lnTo>
                    <a:pt x="21600" y="731"/>
                  </a:lnTo>
                  <a:lnTo>
                    <a:pt x="21078" y="528"/>
                  </a:lnTo>
                  <a:lnTo>
                    <a:pt x="20361" y="67"/>
                  </a:lnTo>
                  <a:lnTo>
                    <a:pt x="19523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1" name="object 773"/>
            <p:cNvSpPr/>
            <p:nvPr/>
          </p:nvSpPr>
          <p:spPr>
            <a:xfrm>
              <a:off x="1137214" y="367124"/>
              <a:ext cx="100449" cy="50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0"/>
                  </a:moveTo>
                  <a:lnTo>
                    <a:pt x="9091" y="589"/>
                  </a:lnTo>
                  <a:lnTo>
                    <a:pt x="9314" y="1319"/>
                  </a:lnTo>
                  <a:lnTo>
                    <a:pt x="9185" y="1958"/>
                  </a:lnTo>
                  <a:lnTo>
                    <a:pt x="7401" y="2275"/>
                  </a:lnTo>
                  <a:lnTo>
                    <a:pt x="7865" y="2308"/>
                  </a:lnTo>
                  <a:lnTo>
                    <a:pt x="9433" y="2582"/>
                  </a:lnTo>
                  <a:lnTo>
                    <a:pt x="9515" y="2639"/>
                  </a:lnTo>
                  <a:lnTo>
                    <a:pt x="9636" y="3144"/>
                  </a:lnTo>
                  <a:lnTo>
                    <a:pt x="9682" y="4126"/>
                  </a:lnTo>
                  <a:lnTo>
                    <a:pt x="9644" y="5108"/>
                  </a:lnTo>
                  <a:lnTo>
                    <a:pt x="9515" y="5612"/>
                  </a:lnTo>
                  <a:lnTo>
                    <a:pt x="8911" y="5673"/>
                  </a:lnTo>
                  <a:lnTo>
                    <a:pt x="2114" y="4429"/>
                  </a:lnTo>
                  <a:lnTo>
                    <a:pt x="2575" y="4716"/>
                  </a:lnTo>
                  <a:lnTo>
                    <a:pt x="4244" y="4996"/>
                  </a:lnTo>
                  <a:lnTo>
                    <a:pt x="5287" y="5218"/>
                  </a:lnTo>
                  <a:lnTo>
                    <a:pt x="7620" y="5652"/>
                  </a:lnTo>
                  <a:lnTo>
                    <a:pt x="8869" y="5904"/>
                  </a:lnTo>
                  <a:lnTo>
                    <a:pt x="9515" y="6098"/>
                  </a:lnTo>
                  <a:lnTo>
                    <a:pt x="9645" y="6693"/>
                  </a:lnTo>
                  <a:lnTo>
                    <a:pt x="9626" y="7796"/>
                  </a:lnTo>
                  <a:lnTo>
                    <a:pt x="9476" y="8884"/>
                  </a:lnTo>
                  <a:lnTo>
                    <a:pt x="9214" y="9435"/>
                  </a:lnTo>
                  <a:lnTo>
                    <a:pt x="7107" y="9315"/>
                  </a:lnTo>
                  <a:lnTo>
                    <a:pt x="5016" y="9146"/>
                  </a:lnTo>
                  <a:lnTo>
                    <a:pt x="2985" y="8946"/>
                  </a:lnTo>
                  <a:lnTo>
                    <a:pt x="623" y="8689"/>
                  </a:lnTo>
                  <a:lnTo>
                    <a:pt x="0" y="8555"/>
                  </a:lnTo>
                  <a:lnTo>
                    <a:pt x="1129" y="8992"/>
                  </a:lnTo>
                  <a:lnTo>
                    <a:pt x="4220" y="9370"/>
                  </a:lnTo>
                  <a:lnTo>
                    <a:pt x="7504" y="9681"/>
                  </a:lnTo>
                  <a:lnTo>
                    <a:pt x="9214" y="9920"/>
                  </a:lnTo>
                  <a:lnTo>
                    <a:pt x="8761" y="12681"/>
                  </a:lnTo>
                  <a:lnTo>
                    <a:pt x="453" y="11133"/>
                  </a:lnTo>
                  <a:lnTo>
                    <a:pt x="1215" y="11461"/>
                  </a:lnTo>
                  <a:lnTo>
                    <a:pt x="2357" y="11765"/>
                  </a:lnTo>
                  <a:lnTo>
                    <a:pt x="3474" y="12043"/>
                  </a:lnTo>
                  <a:lnTo>
                    <a:pt x="6225" y="12647"/>
                  </a:lnTo>
                  <a:lnTo>
                    <a:pt x="7822" y="12983"/>
                  </a:lnTo>
                  <a:lnTo>
                    <a:pt x="8604" y="13418"/>
                  </a:lnTo>
                  <a:lnTo>
                    <a:pt x="8911" y="14319"/>
                  </a:lnTo>
                  <a:lnTo>
                    <a:pt x="8817" y="16078"/>
                  </a:lnTo>
                  <a:lnTo>
                    <a:pt x="8279" y="17838"/>
                  </a:lnTo>
                  <a:lnTo>
                    <a:pt x="7680" y="19599"/>
                  </a:lnTo>
                  <a:lnTo>
                    <a:pt x="7401" y="21357"/>
                  </a:lnTo>
                  <a:lnTo>
                    <a:pt x="7767" y="21349"/>
                  </a:lnTo>
                  <a:lnTo>
                    <a:pt x="10561" y="21434"/>
                  </a:lnTo>
                  <a:lnTo>
                    <a:pt x="10572" y="21600"/>
                  </a:lnTo>
                  <a:lnTo>
                    <a:pt x="10851" y="21303"/>
                  </a:lnTo>
                  <a:lnTo>
                    <a:pt x="11467" y="21013"/>
                  </a:lnTo>
                  <a:lnTo>
                    <a:pt x="12125" y="20743"/>
                  </a:lnTo>
                  <a:lnTo>
                    <a:pt x="12535" y="20507"/>
                  </a:lnTo>
                  <a:lnTo>
                    <a:pt x="12866" y="19212"/>
                  </a:lnTo>
                  <a:lnTo>
                    <a:pt x="12465" y="17529"/>
                  </a:lnTo>
                  <a:lnTo>
                    <a:pt x="11873" y="15788"/>
                  </a:lnTo>
                  <a:lnTo>
                    <a:pt x="11629" y="14319"/>
                  </a:lnTo>
                  <a:lnTo>
                    <a:pt x="11653" y="14063"/>
                  </a:lnTo>
                  <a:lnTo>
                    <a:pt x="10796" y="13673"/>
                  </a:lnTo>
                  <a:lnTo>
                    <a:pt x="11629" y="13379"/>
                  </a:lnTo>
                  <a:lnTo>
                    <a:pt x="21600" y="10951"/>
                  </a:lnTo>
                  <a:lnTo>
                    <a:pt x="11479" y="13045"/>
                  </a:lnTo>
                  <a:lnTo>
                    <a:pt x="11090" y="12534"/>
                  </a:lnTo>
                  <a:lnTo>
                    <a:pt x="10900" y="11482"/>
                  </a:lnTo>
                  <a:lnTo>
                    <a:pt x="10886" y="10416"/>
                  </a:lnTo>
                  <a:lnTo>
                    <a:pt x="11025" y="9859"/>
                  </a:lnTo>
                  <a:lnTo>
                    <a:pt x="12179" y="9655"/>
                  </a:lnTo>
                  <a:lnTo>
                    <a:pt x="14673" y="9274"/>
                  </a:lnTo>
                  <a:lnTo>
                    <a:pt x="17457" y="8830"/>
                  </a:lnTo>
                  <a:lnTo>
                    <a:pt x="19483" y="8434"/>
                  </a:lnTo>
                  <a:lnTo>
                    <a:pt x="15099" y="9092"/>
                  </a:lnTo>
                  <a:lnTo>
                    <a:pt x="12269" y="9432"/>
                  </a:lnTo>
                  <a:lnTo>
                    <a:pt x="10725" y="9435"/>
                  </a:lnTo>
                  <a:lnTo>
                    <a:pt x="10923" y="8766"/>
                  </a:lnTo>
                  <a:lnTo>
                    <a:pt x="10233" y="7117"/>
                  </a:lnTo>
                  <a:lnTo>
                    <a:pt x="10422" y="6522"/>
                  </a:lnTo>
                  <a:lnTo>
                    <a:pt x="11866" y="6222"/>
                  </a:lnTo>
                  <a:lnTo>
                    <a:pt x="14656" y="5804"/>
                  </a:lnTo>
                  <a:lnTo>
                    <a:pt x="17443" y="5350"/>
                  </a:lnTo>
                  <a:lnTo>
                    <a:pt x="18880" y="4945"/>
                  </a:lnTo>
                  <a:lnTo>
                    <a:pt x="10875" y="6128"/>
                  </a:lnTo>
                  <a:lnTo>
                    <a:pt x="10390" y="5827"/>
                  </a:lnTo>
                  <a:lnTo>
                    <a:pt x="10397" y="5220"/>
                  </a:lnTo>
                  <a:lnTo>
                    <a:pt x="10725" y="4187"/>
                  </a:lnTo>
                  <a:lnTo>
                    <a:pt x="10725" y="3883"/>
                  </a:lnTo>
                  <a:lnTo>
                    <a:pt x="10410" y="2918"/>
                  </a:lnTo>
                  <a:lnTo>
                    <a:pt x="9976" y="1945"/>
                  </a:lnTo>
                  <a:lnTo>
                    <a:pt x="9689" y="970"/>
                  </a:lnTo>
                  <a:lnTo>
                    <a:pt x="9818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2" name="object 774"/>
            <p:cNvSpPr/>
            <p:nvPr/>
          </p:nvSpPr>
          <p:spPr>
            <a:xfrm>
              <a:off x="1184520" y="45467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" y="0"/>
                  </a:moveTo>
                  <a:lnTo>
                    <a:pt x="390" y="6407"/>
                  </a:lnTo>
                  <a:lnTo>
                    <a:pt x="0" y="12646"/>
                  </a:lnTo>
                  <a:lnTo>
                    <a:pt x="177" y="18985"/>
                  </a:lnTo>
                  <a:lnTo>
                    <a:pt x="15942" y="21600"/>
                  </a:lnTo>
                  <a:lnTo>
                    <a:pt x="21600" y="11472"/>
                  </a:lnTo>
                  <a:lnTo>
                    <a:pt x="16543" y="35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3" name="object 775"/>
            <p:cNvSpPr/>
            <p:nvPr/>
          </p:nvSpPr>
          <p:spPr>
            <a:xfrm>
              <a:off x="1224712" y="55383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04" y="0"/>
                  </a:moveTo>
                  <a:lnTo>
                    <a:pt x="6959" y="280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1804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4" name="object 776"/>
            <p:cNvSpPr/>
            <p:nvPr/>
          </p:nvSpPr>
          <p:spPr>
            <a:xfrm>
              <a:off x="1146486" y="487939"/>
              <a:ext cx="35584" cy="9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98" y="0"/>
                  </a:moveTo>
                  <a:lnTo>
                    <a:pt x="8334" y="702"/>
                  </a:lnTo>
                  <a:lnTo>
                    <a:pt x="2567" y="958"/>
                  </a:lnTo>
                  <a:lnTo>
                    <a:pt x="2405" y="1180"/>
                  </a:lnTo>
                  <a:lnTo>
                    <a:pt x="3793" y="2051"/>
                  </a:lnTo>
                  <a:lnTo>
                    <a:pt x="1532" y="6706"/>
                  </a:lnTo>
                  <a:lnTo>
                    <a:pt x="0" y="10472"/>
                  </a:lnTo>
                  <a:lnTo>
                    <a:pt x="2798" y="19098"/>
                  </a:lnTo>
                  <a:lnTo>
                    <a:pt x="20385" y="21600"/>
                  </a:lnTo>
                  <a:lnTo>
                    <a:pt x="21123" y="18778"/>
                  </a:lnTo>
                  <a:lnTo>
                    <a:pt x="21546" y="13204"/>
                  </a:lnTo>
                  <a:lnTo>
                    <a:pt x="21600" y="7555"/>
                  </a:lnTo>
                  <a:lnTo>
                    <a:pt x="21233" y="4506"/>
                  </a:lnTo>
                  <a:lnTo>
                    <a:pt x="19409" y="3517"/>
                  </a:lnTo>
                  <a:lnTo>
                    <a:pt x="15884" y="2225"/>
                  </a:lnTo>
                  <a:lnTo>
                    <a:pt x="9298" y="0"/>
                  </a:lnTo>
                  <a:close/>
                </a:path>
              </a:pathLst>
            </a:custGeom>
            <a:solidFill>
              <a:srgbClr val="94A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5" name="object 777"/>
            <p:cNvSpPr/>
            <p:nvPr/>
          </p:nvSpPr>
          <p:spPr>
            <a:xfrm>
              <a:off x="994618" y="199953"/>
              <a:ext cx="139550" cy="48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4" y="0"/>
                  </a:moveTo>
                  <a:lnTo>
                    <a:pt x="329" y="573"/>
                  </a:lnTo>
                  <a:lnTo>
                    <a:pt x="209" y="860"/>
                  </a:lnTo>
                  <a:lnTo>
                    <a:pt x="0" y="1137"/>
                  </a:lnTo>
                  <a:lnTo>
                    <a:pt x="688" y="1147"/>
                  </a:lnTo>
                  <a:lnTo>
                    <a:pt x="1093" y="1520"/>
                  </a:lnTo>
                  <a:lnTo>
                    <a:pt x="2050" y="2270"/>
                  </a:lnTo>
                  <a:lnTo>
                    <a:pt x="2699" y="2880"/>
                  </a:lnTo>
                  <a:lnTo>
                    <a:pt x="4048" y="4232"/>
                  </a:lnTo>
                  <a:lnTo>
                    <a:pt x="4224" y="4359"/>
                  </a:lnTo>
                  <a:lnTo>
                    <a:pt x="6054" y="6141"/>
                  </a:lnTo>
                  <a:lnTo>
                    <a:pt x="6715" y="6949"/>
                  </a:lnTo>
                  <a:lnTo>
                    <a:pt x="6855" y="7192"/>
                  </a:lnTo>
                  <a:lnTo>
                    <a:pt x="7006" y="7573"/>
                  </a:lnTo>
                  <a:lnTo>
                    <a:pt x="7427" y="7784"/>
                  </a:lnTo>
                  <a:lnTo>
                    <a:pt x="7393" y="7800"/>
                  </a:lnTo>
                  <a:lnTo>
                    <a:pt x="6090" y="7834"/>
                  </a:lnTo>
                  <a:lnTo>
                    <a:pt x="5417" y="7997"/>
                  </a:lnTo>
                  <a:lnTo>
                    <a:pt x="5437" y="8431"/>
                  </a:lnTo>
                  <a:lnTo>
                    <a:pt x="6290" y="8539"/>
                  </a:lnTo>
                  <a:lnTo>
                    <a:pt x="6742" y="8412"/>
                  </a:lnTo>
                  <a:lnTo>
                    <a:pt x="7085" y="8200"/>
                  </a:lnTo>
                  <a:lnTo>
                    <a:pt x="7612" y="8052"/>
                  </a:lnTo>
                  <a:lnTo>
                    <a:pt x="7930" y="8397"/>
                  </a:lnTo>
                  <a:lnTo>
                    <a:pt x="8745" y="9024"/>
                  </a:lnTo>
                  <a:lnTo>
                    <a:pt x="9133" y="9379"/>
                  </a:lnTo>
                  <a:lnTo>
                    <a:pt x="9354" y="9705"/>
                  </a:lnTo>
                  <a:lnTo>
                    <a:pt x="9618" y="10406"/>
                  </a:lnTo>
                  <a:lnTo>
                    <a:pt x="9801" y="10761"/>
                  </a:lnTo>
                  <a:lnTo>
                    <a:pt x="10633" y="11093"/>
                  </a:lnTo>
                  <a:lnTo>
                    <a:pt x="10818" y="11549"/>
                  </a:lnTo>
                  <a:lnTo>
                    <a:pt x="10248" y="11487"/>
                  </a:lnTo>
                  <a:lnTo>
                    <a:pt x="9591" y="12015"/>
                  </a:lnTo>
                  <a:lnTo>
                    <a:pt x="9019" y="12318"/>
                  </a:lnTo>
                  <a:lnTo>
                    <a:pt x="8480" y="12631"/>
                  </a:lnTo>
                  <a:lnTo>
                    <a:pt x="10737" y="12101"/>
                  </a:lnTo>
                  <a:lnTo>
                    <a:pt x="10873" y="12126"/>
                  </a:lnTo>
                  <a:lnTo>
                    <a:pt x="11490" y="12578"/>
                  </a:lnTo>
                  <a:lnTo>
                    <a:pt x="11842" y="13062"/>
                  </a:lnTo>
                  <a:lnTo>
                    <a:pt x="12090" y="13560"/>
                  </a:lnTo>
                  <a:lnTo>
                    <a:pt x="12394" y="14052"/>
                  </a:lnTo>
                  <a:lnTo>
                    <a:pt x="13699" y="15585"/>
                  </a:lnTo>
                  <a:lnTo>
                    <a:pt x="14251" y="16385"/>
                  </a:lnTo>
                  <a:lnTo>
                    <a:pt x="14568" y="17210"/>
                  </a:lnTo>
                  <a:lnTo>
                    <a:pt x="14750" y="18284"/>
                  </a:lnTo>
                  <a:lnTo>
                    <a:pt x="14389" y="18982"/>
                  </a:lnTo>
                  <a:lnTo>
                    <a:pt x="8991" y="19882"/>
                  </a:lnTo>
                  <a:lnTo>
                    <a:pt x="6823" y="19997"/>
                  </a:lnTo>
                  <a:lnTo>
                    <a:pt x="5323" y="20067"/>
                  </a:lnTo>
                  <a:lnTo>
                    <a:pt x="3770" y="20116"/>
                  </a:lnTo>
                  <a:lnTo>
                    <a:pt x="2776" y="20171"/>
                  </a:lnTo>
                  <a:lnTo>
                    <a:pt x="1740" y="20147"/>
                  </a:lnTo>
                  <a:lnTo>
                    <a:pt x="1770" y="20607"/>
                  </a:lnTo>
                  <a:lnTo>
                    <a:pt x="1916" y="21272"/>
                  </a:lnTo>
                  <a:lnTo>
                    <a:pt x="1958" y="21600"/>
                  </a:lnTo>
                  <a:lnTo>
                    <a:pt x="8367" y="21522"/>
                  </a:lnTo>
                  <a:lnTo>
                    <a:pt x="14679" y="21221"/>
                  </a:lnTo>
                  <a:lnTo>
                    <a:pt x="16803" y="20948"/>
                  </a:lnTo>
                  <a:lnTo>
                    <a:pt x="17843" y="20851"/>
                  </a:lnTo>
                  <a:lnTo>
                    <a:pt x="18701" y="20905"/>
                  </a:lnTo>
                  <a:lnTo>
                    <a:pt x="19109" y="20579"/>
                  </a:lnTo>
                  <a:lnTo>
                    <a:pt x="20009" y="20253"/>
                  </a:lnTo>
                  <a:lnTo>
                    <a:pt x="20961" y="19930"/>
                  </a:lnTo>
                  <a:lnTo>
                    <a:pt x="21527" y="19610"/>
                  </a:lnTo>
                  <a:lnTo>
                    <a:pt x="21600" y="18491"/>
                  </a:lnTo>
                  <a:lnTo>
                    <a:pt x="20911" y="17125"/>
                  </a:lnTo>
                  <a:lnTo>
                    <a:pt x="20095" y="15730"/>
                  </a:lnTo>
                  <a:lnTo>
                    <a:pt x="19788" y="14526"/>
                  </a:lnTo>
                  <a:lnTo>
                    <a:pt x="17822" y="12030"/>
                  </a:lnTo>
                  <a:lnTo>
                    <a:pt x="15812" y="9535"/>
                  </a:lnTo>
                  <a:lnTo>
                    <a:pt x="13506" y="7066"/>
                  </a:lnTo>
                  <a:lnTo>
                    <a:pt x="10655" y="4642"/>
                  </a:lnTo>
                  <a:lnTo>
                    <a:pt x="6460" y="2045"/>
                  </a:lnTo>
                  <a:lnTo>
                    <a:pt x="3463" y="71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8C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6" name="object 778"/>
            <p:cNvSpPr/>
            <p:nvPr/>
          </p:nvSpPr>
          <p:spPr>
            <a:xfrm>
              <a:off x="870996" y="198946"/>
              <a:ext cx="126432" cy="3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55" y="0"/>
                  </a:moveTo>
                  <a:lnTo>
                    <a:pt x="13544" y="2715"/>
                  </a:lnTo>
                  <a:lnTo>
                    <a:pt x="10120" y="5507"/>
                  </a:lnTo>
                  <a:lnTo>
                    <a:pt x="7156" y="8420"/>
                  </a:lnTo>
                  <a:lnTo>
                    <a:pt x="5040" y="10747"/>
                  </a:lnTo>
                  <a:lnTo>
                    <a:pt x="2212" y="14346"/>
                  </a:lnTo>
                  <a:lnTo>
                    <a:pt x="0" y="17996"/>
                  </a:lnTo>
                  <a:lnTo>
                    <a:pt x="591" y="18451"/>
                  </a:lnTo>
                  <a:lnTo>
                    <a:pt x="1697" y="19476"/>
                  </a:lnTo>
                  <a:lnTo>
                    <a:pt x="2159" y="19839"/>
                  </a:lnTo>
                  <a:lnTo>
                    <a:pt x="2978" y="20251"/>
                  </a:lnTo>
                  <a:lnTo>
                    <a:pt x="4005" y="20685"/>
                  </a:lnTo>
                  <a:lnTo>
                    <a:pt x="5009" y="21137"/>
                  </a:lnTo>
                  <a:lnTo>
                    <a:pt x="5761" y="21600"/>
                  </a:lnTo>
                  <a:lnTo>
                    <a:pt x="5917" y="20562"/>
                  </a:lnTo>
                  <a:lnTo>
                    <a:pt x="6065" y="19954"/>
                  </a:lnTo>
                  <a:lnTo>
                    <a:pt x="6240" y="19429"/>
                  </a:lnTo>
                  <a:lnTo>
                    <a:pt x="6828" y="18398"/>
                  </a:lnTo>
                  <a:lnTo>
                    <a:pt x="7686" y="17309"/>
                  </a:lnTo>
                  <a:lnTo>
                    <a:pt x="9601" y="15211"/>
                  </a:lnTo>
                  <a:lnTo>
                    <a:pt x="9840" y="15211"/>
                  </a:lnTo>
                  <a:lnTo>
                    <a:pt x="9767" y="14874"/>
                  </a:lnTo>
                  <a:lnTo>
                    <a:pt x="12077" y="11571"/>
                  </a:lnTo>
                  <a:lnTo>
                    <a:pt x="12619" y="11062"/>
                  </a:lnTo>
                  <a:lnTo>
                    <a:pt x="12715" y="11202"/>
                  </a:lnTo>
                  <a:lnTo>
                    <a:pt x="12960" y="11198"/>
                  </a:lnTo>
                  <a:lnTo>
                    <a:pt x="12921" y="11101"/>
                  </a:lnTo>
                  <a:lnTo>
                    <a:pt x="13201" y="11116"/>
                  </a:lnTo>
                  <a:lnTo>
                    <a:pt x="13032" y="10911"/>
                  </a:lnTo>
                  <a:lnTo>
                    <a:pt x="12958" y="10862"/>
                  </a:lnTo>
                  <a:lnTo>
                    <a:pt x="12962" y="10461"/>
                  </a:lnTo>
                  <a:lnTo>
                    <a:pt x="13331" y="10104"/>
                  </a:lnTo>
                  <a:lnTo>
                    <a:pt x="13604" y="9562"/>
                  </a:lnTo>
                  <a:lnTo>
                    <a:pt x="13923" y="9226"/>
                  </a:lnTo>
                  <a:lnTo>
                    <a:pt x="14379" y="8606"/>
                  </a:lnTo>
                  <a:lnTo>
                    <a:pt x="15073" y="7756"/>
                  </a:lnTo>
                  <a:lnTo>
                    <a:pt x="15766" y="7358"/>
                  </a:lnTo>
                  <a:lnTo>
                    <a:pt x="15967" y="7109"/>
                  </a:lnTo>
                  <a:lnTo>
                    <a:pt x="16074" y="7111"/>
                  </a:lnTo>
                  <a:lnTo>
                    <a:pt x="16269" y="6873"/>
                  </a:lnTo>
                  <a:lnTo>
                    <a:pt x="16327" y="6474"/>
                  </a:lnTo>
                  <a:lnTo>
                    <a:pt x="17660" y="5023"/>
                  </a:lnTo>
                  <a:lnTo>
                    <a:pt x="20065" y="2675"/>
                  </a:lnTo>
                  <a:lnTo>
                    <a:pt x="21600" y="59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80B4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7" name="object 779"/>
            <p:cNvSpPr/>
            <p:nvPr/>
          </p:nvSpPr>
          <p:spPr>
            <a:xfrm>
              <a:off x="927194" y="298289"/>
              <a:ext cx="137671" cy="352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8" y="0"/>
                  </a:moveTo>
                  <a:lnTo>
                    <a:pt x="10579" y="3744"/>
                  </a:lnTo>
                  <a:lnTo>
                    <a:pt x="9585" y="3316"/>
                  </a:lnTo>
                  <a:lnTo>
                    <a:pt x="8726" y="2844"/>
                  </a:lnTo>
                  <a:lnTo>
                    <a:pt x="7912" y="2360"/>
                  </a:lnTo>
                  <a:lnTo>
                    <a:pt x="7052" y="1893"/>
                  </a:lnTo>
                  <a:lnTo>
                    <a:pt x="6713" y="1727"/>
                  </a:lnTo>
                  <a:lnTo>
                    <a:pt x="6036" y="1640"/>
                  </a:lnTo>
                  <a:lnTo>
                    <a:pt x="5950" y="1377"/>
                  </a:lnTo>
                  <a:lnTo>
                    <a:pt x="5944" y="1386"/>
                  </a:lnTo>
                  <a:lnTo>
                    <a:pt x="5846" y="1383"/>
                  </a:lnTo>
                  <a:lnTo>
                    <a:pt x="5731" y="1549"/>
                  </a:lnTo>
                  <a:lnTo>
                    <a:pt x="6111" y="2022"/>
                  </a:lnTo>
                  <a:lnTo>
                    <a:pt x="6861" y="2419"/>
                  </a:lnTo>
                  <a:lnTo>
                    <a:pt x="7847" y="3074"/>
                  </a:lnTo>
                  <a:lnTo>
                    <a:pt x="8287" y="3279"/>
                  </a:lnTo>
                  <a:lnTo>
                    <a:pt x="8839" y="3725"/>
                  </a:lnTo>
                  <a:lnTo>
                    <a:pt x="9859" y="4399"/>
                  </a:lnTo>
                  <a:lnTo>
                    <a:pt x="9917" y="4518"/>
                  </a:lnTo>
                  <a:lnTo>
                    <a:pt x="10003" y="5286"/>
                  </a:lnTo>
                  <a:lnTo>
                    <a:pt x="9998" y="6660"/>
                  </a:lnTo>
                  <a:lnTo>
                    <a:pt x="9870" y="7985"/>
                  </a:lnTo>
                  <a:lnTo>
                    <a:pt x="9586" y="8605"/>
                  </a:lnTo>
                  <a:lnTo>
                    <a:pt x="7973" y="8000"/>
                  </a:lnTo>
                  <a:lnTo>
                    <a:pt x="6029" y="7181"/>
                  </a:lnTo>
                  <a:lnTo>
                    <a:pt x="4294" y="6321"/>
                  </a:lnTo>
                  <a:lnTo>
                    <a:pt x="3306" y="5593"/>
                  </a:lnTo>
                  <a:lnTo>
                    <a:pt x="3049" y="5578"/>
                  </a:lnTo>
                  <a:lnTo>
                    <a:pt x="6144" y="7664"/>
                  </a:lnTo>
                  <a:lnTo>
                    <a:pt x="7717" y="8406"/>
                  </a:lnTo>
                  <a:lnTo>
                    <a:pt x="9122" y="9161"/>
                  </a:lnTo>
                  <a:lnTo>
                    <a:pt x="9917" y="9853"/>
                  </a:lnTo>
                  <a:lnTo>
                    <a:pt x="10141" y="10641"/>
                  </a:lnTo>
                  <a:lnTo>
                    <a:pt x="10144" y="11516"/>
                  </a:lnTo>
                  <a:lnTo>
                    <a:pt x="10089" y="12399"/>
                  </a:lnTo>
                  <a:lnTo>
                    <a:pt x="10138" y="13209"/>
                  </a:lnTo>
                  <a:lnTo>
                    <a:pt x="9315" y="13206"/>
                  </a:lnTo>
                  <a:lnTo>
                    <a:pt x="7896" y="12753"/>
                  </a:lnTo>
                  <a:lnTo>
                    <a:pt x="5731" y="11876"/>
                  </a:lnTo>
                  <a:lnTo>
                    <a:pt x="5382" y="11756"/>
                  </a:lnTo>
                  <a:lnTo>
                    <a:pt x="4968" y="11657"/>
                  </a:lnTo>
                  <a:lnTo>
                    <a:pt x="2217" y="10718"/>
                  </a:lnTo>
                  <a:lnTo>
                    <a:pt x="922" y="10248"/>
                  </a:lnTo>
                  <a:lnTo>
                    <a:pt x="219" y="9896"/>
                  </a:lnTo>
                  <a:lnTo>
                    <a:pt x="0" y="9896"/>
                  </a:lnTo>
                  <a:lnTo>
                    <a:pt x="1693" y="11042"/>
                  </a:lnTo>
                  <a:lnTo>
                    <a:pt x="5050" y="12395"/>
                  </a:lnTo>
                  <a:lnTo>
                    <a:pt x="8416" y="13649"/>
                  </a:lnTo>
                  <a:lnTo>
                    <a:pt x="10138" y="14500"/>
                  </a:lnTo>
                  <a:lnTo>
                    <a:pt x="10204" y="15079"/>
                  </a:lnTo>
                  <a:lnTo>
                    <a:pt x="10155" y="16095"/>
                  </a:lnTo>
                  <a:lnTo>
                    <a:pt x="10016" y="17077"/>
                  </a:lnTo>
                  <a:lnTo>
                    <a:pt x="9808" y="17555"/>
                  </a:lnTo>
                  <a:lnTo>
                    <a:pt x="8108" y="17041"/>
                  </a:lnTo>
                  <a:lnTo>
                    <a:pt x="6634" y="16480"/>
                  </a:lnTo>
                  <a:lnTo>
                    <a:pt x="5287" y="15876"/>
                  </a:lnTo>
                  <a:lnTo>
                    <a:pt x="3581" y="15040"/>
                  </a:lnTo>
                  <a:lnTo>
                    <a:pt x="3338" y="14842"/>
                  </a:lnTo>
                  <a:lnTo>
                    <a:pt x="2919" y="14632"/>
                  </a:lnTo>
                  <a:lnTo>
                    <a:pt x="2391" y="14324"/>
                  </a:lnTo>
                  <a:lnTo>
                    <a:pt x="2092" y="14371"/>
                  </a:lnTo>
                  <a:lnTo>
                    <a:pt x="2174" y="14556"/>
                  </a:lnTo>
                  <a:lnTo>
                    <a:pt x="2024" y="14663"/>
                  </a:lnTo>
                  <a:lnTo>
                    <a:pt x="2204" y="14844"/>
                  </a:lnTo>
                  <a:lnTo>
                    <a:pt x="3651" y="15757"/>
                  </a:lnTo>
                  <a:lnTo>
                    <a:pt x="5908" y="16820"/>
                  </a:lnTo>
                  <a:lnTo>
                    <a:pt x="8131" y="17841"/>
                  </a:lnTo>
                  <a:lnTo>
                    <a:pt x="9477" y="18631"/>
                  </a:lnTo>
                  <a:lnTo>
                    <a:pt x="9902" y="19318"/>
                  </a:lnTo>
                  <a:lnTo>
                    <a:pt x="9948" y="20027"/>
                  </a:lnTo>
                  <a:lnTo>
                    <a:pt x="9698" y="21514"/>
                  </a:lnTo>
                  <a:lnTo>
                    <a:pt x="12342" y="21600"/>
                  </a:lnTo>
                  <a:lnTo>
                    <a:pt x="12256" y="19201"/>
                  </a:lnTo>
                  <a:lnTo>
                    <a:pt x="12342" y="18459"/>
                  </a:lnTo>
                  <a:lnTo>
                    <a:pt x="16688" y="16606"/>
                  </a:lnTo>
                  <a:lnTo>
                    <a:pt x="18717" y="15633"/>
                  </a:lnTo>
                  <a:lnTo>
                    <a:pt x="20498" y="14586"/>
                  </a:lnTo>
                  <a:lnTo>
                    <a:pt x="12012" y="17813"/>
                  </a:lnTo>
                  <a:lnTo>
                    <a:pt x="11831" y="17262"/>
                  </a:lnTo>
                  <a:lnTo>
                    <a:pt x="11780" y="16137"/>
                  </a:lnTo>
                  <a:lnTo>
                    <a:pt x="11818" y="15001"/>
                  </a:lnTo>
                  <a:lnTo>
                    <a:pt x="11902" y="14414"/>
                  </a:lnTo>
                  <a:lnTo>
                    <a:pt x="13430" y="13774"/>
                  </a:lnTo>
                  <a:lnTo>
                    <a:pt x="16596" y="12635"/>
                  </a:lnTo>
                  <a:lnTo>
                    <a:pt x="19840" y="11407"/>
                  </a:lnTo>
                  <a:lnTo>
                    <a:pt x="21600" y="10499"/>
                  </a:lnTo>
                  <a:lnTo>
                    <a:pt x="21463" y="10464"/>
                  </a:lnTo>
                  <a:lnTo>
                    <a:pt x="19175" y="11187"/>
                  </a:lnTo>
                  <a:lnTo>
                    <a:pt x="17463" y="11800"/>
                  </a:lnTo>
                  <a:lnTo>
                    <a:pt x="15757" y="12438"/>
                  </a:lnTo>
                  <a:lnTo>
                    <a:pt x="13969" y="13053"/>
                  </a:lnTo>
                  <a:lnTo>
                    <a:pt x="12012" y="13596"/>
                  </a:lnTo>
                  <a:lnTo>
                    <a:pt x="11717" y="12972"/>
                  </a:lnTo>
                  <a:lnTo>
                    <a:pt x="11597" y="11605"/>
                  </a:lnTo>
                  <a:lnTo>
                    <a:pt x="11602" y="10190"/>
                  </a:lnTo>
                  <a:lnTo>
                    <a:pt x="11691" y="9403"/>
                  </a:lnTo>
                  <a:lnTo>
                    <a:pt x="12342" y="9122"/>
                  </a:lnTo>
                  <a:lnTo>
                    <a:pt x="12563" y="8863"/>
                  </a:lnTo>
                  <a:lnTo>
                    <a:pt x="13195" y="8460"/>
                  </a:lnTo>
                  <a:lnTo>
                    <a:pt x="14190" y="7993"/>
                  </a:lnTo>
                  <a:lnTo>
                    <a:pt x="15253" y="7532"/>
                  </a:lnTo>
                  <a:lnTo>
                    <a:pt x="16126" y="7116"/>
                  </a:lnTo>
                  <a:lnTo>
                    <a:pt x="16060" y="7043"/>
                  </a:lnTo>
                  <a:lnTo>
                    <a:pt x="16310" y="7056"/>
                  </a:lnTo>
                  <a:lnTo>
                    <a:pt x="16669" y="6729"/>
                  </a:lnTo>
                  <a:lnTo>
                    <a:pt x="17365" y="6390"/>
                  </a:lnTo>
                  <a:lnTo>
                    <a:pt x="17947" y="6062"/>
                  </a:lnTo>
                  <a:lnTo>
                    <a:pt x="17964" y="5765"/>
                  </a:lnTo>
                  <a:lnTo>
                    <a:pt x="11792" y="8605"/>
                  </a:lnTo>
                  <a:lnTo>
                    <a:pt x="11515" y="8000"/>
                  </a:lnTo>
                  <a:lnTo>
                    <a:pt x="11339" y="6757"/>
                  </a:lnTo>
                  <a:lnTo>
                    <a:pt x="11306" y="5460"/>
                  </a:lnTo>
                  <a:lnTo>
                    <a:pt x="11462" y="4690"/>
                  </a:lnTo>
                  <a:lnTo>
                    <a:pt x="12253" y="4178"/>
                  </a:lnTo>
                  <a:lnTo>
                    <a:pt x="14950" y="2920"/>
                  </a:lnTo>
                  <a:lnTo>
                    <a:pt x="15869" y="2367"/>
                  </a:lnTo>
                  <a:lnTo>
                    <a:pt x="11019" y="4087"/>
                  </a:lnTo>
                  <a:lnTo>
                    <a:pt x="10688" y="0"/>
                  </a:lnTo>
                  <a:close/>
                </a:path>
              </a:pathLst>
            </a:custGeom>
            <a:solidFill>
              <a:srgbClr val="8266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8" name="object 780"/>
            <p:cNvSpPr/>
            <p:nvPr/>
          </p:nvSpPr>
          <p:spPr>
            <a:xfrm>
              <a:off x="980572" y="649497"/>
              <a:ext cx="29506" cy="184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74" y="0"/>
                  </a:moveTo>
                  <a:lnTo>
                    <a:pt x="1141" y="17064"/>
                  </a:lnTo>
                  <a:lnTo>
                    <a:pt x="0" y="21600"/>
                  </a:lnTo>
                  <a:lnTo>
                    <a:pt x="3782" y="20906"/>
                  </a:lnTo>
                  <a:lnTo>
                    <a:pt x="9408" y="20322"/>
                  </a:lnTo>
                  <a:lnTo>
                    <a:pt x="15731" y="19924"/>
                  </a:lnTo>
                  <a:lnTo>
                    <a:pt x="21600" y="19786"/>
                  </a:lnTo>
                  <a:lnTo>
                    <a:pt x="20392" y="15750"/>
                  </a:lnTo>
                  <a:lnTo>
                    <a:pt x="19875" y="11708"/>
                  </a:lnTo>
                  <a:lnTo>
                    <a:pt x="19545" y="3628"/>
                  </a:lnTo>
                  <a:lnTo>
                    <a:pt x="18658" y="1036"/>
                  </a:lnTo>
                  <a:lnTo>
                    <a:pt x="18513" y="165"/>
                  </a:lnTo>
                  <a:lnTo>
                    <a:pt x="6174" y="0"/>
                  </a:lnTo>
                  <a:close/>
                </a:path>
              </a:pathLst>
            </a:custGeom>
            <a:solidFill>
              <a:srgbClr val="966C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9" name="object 781"/>
            <p:cNvSpPr/>
            <p:nvPr/>
          </p:nvSpPr>
          <p:spPr>
            <a:xfrm>
              <a:off x="1051976" y="438765"/>
              <a:ext cx="12704" cy="21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47" y="0"/>
                  </a:moveTo>
                  <a:lnTo>
                    <a:pt x="1653" y="4225"/>
                  </a:lnTo>
                  <a:lnTo>
                    <a:pt x="0" y="11048"/>
                  </a:lnTo>
                  <a:lnTo>
                    <a:pt x="3930" y="17747"/>
                  </a:lnTo>
                  <a:lnTo>
                    <a:pt x="12389" y="21600"/>
                  </a:lnTo>
                  <a:lnTo>
                    <a:pt x="15164" y="17097"/>
                  </a:lnTo>
                  <a:lnTo>
                    <a:pt x="21600" y="18528"/>
                  </a:lnTo>
                  <a:lnTo>
                    <a:pt x="19513" y="8119"/>
                  </a:lnTo>
                  <a:lnTo>
                    <a:pt x="10125" y="572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0" name="object 782"/>
            <p:cNvSpPr/>
            <p:nvPr/>
          </p:nvSpPr>
          <p:spPr>
            <a:xfrm>
              <a:off x="950829" y="646158"/>
              <a:ext cx="38192" cy="3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24" y="0"/>
                  </a:moveTo>
                  <a:lnTo>
                    <a:pt x="4761" y="666"/>
                  </a:lnTo>
                  <a:lnTo>
                    <a:pt x="136" y="4042"/>
                  </a:lnTo>
                  <a:lnTo>
                    <a:pt x="273" y="4484"/>
                  </a:lnTo>
                  <a:lnTo>
                    <a:pt x="0" y="5420"/>
                  </a:lnTo>
                  <a:lnTo>
                    <a:pt x="359" y="6665"/>
                  </a:lnTo>
                  <a:lnTo>
                    <a:pt x="747" y="6965"/>
                  </a:lnTo>
                  <a:lnTo>
                    <a:pt x="1817" y="11443"/>
                  </a:lnTo>
                  <a:lnTo>
                    <a:pt x="1451" y="13080"/>
                  </a:lnTo>
                  <a:lnTo>
                    <a:pt x="1731" y="16120"/>
                  </a:lnTo>
                  <a:lnTo>
                    <a:pt x="2449" y="15753"/>
                  </a:lnTo>
                  <a:lnTo>
                    <a:pt x="2564" y="17791"/>
                  </a:lnTo>
                  <a:lnTo>
                    <a:pt x="3319" y="18501"/>
                  </a:lnTo>
                  <a:lnTo>
                    <a:pt x="3311" y="20673"/>
                  </a:lnTo>
                  <a:lnTo>
                    <a:pt x="20796" y="21600"/>
                  </a:lnTo>
                  <a:lnTo>
                    <a:pt x="21440" y="7017"/>
                  </a:lnTo>
                  <a:lnTo>
                    <a:pt x="21600" y="1586"/>
                  </a:lnTo>
                  <a:lnTo>
                    <a:pt x="21593" y="349"/>
                  </a:lnTo>
                  <a:lnTo>
                    <a:pt x="15707" y="432"/>
                  </a:lnTo>
                  <a:lnTo>
                    <a:pt x="10024" y="0"/>
                  </a:lnTo>
                  <a:close/>
                </a:path>
              </a:pathLst>
            </a:custGeom>
            <a:solidFill>
              <a:srgbClr val="77A8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1" name="object 783"/>
            <p:cNvSpPr/>
            <p:nvPr/>
          </p:nvSpPr>
          <p:spPr>
            <a:xfrm>
              <a:off x="965105" y="225249"/>
              <a:ext cx="94124" cy="29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178"/>
                  </a:moveTo>
                  <a:lnTo>
                    <a:pt x="20490" y="16902"/>
                  </a:lnTo>
                  <a:lnTo>
                    <a:pt x="19974" y="16423"/>
                  </a:lnTo>
                  <a:lnTo>
                    <a:pt x="20192" y="15935"/>
                  </a:lnTo>
                  <a:lnTo>
                    <a:pt x="21279" y="15634"/>
                  </a:lnTo>
                  <a:lnTo>
                    <a:pt x="21032" y="15096"/>
                  </a:lnTo>
                  <a:lnTo>
                    <a:pt x="20641" y="13955"/>
                  </a:lnTo>
                  <a:lnTo>
                    <a:pt x="20312" y="13423"/>
                  </a:lnTo>
                  <a:lnTo>
                    <a:pt x="19738" y="12844"/>
                  </a:lnTo>
                  <a:lnTo>
                    <a:pt x="18528" y="11824"/>
                  </a:lnTo>
                  <a:lnTo>
                    <a:pt x="18056" y="11263"/>
                  </a:lnTo>
                  <a:lnTo>
                    <a:pt x="17275" y="11503"/>
                  </a:lnTo>
                  <a:lnTo>
                    <a:pt x="16768" y="11848"/>
                  </a:lnTo>
                  <a:lnTo>
                    <a:pt x="16097" y="12054"/>
                  </a:lnTo>
                  <a:lnTo>
                    <a:pt x="14832" y="11880"/>
                  </a:lnTo>
                  <a:lnTo>
                    <a:pt x="14803" y="11172"/>
                  </a:lnTo>
                  <a:lnTo>
                    <a:pt x="15800" y="10906"/>
                  </a:lnTo>
                  <a:lnTo>
                    <a:pt x="17732" y="10852"/>
                  </a:lnTo>
                  <a:lnTo>
                    <a:pt x="17782" y="10826"/>
                  </a:lnTo>
                  <a:lnTo>
                    <a:pt x="17158" y="10482"/>
                  </a:lnTo>
                  <a:lnTo>
                    <a:pt x="17088" y="10285"/>
                  </a:lnTo>
                  <a:lnTo>
                    <a:pt x="15293" y="10363"/>
                  </a:lnTo>
                  <a:lnTo>
                    <a:pt x="14582" y="10128"/>
                  </a:lnTo>
                  <a:lnTo>
                    <a:pt x="14480" y="9675"/>
                  </a:lnTo>
                  <a:lnTo>
                    <a:pt x="14509" y="9103"/>
                  </a:lnTo>
                  <a:lnTo>
                    <a:pt x="16444" y="9051"/>
                  </a:lnTo>
                  <a:lnTo>
                    <a:pt x="15748" y="8149"/>
                  </a:lnTo>
                  <a:lnTo>
                    <a:pt x="13218" y="5451"/>
                  </a:lnTo>
                  <a:lnTo>
                    <a:pt x="10921" y="5850"/>
                  </a:lnTo>
                  <a:lnTo>
                    <a:pt x="9706" y="5493"/>
                  </a:lnTo>
                  <a:lnTo>
                    <a:pt x="10087" y="4960"/>
                  </a:lnTo>
                  <a:lnTo>
                    <a:pt x="12573" y="4834"/>
                  </a:lnTo>
                  <a:lnTo>
                    <a:pt x="10772" y="2839"/>
                  </a:lnTo>
                  <a:lnTo>
                    <a:pt x="9811" y="1845"/>
                  </a:lnTo>
                  <a:lnTo>
                    <a:pt x="8391" y="625"/>
                  </a:lnTo>
                  <a:lnTo>
                    <a:pt x="7791" y="17"/>
                  </a:lnTo>
                  <a:lnTo>
                    <a:pt x="6771" y="0"/>
                  </a:lnTo>
                  <a:lnTo>
                    <a:pt x="5354" y="1434"/>
                  </a:lnTo>
                  <a:lnTo>
                    <a:pt x="2125" y="4382"/>
                  </a:lnTo>
                  <a:lnTo>
                    <a:pt x="644" y="5863"/>
                  </a:lnTo>
                  <a:lnTo>
                    <a:pt x="332" y="6205"/>
                  </a:lnTo>
                  <a:lnTo>
                    <a:pt x="253" y="6706"/>
                  </a:lnTo>
                  <a:lnTo>
                    <a:pt x="0" y="6994"/>
                  </a:lnTo>
                  <a:lnTo>
                    <a:pt x="125" y="7309"/>
                  </a:lnTo>
                  <a:lnTo>
                    <a:pt x="1116" y="7413"/>
                  </a:lnTo>
                  <a:lnTo>
                    <a:pt x="1612" y="7611"/>
                  </a:lnTo>
                  <a:lnTo>
                    <a:pt x="2871" y="8169"/>
                  </a:lnTo>
                  <a:lnTo>
                    <a:pt x="4063" y="8748"/>
                  </a:lnTo>
                  <a:lnTo>
                    <a:pt x="5319" y="9312"/>
                  </a:lnTo>
                  <a:lnTo>
                    <a:pt x="6771" y="9823"/>
                  </a:lnTo>
                  <a:lnTo>
                    <a:pt x="6931" y="5349"/>
                  </a:lnTo>
                  <a:lnTo>
                    <a:pt x="7415" y="10234"/>
                  </a:lnTo>
                  <a:lnTo>
                    <a:pt x="14509" y="8177"/>
                  </a:lnTo>
                  <a:lnTo>
                    <a:pt x="13165" y="8839"/>
                  </a:lnTo>
                  <a:lnTo>
                    <a:pt x="9219" y="10342"/>
                  </a:lnTo>
                  <a:lnTo>
                    <a:pt x="8062" y="10954"/>
                  </a:lnTo>
                  <a:lnTo>
                    <a:pt x="7834" y="11874"/>
                  </a:lnTo>
                  <a:lnTo>
                    <a:pt x="7884" y="13425"/>
                  </a:lnTo>
                  <a:lnTo>
                    <a:pt x="8140" y="14910"/>
                  </a:lnTo>
                  <a:lnTo>
                    <a:pt x="8546" y="15634"/>
                  </a:lnTo>
                  <a:lnTo>
                    <a:pt x="17572" y="12240"/>
                  </a:lnTo>
                  <a:lnTo>
                    <a:pt x="17549" y="12594"/>
                  </a:lnTo>
                  <a:lnTo>
                    <a:pt x="16698" y="12987"/>
                  </a:lnTo>
                  <a:lnTo>
                    <a:pt x="15681" y="13391"/>
                  </a:lnTo>
                  <a:lnTo>
                    <a:pt x="15153" y="13783"/>
                  </a:lnTo>
                  <a:lnTo>
                    <a:pt x="16021" y="14008"/>
                  </a:lnTo>
                  <a:lnTo>
                    <a:pt x="16176" y="13545"/>
                  </a:lnTo>
                  <a:lnTo>
                    <a:pt x="16928" y="13577"/>
                  </a:lnTo>
                  <a:lnTo>
                    <a:pt x="17831" y="13882"/>
                  </a:lnTo>
                  <a:lnTo>
                    <a:pt x="17898" y="14438"/>
                  </a:lnTo>
                  <a:lnTo>
                    <a:pt x="16995" y="14872"/>
                  </a:lnTo>
                  <a:lnTo>
                    <a:pt x="14993" y="14812"/>
                  </a:lnTo>
                  <a:lnTo>
                    <a:pt x="14593" y="14729"/>
                  </a:lnTo>
                  <a:lnTo>
                    <a:pt x="14762" y="13927"/>
                  </a:lnTo>
                  <a:lnTo>
                    <a:pt x="14832" y="13886"/>
                  </a:lnTo>
                  <a:lnTo>
                    <a:pt x="13608" y="14351"/>
                  </a:lnTo>
                  <a:lnTo>
                    <a:pt x="12055" y="14902"/>
                  </a:lnTo>
                  <a:lnTo>
                    <a:pt x="10600" y="15460"/>
                  </a:lnTo>
                  <a:lnTo>
                    <a:pt x="9674" y="15943"/>
                  </a:lnTo>
                  <a:lnTo>
                    <a:pt x="10227" y="15938"/>
                  </a:lnTo>
                  <a:lnTo>
                    <a:pt x="10997" y="15901"/>
                  </a:lnTo>
                  <a:lnTo>
                    <a:pt x="11285" y="16097"/>
                  </a:lnTo>
                  <a:lnTo>
                    <a:pt x="11425" y="16673"/>
                  </a:lnTo>
                  <a:lnTo>
                    <a:pt x="11486" y="17801"/>
                  </a:lnTo>
                  <a:lnTo>
                    <a:pt x="11448" y="18925"/>
                  </a:lnTo>
                  <a:lnTo>
                    <a:pt x="11285" y="19492"/>
                  </a:lnTo>
                  <a:lnTo>
                    <a:pt x="9723" y="19065"/>
                  </a:lnTo>
                  <a:lnTo>
                    <a:pt x="9076" y="18095"/>
                  </a:lnTo>
                  <a:lnTo>
                    <a:pt x="9053" y="17013"/>
                  </a:lnTo>
                  <a:lnTo>
                    <a:pt x="9350" y="16251"/>
                  </a:lnTo>
                  <a:lnTo>
                    <a:pt x="8397" y="16588"/>
                  </a:lnTo>
                  <a:lnTo>
                    <a:pt x="8269" y="17528"/>
                  </a:lnTo>
                  <a:lnTo>
                    <a:pt x="8263" y="19220"/>
                  </a:lnTo>
                  <a:lnTo>
                    <a:pt x="8438" y="20853"/>
                  </a:lnTo>
                  <a:lnTo>
                    <a:pt x="8866" y="21600"/>
                  </a:lnTo>
                  <a:lnTo>
                    <a:pt x="11731" y="20950"/>
                  </a:lnTo>
                  <a:lnTo>
                    <a:pt x="14346" y="20215"/>
                  </a:lnTo>
                  <a:lnTo>
                    <a:pt x="16840" y="19453"/>
                  </a:lnTo>
                  <a:lnTo>
                    <a:pt x="19344" y="18720"/>
                  </a:lnTo>
                  <a:lnTo>
                    <a:pt x="20143" y="18210"/>
                  </a:lnTo>
                  <a:lnTo>
                    <a:pt x="20991" y="17717"/>
                  </a:lnTo>
                  <a:lnTo>
                    <a:pt x="21600" y="17178"/>
                  </a:lnTo>
                  <a:close/>
                </a:path>
              </a:pathLst>
            </a:custGeom>
            <a:solidFill>
              <a:srgbClr val="C3D2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2" name="object 784"/>
            <p:cNvSpPr/>
            <p:nvPr/>
          </p:nvSpPr>
          <p:spPr>
            <a:xfrm>
              <a:off x="1027541" y="348861"/>
              <a:ext cx="12704" cy="1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68" y="0"/>
                  </a:moveTo>
                  <a:lnTo>
                    <a:pt x="249" y="841"/>
                  </a:lnTo>
                  <a:lnTo>
                    <a:pt x="0" y="10274"/>
                  </a:lnTo>
                  <a:lnTo>
                    <a:pt x="838" y="17725"/>
                  </a:lnTo>
                  <a:lnTo>
                    <a:pt x="6719" y="21600"/>
                  </a:lnTo>
                  <a:lnTo>
                    <a:pt x="21600" y="20307"/>
                  </a:lnTo>
                  <a:lnTo>
                    <a:pt x="20320" y="13329"/>
                  </a:lnTo>
                  <a:lnTo>
                    <a:pt x="18608" y="6825"/>
                  </a:lnTo>
                  <a:lnTo>
                    <a:pt x="16268" y="0"/>
                  </a:lnTo>
                  <a:close/>
                </a:path>
              </a:pathLst>
            </a:custGeom>
            <a:solidFill>
              <a:srgbClr val="CEE2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83" name="object 785" descr="object 785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904537" y="291267"/>
              <a:ext cx="185380" cy="361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84" name="object 786"/>
            <p:cNvSpPr/>
            <p:nvPr/>
          </p:nvSpPr>
          <p:spPr>
            <a:xfrm>
              <a:off x="769841" y="430344"/>
              <a:ext cx="185450" cy="29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82" y="0"/>
                  </a:moveTo>
                  <a:lnTo>
                    <a:pt x="6734" y="723"/>
                  </a:lnTo>
                  <a:lnTo>
                    <a:pt x="5921" y="2309"/>
                  </a:lnTo>
                  <a:lnTo>
                    <a:pt x="5401" y="3034"/>
                  </a:lnTo>
                  <a:lnTo>
                    <a:pt x="4837" y="3495"/>
                  </a:lnTo>
                  <a:lnTo>
                    <a:pt x="3331" y="4520"/>
                  </a:lnTo>
                  <a:lnTo>
                    <a:pt x="2782" y="5040"/>
                  </a:lnTo>
                  <a:lnTo>
                    <a:pt x="2340" y="5844"/>
                  </a:lnTo>
                  <a:lnTo>
                    <a:pt x="1588" y="6759"/>
                  </a:lnTo>
                  <a:lnTo>
                    <a:pt x="0" y="8434"/>
                  </a:lnTo>
                  <a:lnTo>
                    <a:pt x="574" y="9051"/>
                  </a:lnTo>
                  <a:lnTo>
                    <a:pt x="7037" y="11726"/>
                  </a:lnTo>
                  <a:lnTo>
                    <a:pt x="7037" y="7046"/>
                  </a:lnTo>
                  <a:lnTo>
                    <a:pt x="7340" y="10669"/>
                  </a:lnTo>
                  <a:lnTo>
                    <a:pt x="7510" y="14312"/>
                  </a:lnTo>
                  <a:lnTo>
                    <a:pt x="7691" y="21600"/>
                  </a:lnTo>
                  <a:lnTo>
                    <a:pt x="10986" y="20356"/>
                  </a:lnTo>
                  <a:lnTo>
                    <a:pt x="14511" y="19432"/>
                  </a:lnTo>
                  <a:lnTo>
                    <a:pt x="18104" y="18616"/>
                  </a:lnTo>
                  <a:lnTo>
                    <a:pt x="21600" y="17692"/>
                  </a:lnTo>
                  <a:lnTo>
                    <a:pt x="21585" y="17555"/>
                  </a:lnTo>
                  <a:lnTo>
                    <a:pt x="18082" y="18411"/>
                  </a:lnTo>
                  <a:lnTo>
                    <a:pt x="15723" y="18793"/>
                  </a:lnTo>
                  <a:lnTo>
                    <a:pt x="13171" y="19468"/>
                  </a:lnTo>
                  <a:lnTo>
                    <a:pt x="10518" y="20322"/>
                  </a:lnTo>
                  <a:lnTo>
                    <a:pt x="7855" y="21240"/>
                  </a:lnTo>
                  <a:lnTo>
                    <a:pt x="7856" y="20641"/>
                  </a:lnTo>
                  <a:lnTo>
                    <a:pt x="12617" y="18790"/>
                  </a:lnTo>
                  <a:lnTo>
                    <a:pt x="18465" y="17413"/>
                  </a:lnTo>
                  <a:lnTo>
                    <a:pt x="21273" y="16663"/>
                  </a:lnTo>
                  <a:lnTo>
                    <a:pt x="21235" y="16577"/>
                  </a:lnTo>
                  <a:lnTo>
                    <a:pt x="21155" y="16543"/>
                  </a:lnTo>
                  <a:lnTo>
                    <a:pt x="21109" y="16457"/>
                  </a:lnTo>
                  <a:lnTo>
                    <a:pt x="20822" y="16386"/>
                  </a:lnTo>
                  <a:lnTo>
                    <a:pt x="20467" y="16396"/>
                  </a:lnTo>
                  <a:lnTo>
                    <a:pt x="17651" y="17080"/>
                  </a:lnTo>
                  <a:lnTo>
                    <a:pt x="15089" y="17750"/>
                  </a:lnTo>
                  <a:lnTo>
                    <a:pt x="12550" y="18468"/>
                  </a:lnTo>
                  <a:lnTo>
                    <a:pt x="9816" y="19314"/>
                  </a:lnTo>
                  <a:lnTo>
                    <a:pt x="8668" y="19916"/>
                  </a:lnTo>
                  <a:lnTo>
                    <a:pt x="8264" y="20057"/>
                  </a:lnTo>
                  <a:lnTo>
                    <a:pt x="7825" y="20075"/>
                  </a:lnTo>
                  <a:lnTo>
                    <a:pt x="7711" y="19721"/>
                  </a:lnTo>
                  <a:lnTo>
                    <a:pt x="7855" y="19492"/>
                  </a:lnTo>
                  <a:lnTo>
                    <a:pt x="9724" y="18574"/>
                  </a:lnTo>
                  <a:lnTo>
                    <a:pt x="13579" y="17205"/>
                  </a:lnTo>
                  <a:lnTo>
                    <a:pt x="17722" y="15990"/>
                  </a:lnTo>
                  <a:lnTo>
                    <a:pt x="20455" y="15532"/>
                  </a:lnTo>
                  <a:lnTo>
                    <a:pt x="20338" y="15372"/>
                  </a:lnTo>
                  <a:lnTo>
                    <a:pt x="20264" y="15188"/>
                  </a:lnTo>
                  <a:lnTo>
                    <a:pt x="20127" y="15017"/>
                  </a:lnTo>
                  <a:lnTo>
                    <a:pt x="7855" y="18771"/>
                  </a:lnTo>
                  <a:lnTo>
                    <a:pt x="8094" y="18084"/>
                  </a:lnTo>
                  <a:lnTo>
                    <a:pt x="13218" y="15767"/>
                  </a:lnTo>
                  <a:lnTo>
                    <a:pt x="19146" y="14194"/>
                  </a:lnTo>
                  <a:lnTo>
                    <a:pt x="19110" y="14154"/>
                  </a:lnTo>
                  <a:lnTo>
                    <a:pt x="19140" y="13965"/>
                  </a:lnTo>
                  <a:lnTo>
                    <a:pt x="18982" y="13783"/>
                  </a:lnTo>
                  <a:lnTo>
                    <a:pt x="16609" y="14194"/>
                  </a:lnTo>
                  <a:lnTo>
                    <a:pt x="15773" y="14555"/>
                  </a:lnTo>
                  <a:lnTo>
                    <a:pt x="14760" y="14831"/>
                  </a:lnTo>
                  <a:lnTo>
                    <a:pt x="13731" y="15072"/>
                  </a:lnTo>
                  <a:lnTo>
                    <a:pt x="12846" y="15326"/>
                  </a:lnTo>
                  <a:lnTo>
                    <a:pt x="10226" y="16508"/>
                  </a:lnTo>
                  <a:lnTo>
                    <a:pt x="8628" y="17201"/>
                  </a:lnTo>
                  <a:lnTo>
                    <a:pt x="7855" y="17434"/>
                  </a:lnTo>
                  <a:lnTo>
                    <a:pt x="8078" y="16611"/>
                  </a:lnTo>
                  <a:lnTo>
                    <a:pt x="9102" y="15812"/>
                  </a:lnTo>
                  <a:lnTo>
                    <a:pt x="13200" y="14089"/>
                  </a:lnTo>
                  <a:lnTo>
                    <a:pt x="18164" y="13063"/>
                  </a:lnTo>
                  <a:lnTo>
                    <a:pt x="17955" y="12834"/>
                  </a:lnTo>
                  <a:lnTo>
                    <a:pt x="17732" y="12716"/>
                  </a:lnTo>
                  <a:lnTo>
                    <a:pt x="17673" y="12652"/>
                  </a:lnTo>
                  <a:lnTo>
                    <a:pt x="14987" y="13159"/>
                  </a:lnTo>
                  <a:lnTo>
                    <a:pt x="12485" y="13881"/>
                  </a:lnTo>
                  <a:lnTo>
                    <a:pt x="10123" y="14773"/>
                  </a:lnTo>
                  <a:lnTo>
                    <a:pt x="7855" y="15788"/>
                  </a:lnTo>
                  <a:lnTo>
                    <a:pt x="7705" y="15269"/>
                  </a:lnTo>
                  <a:lnTo>
                    <a:pt x="11463" y="13013"/>
                  </a:lnTo>
                  <a:lnTo>
                    <a:pt x="15166" y="12078"/>
                  </a:lnTo>
                  <a:lnTo>
                    <a:pt x="16855" y="11622"/>
                  </a:lnTo>
                  <a:lnTo>
                    <a:pt x="16658" y="11396"/>
                  </a:lnTo>
                  <a:lnTo>
                    <a:pt x="16337" y="11175"/>
                  </a:lnTo>
                  <a:lnTo>
                    <a:pt x="16199" y="11006"/>
                  </a:lnTo>
                  <a:lnTo>
                    <a:pt x="7691" y="13835"/>
                  </a:lnTo>
                  <a:lnTo>
                    <a:pt x="8790" y="12537"/>
                  </a:lnTo>
                  <a:lnTo>
                    <a:pt x="10874" y="11614"/>
                  </a:lnTo>
                  <a:lnTo>
                    <a:pt x="13370" y="10966"/>
                  </a:lnTo>
                  <a:lnTo>
                    <a:pt x="15710" y="10492"/>
                  </a:lnTo>
                  <a:lnTo>
                    <a:pt x="15689" y="10394"/>
                  </a:lnTo>
                  <a:lnTo>
                    <a:pt x="15710" y="10183"/>
                  </a:lnTo>
                  <a:lnTo>
                    <a:pt x="15197" y="9601"/>
                  </a:lnTo>
                  <a:lnTo>
                    <a:pt x="14512" y="9034"/>
                  </a:lnTo>
                  <a:lnTo>
                    <a:pt x="13812" y="8489"/>
                  </a:lnTo>
                  <a:lnTo>
                    <a:pt x="13254" y="7972"/>
                  </a:lnTo>
                  <a:lnTo>
                    <a:pt x="12939" y="7515"/>
                  </a:lnTo>
                  <a:lnTo>
                    <a:pt x="12185" y="6228"/>
                  </a:lnTo>
                  <a:lnTo>
                    <a:pt x="11782" y="5657"/>
                  </a:lnTo>
                  <a:lnTo>
                    <a:pt x="11249" y="5076"/>
                  </a:lnTo>
                  <a:lnTo>
                    <a:pt x="10046" y="3871"/>
                  </a:lnTo>
                  <a:lnTo>
                    <a:pt x="9491" y="3240"/>
                  </a:lnTo>
                  <a:lnTo>
                    <a:pt x="8929" y="2460"/>
                  </a:lnTo>
                  <a:lnTo>
                    <a:pt x="7855" y="793"/>
                  </a:lnTo>
                  <a:lnTo>
                    <a:pt x="7282" y="0"/>
                  </a:lnTo>
                  <a:close/>
                </a:path>
              </a:pathLst>
            </a:custGeom>
            <a:solidFill>
              <a:srgbClr val="EFB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5" name="object 787"/>
            <p:cNvSpPr/>
            <p:nvPr/>
          </p:nvSpPr>
          <p:spPr>
            <a:xfrm>
              <a:off x="823232" y="526572"/>
              <a:ext cx="15459" cy="37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5" y="0"/>
                  </a:moveTo>
                  <a:lnTo>
                    <a:pt x="9815" y="3730"/>
                  </a:lnTo>
                  <a:lnTo>
                    <a:pt x="7773" y="6160"/>
                  </a:lnTo>
                  <a:lnTo>
                    <a:pt x="7845" y="6435"/>
                  </a:lnTo>
                  <a:lnTo>
                    <a:pt x="5803" y="8729"/>
                  </a:lnTo>
                  <a:lnTo>
                    <a:pt x="5892" y="10042"/>
                  </a:lnTo>
                  <a:lnTo>
                    <a:pt x="3797" y="14658"/>
                  </a:lnTo>
                  <a:lnTo>
                    <a:pt x="2075" y="14959"/>
                  </a:lnTo>
                  <a:lnTo>
                    <a:pt x="1013" y="2010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437" y="20105"/>
                  </a:lnTo>
                  <a:lnTo>
                    <a:pt x="19631" y="15616"/>
                  </a:lnTo>
                  <a:lnTo>
                    <a:pt x="17660" y="11599"/>
                  </a:lnTo>
                  <a:lnTo>
                    <a:pt x="15495" y="5791"/>
                  </a:lnTo>
                  <a:lnTo>
                    <a:pt x="13456" y="2888"/>
                  </a:lnTo>
                  <a:lnTo>
                    <a:pt x="9815" y="0"/>
                  </a:lnTo>
                  <a:close/>
                </a:path>
              </a:pathLst>
            </a:custGeom>
            <a:solidFill>
              <a:srgbClr val="8453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86" name="object 788" descr="object 788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703119" y="545533"/>
              <a:ext cx="253580" cy="248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87" name="object 789"/>
            <p:cNvSpPr/>
            <p:nvPr/>
          </p:nvSpPr>
          <p:spPr>
            <a:xfrm>
              <a:off x="610634" y="463352"/>
              <a:ext cx="110049" cy="43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20" y="0"/>
                  </a:moveTo>
                  <a:lnTo>
                    <a:pt x="10156" y="742"/>
                  </a:lnTo>
                  <a:lnTo>
                    <a:pt x="10032" y="1680"/>
                  </a:lnTo>
                  <a:lnTo>
                    <a:pt x="10107" y="2600"/>
                  </a:lnTo>
                  <a:lnTo>
                    <a:pt x="9742" y="3291"/>
                  </a:lnTo>
                  <a:lnTo>
                    <a:pt x="8489" y="3345"/>
                  </a:lnTo>
                  <a:lnTo>
                    <a:pt x="6437" y="2976"/>
                  </a:lnTo>
                  <a:lnTo>
                    <a:pt x="4383" y="2502"/>
                  </a:lnTo>
                  <a:lnTo>
                    <a:pt x="3126" y="2241"/>
                  </a:lnTo>
                  <a:lnTo>
                    <a:pt x="3560" y="2808"/>
                  </a:lnTo>
                  <a:lnTo>
                    <a:pt x="5661" y="3324"/>
                  </a:lnTo>
                  <a:lnTo>
                    <a:pt x="9191" y="3921"/>
                  </a:lnTo>
                  <a:lnTo>
                    <a:pt x="9299" y="4384"/>
                  </a:lnTo>
                  <a:lnTo>
                    <a:pt x="9338" y="5287"/>
                  </a:lnTo>
                  <a:lnTo>
                    <a:pt x="9303" y="6190"/>
                  </a:lnTo>
                  <a:lnTo>
                    <a:pt x="9191" y="6652"/>
                  </a:lnTo>
                  <a:lnTo>
                    <a:pt x="7220" y="6590"/>
                  </a:lnTo>
                  <a:lnTo>
                    <a:pt x="4476" y="6095"/>
                  </a:lnTo>
                  <a:lnTo>
                    <a:pt x="1918" y="5536"/>
                  </a:lnTo>
                  <a:lnTo>
                    <a:pt x="506" y="5286"/>
                  </a:lnTo>
                  <a:lnTo>
                    <a:pt x="374" y="5293"/>
                  </a:lnTo>
                  <a:lnTo>
                    <a:pt x="0" y="5403"/>
                  </a:lnTo>
                  <a:lnTo>
                    <a:pt x="92" y="5461"/>
                  </a:lnTo>
                  <a:lnTo>
                    <a:pt x="1874" y="6051"/>
                  </a:lnTo>
                  <a:lnTo>
                    <a:pt x="3938" y="6548"/>
                  </a:lnTo>
                  <a:lnTo>
                    <a:pt x="6284" y="6956"/>
                  </a:lnTo>
                  <a:lnTo>
                    <a:pt x="8914" y="7281"/>
                  </a:lnTo>
                  <a:lnTo>
                    <a:pt x="8640" y="10222"/>
                  </a:lnTo>
                  <a:lnTo>
                    <a:pt x="6617" y="10121"/>
                  </a:lnTo>
                  <a:lnTo>
                    <a:pt x="4096" y="9672"/>
                  </a:lnTo>
                  <a:lnTo>
                    <a:pt x="1882" y="9192"/>
                  </a:lnTo>
                  <a:lnTo>
                    <a:pt x="780" y="8997"/>
                  </a:lnTo>
                  <a:lnTo>
                    <a:pt x="960" y="9464"/>
                  </a:lnTo>
                  <a:lnTo>
                    <a:pt x="3720" y="10046"/>
                  </a:lnTo>
                  <a:lnTo>
                    <a:pt x="6975" y="10568"/>
                  </a:lnTo>
                  <a:lnTo>
                    <a:pt x="8640" y="10853"/>
                  </a:lnTo>
                  <a:lnTo>
                    <a:pt x="8769" y="11091"/>
                  </a:lnTo>
                  <a:lnTo>
                    <a:pt x="9191" y="12358"/>
                  </a:lnTo>
                  <a:lnTo>
                    <a:pt x="9157" y="14616"/>
                  </a:lnTo>
                  <a:lnTo>
                    <a:pt x="7901" y="19252"/>
                  </a:lnTo>
                  <a:lnTo>
                    <a:pt x="7812" y="21530"/>
                  </a:lnTo>
                  <a:lnTo>
                    <a:pt x="9235" y="21541"/>
                  </a:lnTo>
                  <a:lnTo>
                    <a:pt x="12151" y="21589"/>
                  </a:lnTo>
                  <a:lnTo>
                    <a:pt x="13603" y="21600"/>
                  </a:lnTo>
                  <a:lnTo>
                    <a:pt x="12690" y="17016"/>
                  </a:lnTo>
                  <a:lnTo>
                    <a:pt x="12347" y="14723"/>
                  </a:lnTo>
                  <a:lnTo>
                    <a:pt x="12225" y="12428"/>
                  </a:lnTo>
                  <a:lnTo>
                    <a:pt x="12112" y="11973"/>
                  </a:lnTo>
                  <a:lnTo>
                    <a:pt x="11897" y="11410"/>
                  </a:lnTo>
                  <a:lnTo>
                    <a:pt x="11777" y="10856"/>
                  </a:lnTo>
                  <a:lnTo>
                    <a:pt x="11948" y="10432"/>
                  </a:lnTo>
                  <a:lnTo>
                    <a:pt x="12873" y="10215"/>
                  </a:lnTo>
                  <a:lnTo>
                    <a:pt x="14845" y="9823"/>
                  </a:lnTo>
                  <a:lnTo>
                    <a:pt x="18152" y="9207"/>
                  </a:lnTo>
                  <a:lnTo>
                    <a:pt x="18968" y="9080"/>
                  </a:lnTo>
                  <a:lnTo>
                    <a:pt x="19718" y="9091"/>
                  </a:lnTo>
                  <a:lnTo>
                    <a:pt x="20022" y="9059"/>
                  </a:lnTo>
                  <a:lnTo>
                    <a:pt x="20139" y="9075"/>
                  </a:lnTo>
                  <a:lnTo>
                    <a:pt x="20222" y="9067"/>
                  </a:lnTo>
                  <a:lnTo>
                    <a:pt x="20506" y="8759"/>
                  </a:lnTo>
                  <a:lnTo>
                    <a:pt x="20655" y="8757"/>
                  </a:lnTo>
                  <a:lnTo>
                    <a:pt x="21600" y="8157"/>
                  </a:lnTo>
                  <a:lnTo>
                    <a:pt x="19367" y="8249"/>
                  </a:lnTo>
                  <a:lnTo>
                    <a:pt x="17675" y="8584"/>
                  </a:lnTo>
                  <a:lnTo>
                    <a:pt x="16188" y="9021"/>
                  </a:lnTo>
                  <a:lnTo>
                    <a:pt x="14568" y="9417"/>
                  </a:lnTo>
                  <a:lnTo>
                    <a:pt x="13885" y="9542"/>
                  </a:lnTo>
                  <a:lnTo>
                    <a:pt x="12447" y="9876"/>
                  </a:lnTo>
                  <a:lnTo>
                    <a:pt x="11948" y="9662"/>
                  </a:lnTo>
                  <a:lnTo>
                    <a:pt x="11853" y="9247"/>
                  </a:lnTo>
                  <a:lnTo>
                    <a:pt x="11827" y="8438"/>
                  </a:lnTo>
                  <a:lnTo>
                    <a:pt x="11862" y="7628"/>
                  </a:lnTo>
                  <a:lnTo>
                    <a:pt x="11948" y="7212"/>
                  </a:lnTo>
                  <a:lnTo>
                    <a:pt x="13246" y="6891"/>
                  </a:lnTo>
                  <a:lnTo>
                    <a:pt x="15709" y="6367"/>
                  </a:lnTo>
                  <a:lnTo>
                    <a:pt x="17876" y="5741"/>
                  </a:lnTo>
                  <a:lnTo>
                    <a:pt x="18289" y="5111"/>
                  </a:lnTo>
                  <a:lnTo>
                    <a:pt x="17739" y="5041"/>
                  </a:lnTo>
                  <a:lnTo>
                    <a:pt x="16839" y="5539"/>
                  </a:lnTo>
                  <a:lnTo>
                    <a:pt x="15533" y="5960"/>
                  </a:lnTo>
                  <a:lnTo>
                    <a:pt x="13952" y="6324"/>
                  </a:lnTo>
                  <a:lnTo>
                    <a:pt x="12225" y="6652"/>
                  </a:lnTo>
                  <a:lnTo>
                    <a:pt x="11674" y="6581"/>
                  </a:lnTo>
                  <a:lnTo>
                    <a:pt x="11576" y="6095"/>
                  </a:lnTo>
                  <a:lnTo>
                    <a:pt x="11547" y="5147"/>
                  </a:lnTo>
                  <a:lnTo>
                    <a:pt x="11581" y="4199"/>
                  </a:lnTo>
                  <a:lnTo>
                    <a:pt x="11674" y="3711"/>
                  </a:lnTo>
                  <a:lnTo>
                    <a:pt x="12575" y="3439"/>
                  </a:lnTo>
                  <a:lnTo>
                    <a:pt x="14297" y="3021"/>
                  </a:lnTo>
                  <a:lnTo>
                    <a:pt x="15948" y="2546"/>
                  </a:lnTo>
                  <a:lnTo>
                    <a:pt x="16637" y="2101"/>
                  </a:lnTo>
                  <a:lnTo>
                    <a:pt x="16440" y="2063"/>
                  </a:lnTo>
                  <a:lnTo>
                    <a:pt x="16420" y="1988"/>
                  </a:lnTo>
                  <a:lnTo>
                    <a:pt x="16086" y="2030"/>
                  </a:lnTo>
                  <a:lnTo>
                    <a:pt x="15395" y="2231"/>
                  </a:lnTo>
                  <a:lnTo>
                    <a:pt x="14167" y="2631"/>
                  </a:lnTo>
                  <a:lnTo>
                    <a:pt x="12864" y="3028"/>
                  </a:lnTo>
                  <a:lnTo>
                    <a:pt x="11948" y="3221"/>
                  </a:lnTo>
                  <a:lnTo>
                    <a:pt x="11397" y="3151"/>
                  </a:lnTo>
                  <a:lnTo>
                    <a:pt x="11120" y="0"/>
                  </a:lnTo>
                  <a:close/>
                </a:path>
              </a:pathLst>
            </a:custGeom>
            <a:solidFill>
              <a:srgbClr val="4C3D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95" name="object 790"/>
            <p:cNvGrpSpPr/>
            <p:nvPr/>
          </p:nvGrpSpPr>
          <p:grpSpPr>
            <a:xfrm>
              <a:off x="495901" y="364356"/>
              <a:ext cx="297835" cy="359301"/>
              <a:chOff x="0" y="0"/>
              <a:chExt cx="297834" cy="359300"/>
            </a:xfrm>
          </p:grpSpPr>
          <p:sp>
            <p:nvSpPr>
              <p:cNvPr id="2088" name="Shape"/>
              <p:cNvSpPr/>
              <p:nvPr/>
            </p:nvSpPr>
            <p:spPr>
              <a:xfrm>
                <a:off x="-1" y="279993"/>
                <a:ext cx="161561" cy="79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00" y="0"/>
                    </a:moveTo>
                    <a:lnTo>
                      <a:pt x="4075" y="0"/>
                    </a:lnTo>
                    <a:lnTo>
                      <a:pt x="3592" y="569"/>
                    </a:lnTo>
                    <a:lnTo>
                      <a:pt x="2279" y="1965"/>
                    </a:lnTo>
                    <a:lnTo>
                      <a:pt x="954" y="3270"/>
                    </a:lnTo>
                    <a:lnTo>
                      <a:pt x="0" y="4080"/>
                    </a:lnTo>
                    <a:lnTo>
                      <a:pt x="1782" y="8332"/>
                    </a:lnTo>
                    <a:lnTo>
                      <a:pt x="6415" y="16374"/>
                    </a:lnTo>
                    <a:lnTo>
                      <a:pt x="11875" y="20785"/>
                    </a:lnTo>
                    <a:lnTo>
                      <a:pt x="15414" y="21600"/>
                    </a:lnTo>
                    <a:lnTo>
                      <a:pt x="18853" y="20926"/>
                    </a:lnTo>
                    <a:lnTo>
                      <a:pt x="21600" y="18238"/>
                    </a:lnTo>
                    <a:lnTo>
                      <a:pt x="21542" y="16586"/>
                    </a:lnTo>
                    <a:lnTo>
                      <a:pt x="17874" y="5606"/>
                    </a:lnTo>
                    <a:lnTo>
                      <a:pt x="16321" y="2976"/>
                    </a:lnTo>
                    <a:lnTo>
                      <a:pt x="3936" y="2976"/>
                    </a:lnTo>
                    <a:lnTo>
                      <a:pt x="41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9" name="Shape"/>
              <p:cNvSpPr/>
              <p:nvPr/>
            </p:nvSpPr>
            <p:spPr>
              <a:xfrm>
                <a:off x="118706" y="279528"/>
                <a:ext cx="40629" cy="24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986" y="3426"/>
                    </a:lnTo>
                    <a:lnTo>
                      <a:pt x="8982" y="11893"/>
                    </a:lnTo>
                    <a:lnTo>
                      <a:pt x="15809" y="19812"/>
                    </a:lnTo>
                    <a:lnTo>
                      <a:pt x="21291" y="21600"/>
                    </a:lnTo>
                    <a:lnTo>
                      <a:pt x="21335" y="18498"/>
                    </a:lnTo>
                    <a:lnTo>
                      <a:pt x="21378" y="15505"/>
                    </a:lnTo>
                    <a:lnTo>
                      <a:pt x="21443" y="10963"/>
                    </a:lnTo>
                    <a:lnTo>
                      <a:pt x="21504" y="6749"/>
                    </a:lnTo>
                    <a:lnTo>
                      <a:pt x="21568" y="22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0" name="Shape"/>
              <p:cNvSpPr/>
              <p:nvPr/>
            </p:nvSpPr>
            <p:spPr>
              <a:xfrm>
                <a:off x="175118" y="200151"/>
                <a:ext cx="87283" cy="97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421" y="0"/>
                    </a:lnTo>
                    <a:lnTo>
                      <a:pt x="8116" y="311"/>
                    </a:lnTo>
                    <a:lnTo>
                      <a:pt x="7594" y="3123"/>
                    </a:lnTo>
                    <a:lnTo>
                      <a:pt x="4862" y="5923"/>
                    </a:lnTo>
                    <a:lnTo>
                      <a:pt x="1757" y="8262"/>
                    </a:lnTo>
                    <a:lnTo>
                      <a:pt x="120" y="9696"/>
                    </a:lnTo>
                    <a:lnTo>
                      <a:pt x="20" y="11415"/>
                    </a:lnTo>
                    <a:lnTo>
                      <a:pt x="0" y="18790"/>
                    </a:lnTo>
                    <a:lnTo>
                      <a:pt x="38" y="19382"/>
                    </a:lnTo>
                    <a:lnTo>
                      <a:pt x="63" y="19756"/>
                    </a:lnTo>
                    <a:lnTo>
                      <a:pt x="89" y="20163"/>
                    </a:lnTo>
                    <a:lnTo>
                      <a:pt x="120" y="20642"/>
                    </a:lnTo>
                    <a:lnTo>
                      <a:pt x="748" y="21600"/>
                    </a:lnTo>
                    <a:lnTo>
                      <a:pt x="2562" y="20107"/>
                    </a:lnTo>
                    <a:lnTo>
                      <a:pt x="3423" y="19547"/>
                    </a:lnTo>
                    <a:lnTo>
                      <a:pt x="5466" y="17776"/>
                    </a:lnTo>
                    <a:lnTo>
                      <a:pt x="7341" y="15827"/>
                    </a:lnTo>
                    <a:lnTo>
                      <a:pt x="9474" y="14330"/>
                    </a:lnTo>
                    <a:lnTo>
                      <a:pt x="12290" y="13917"/>
                    </a:lnTo>
                    <a:lnTo>
                      <a:pt x="12478" y="13917"/>
                    </a:lnTo>
                    <a:lnTo>
                      <a:pt x="13031" y="12832"/>
                    </a:lnTo>
                    <a:lnTo>
                      <a:pt x="13616" y="12144"/>
                    </a:lnTo>
                    <a:lnTo>
                      <a:pt x="14028" y="11415"/>
                    </a:lnTo>
                    <a:lnTo>
                      <a:pt x="16497" y="7380"/>
                    </a:lnTo>
                    <a:lnTo>
                      <a:pt x="19135" y="35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1" name="Shape"/>
              <p:cNvSpPr/>
              <p:nvPr/>
            </p:nvSpPr>
            <p:spPr>
              <a:xfrm>
                <a:off x="29438" y="277801"/>
                <a:ext cx="129938" cy="13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93" y="0"/>
                    </a:lnTo>
                    <a:lnTo>
                      <a:pt x="785" y="20846"/>
                    </a:lnTo>
                    <a:lnTo>
                      <a:pt x="766" y="21264"/>
                    </a:lnTo>
                    <a:lnTo>
                      <a:pt x="0" y="21600"/>
                    </a:lnTo>
                    <a:lnTo>
                      <a:pt x="15399" y="21600"/>
                    </a:lnTo>
                    <a:lnTo>
                      <a:pt x="14992" y="18249"/>
                    </a:lnTo>
                    <a:lnTo>
                      <a:pt x="14847" y="3609"/>
                    </a:lnTo>
                    <a:lnTo>
                      <a:pt x="14840" y="2843"/>
                    </a:lnTo>
                    <a:lnTo>
                      <a:pt x="21593" y="284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2" name="Shape"/>
              <p:cNvSpPr/>
              <p:nvPr/>
            </p:nvSpPr>
            <p:spPr>
              <a:xfrm>
                <a:off x="33717" y="-1"/>
                <a:ext cx="260912" cy="278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05" y="0"/>
                    </a:moveTo>
                    <a:lnTo>
                      <a:pt x="8104" y="511"/>
                    </a:lnTo>
                    <a:lnTo>
                      <a:pt x="5511" y="1747"/>
                    </a:lnTo>
                    <a:lnTo>
                      <a:pt x="3024" y="3489"/>
                    </a:lnTo>
                    <a:lnTo>
                      <a:pt x="4869" y="6545"/>
                    </a:lnTo>
                    <a:lnTo>
                      <a:pt x="5760" y="9844"/>
                    </a:lnTo>
                    <a:lnTo>
                      <a:pt x="5753" y="10306"/>
                    </a:lnTo>
                    <a:lnTo>
                      <a:pt x="5742" y="10962"/>
                    </a:lnTo>
                    <a:lnTo>
                      <a:pt x="5733" y="11587"/>
                    </a:lnTo>
                    <a:lnTo>
                      <a:pt x="4724" y="16394"/>
                    </a:lnTo>
                    <a:lnTo>
                      <a:pt x="2817" y="19262"/>
                    </a:lnTo>
                    <a:lnTo>
                      <a:pt x="0" y="21600"/>
                    </a:lnTo>
                    <a:lnTo>
                      <a:pt x="489" y="21575"/>
                    </a:lnTo>
                    <a:lnTo>
                      <a:pt x="10403" y="21575"/>
                    </a:lnTo>
                    <a:lnTo>
                      <a:pt x="10416" y="21066"/>
                    </a:lnTo>
                    <a:lnTo>
                      <a:pt x="10421" y="20838"/>
                    </a:lnTo>
                    <a:lnTo>
                      <a:pt x="10432" y="20436"/>
                    </a:lnTo>
                    <a:lnTo>
                      <a:pt x="10442" y="20021"/>
                    </a:lnTo>
                    <a:lnTo>
                      <a:pt x="10448" y="19781"/>
                    </a:lnTo>
                    <a:lnTo>
                      <a:pt x="10455" y="19527"/>
                    </a:lnTo>
                    <a:lnTo>
                      <a:pt x="10461" y="19262"/>
                    </a:lnTo>
                    <a:lnTo>
                      <a:pt x="10467" y="19035"/>
                    </a:lnTo>
                    <a:lnTo>
                      <a:pt x="7498" y="17118"/>
                    </a:lnTo>
                    <a:lnTo>
                      <a:pt x="6707" y="16108"/>
                    </a:lnTo>
                    <a:lnTo>
                      <a:pt x="6865" y="15937"/>
                    </a:lnTo>
                    <a:lnTo>
                      <a:pt x="6917" y="15927"/>
                    </a:lnTo>
                    <a:lnTo>
                      <a:pt x="10646" y="15927"/>
                    </a:lnTo>
                    <a:lnTo>
                      <a:pt x="10629" y="14520"/>
                    </a:lnTo>
                    <a:lnTo>
                      <a:pt x="10584" y="13799"/>
                    </a:lnTo>
                    <a:lnTo>
                      <a:pt x="10086" y="13483"/>
                    </a:lnTo>
                    <a:lnTo>
                      <a:pt x="9095" y="12868"/>
                    </a:lnTo>
                    <a:lnTo>
                      <a:pt x="8209" y="12064"/>
                    </a:lnTo>
                    <a:lnTo>
                      <a:pt x="8025" y="11180"/>
                    </a:lnTo>
                    <a:lnTo>
                      <a:pt x="10958" y="11180"/>
                    </a:lnTo>
                    <a:lnTo>
                      <a:pt x="10949" y="10787"/>
                    </a:lnTo>
                    <a:lnTo>
                      <a:pt x="10942" y="10471"/>
                    </a:lnTo>
                    <a:lnTo>
                      <a:pt x="10938" y="10306"/>
                    </a:lnTo>
                    <a:lnTo>
                      <a:pt x="10991" y="8845"/>
                    </a:lnTo>
                    <a:lnTo>
                      <a:pt x="11397" y="7688"/>
                    </a:lnTo>
                    <a:lnTo>
                      <a:pt x="21600" y="7688"/>
                    </a:lnTo>
                    <a:lnTo>
                      <a:pt x="21563" y="7304"/>
                    </a:lnTo>
                    <a:lnTo>
                      <a:pt x="19761" y="4328"/>
                    </a:lnTo>
                    <a:lnTo>
                      <a:pt x="17048" y="1913"/>
                    </a:lnTo>
                    <a:lnTo>
                      <a:pt x="14014" y="433"/>
                    </a:lnTo>
                    <a:lnTo>
                      <a:pt x="10905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3" name="Shape"/>
              <p:cNvSpPr/>
              <p:nvPr/>
            </p:nvSpPr>
            <p:spPr>
              <a:xfrm>
                <a:off x="173803" y="138885"/>
                <a:ext cx="122625" cy="93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330" y="0"/>
                    </a:lnTo>
                    <a:lnTo>
                      <a:pt x="4348" y="349"/>
                    </a:lnTo>
                    <a:lnTo>
                      <a:pt x="4525" y="522"/>
                    </a:lnTo>
                    <a:lnTo>
                      <a:pt x="3907" y="2585"/>
                    </a:lnTo>
                    <a:lnTo>
                      <a:pt x="2426" y="4786"/>
                    </a:lnTo>
                    <a:lnTo>
                      <a:pt x="880" y="6719"/>
                    </a:lnTo>
                    <a:lnTo>
                      <a:pt x="71" y="7980"/>
                    </a:lnTo>
                    <a:lnTo>
                      <a:pt x="5" y="9762"/>
                    </a:lnTo>
                    <a:lnTo>
                      <a:pt x="0" y="19460"/>
                    </a:lnTo>
                    <a:lnTo>
                      <a:pt x="65" y="21118"/>
                    </a:lnTo>
                    <a:lnTo>
                      <a:pt x="71" y="21275"/>
                    </a:lnTo>
                    <a:lnTo>
                      <a:pt x="565" y="21600"/>
                    </a:lnTo>
                    <a:lnTo>
                      <a:pt x="2116" y="20083"/>
                    </a:lnTo>
                    <a:lnTo>
                      <a:pt x="3535" y="18396"/>
                    </a:lnTo>
                    <a:lnTo>
                      <a:pt x="4706" y="16447"/>
                    </a:lnTo>
                    <a:lnTo>
                      <a:pt x="5514" y="14142"/>
                    </a:lnTo>
                    <a:lnTo>
                      <a:pt x="15606" y="14142"/>
                    </a:lnTo>
                    <a:lnTo>
                      <a:pt x="20042" y="4482"/>
                    </a:lnTo>
                    <a:lnTo>
                      <a:pt x="21179" y="159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4" name="Shape"/>
              <p:cNvSpPr/>
              <p:nvPr/>
            </p:nvSpPr>
            <p:spPr>
              <a:xfrm>
                <a:off x="171386" y="98994"/>
                <a:ext cx="126448" cy="64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52" y="0"/>
                    </a:moveTo>
                    <a:lnTo>
                      <a:pt x="0" y="0"/>
                    </a:lnTo>
                    <a:lnTo>
                      <a:pt x="128" y="11266"/>
                    </a:lnTo>
                    <a:lnTo>
                      <a:pt x="136" y="11974"/>
                    </a:lnTo>
                    <a:lnTo>
                      <a:pt x="158" y="13837"/>
                    </a:lnTo>
                    <a:lnTo>
                      <a:pt x="178" y="15643"/>
                    </a:lnTo>
                    <a:lnTo>
                      <a:pt x="195" y="17075"/>
                    </a:lnTo>
                    <a:lnTo>
                      <a:pt x="215" y="18830"/>
                    </a:lnTo>
                    <a:lnTo>
                      <a:pt x="226" y="19821"/>
                    </a:lnTo>
                    <a:lnTo>
                      <a:pt x="241" y="21129"/>
                    </a:lnTo>
                    <a:lnTo>
                      <a:pt x="720" y="21600"/>
                    </a:lnTo>
                    <a:lnTo>
                      <a:pt x="1517" y="20306"/>
                    </a:lnTo>
                    <a:lnTo>
                      <a:pt x="2651" y="17643"/>
                    </a:lnTo>
                    <a:lnTo>
                      <a:pt x="3720" y="14963"/>
                    </a:lnTo>
                    <a:lnTo>
                      <a:pt x="4322" y="13616"/>
                    </a:lnTo>
                    <a:lnTo>
                      <a:pt x="4612" y="13332"/>
                    </a:lnTo>
                    <a:lnTo>
                      <a:pt x="21360" y="13332"/>
                    </a:lnTo>
                    <a:lnTo>
                      <a:pt x="21600" y="11974"/>
                    </a:lnTo>
                    <a:lnTo>
                      <a:pt x="21052" y="0"/>
                    </a:lnTo>
                    <a:close/>
                  </a:path>
                </a:pathLst>
              </a:custGeom>
              <a:solidFill>
                <a:srgbClr val="2E7E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096" name="object 791" descr="object 791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525340" y="376954"/>
              <a:ext cx="254207" cy="335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98" name="object 792"/>
          <p:cNvSpPr txBox="1"/>
          <p:nvPr/>
        </p:nvSpPr>
        <p:spPr>
          <a:xfrm>
            <a:off x="377296" y="544378"/>
            <a:ext cx="3434085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Broadleaf</a:t>
            </a:r>
            <a:r>
              <a:rPr spc="-10" dirty="0"/>
              <a:t> </a:t>
            </a:r>
            <a:r>
              <a:rPr dirty="0"/>
              <a:t>trees</a:t>
            </a:r>
            <a:r>
              <a:rPr spc="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have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broad,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thin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leaves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usually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fall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off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during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winter,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so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most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these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species are deciduous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trees.</a:t>
            </a:r>
          </a:p>
        </p:txBody>
      </p:sp>
      <p:sp>
        <p:nvSpPr>
          <p:cNvPr id="2099" name="object 793"/>
          <p:cNvSpPr txBox="1"/>
          <p:nvPr/>
        </p:nvSpPr>
        <p:spPr>
          <a:xfrm>
            <a:off x="325379" y="1216726"/>
            <a:ext cx="3337566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These</a:t>
            </a:r>
            <a:r>
              <a:rPr spc="-5"/>
              <a:t> </a:t>
            </a:r>
            <a:r>
              <a:t>trees produce fruits</a:t>
            </a:r>
            <a:r>
              <a:rPr spc="-5"/>
              <a:t> </a:t>
            </a:r>
            <a:r>
              <a:t>like nuts, fruits in</a:t>
            </a:r>
            <a:r>
              <a:rPr spc="-5"/>
              <a:t> </a:t>
            </a:r>
            <a:r>
              <a:rPr spc="-25"/>
              <a:t>the </a:t>
            </a:r>
            <a:r>
              <a:t>shell</a:t>
            </a:r>
            <a:r>
              <a:rPr spc="-5"/>
              <a:t> </a:t>
            </a:r>
            <a:r>
              <a:t>or berries. They</a:t>
            </a:r>
            <a:r>
              <a:rPr spc="-5"/>
              <a:t> </a:t>
            </a:r>
            <a:r>
              <a:t>grow in all climates</a:t>
            </a:r>
            <a:r>
              <a:rPr spc="-5"/>
              <a:t> </a:t>
            </a:r>
            <a:r>
              <a:rPr spc="-20"/>
              <a:t>with </a:t>
            </a:r>
            <a:r>
              <a:t>enough</a:t>
            </a:r>
            <a:r>
              <a:rPr spc="-5"/>
              <a:t> </a:t>
            </a:r>
            <a:r>
              <a:t>rain</a:t>
            </a:r>
            <a:r>
              <a:rPr spc="-5"/>
              <a:t> </a:t>
            </a:r>
            <a:r>
              <a:t>and heat</a:t>
            </a:r>
            <a:r>
              <a:rPr spc="-5"/>
              <a:t> </a:t>
            </a:r>
            <a:r>
              <a:t>during the</a:t>
            </a:r>
            <a:r>
              <a:rPr spc="-5"/>
              <a:t> </a:t>
            </a:r>
            <a:r>
              <a:rPr spc="-10"/>
              <a:t>summer.</a:t>
            </a:r>
          </a:p>
        </p:txBody>
      </p:sp>
      <p:sp>
        <p:nvSpPr>
          <p:cNvPr id="2100" name="object 794"/>
          <p:cNvSpPr txBox="1"/>
          <p:nvPr/>
        </p:nvSpPr>
        <p:spPr>
          <a:xfrm>
            <a:off x="325379" y="2029472"/>
            <a:ext cx="3423291" cy="1272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6223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Many forests include coniferous and </a:t>
            </a:r>
            <a:r>
              <a:rPr spc="-10"/>
              <a:t>broadleaf </a:t>
            </a:r>
            <a:r>
              <a:t>trees,</a:t>
            </a:r>
            <a:r>
              <a:rPr spc="-5"/>
              <a:t> </a:t>
            </a:r>
            <a:r>
              <a:t>creating</a:t>
            </a:r>
            <a:r>
              <a:rPr spc="-5"/>
              <a:t> </a:t>
            </a:r>
            <a:r>
              <a:t>diverse</a:t>
            </a:r>
            <a:r>
              <a:rPr spc="-5"/>
              <a:t> </a:t>
            </a:r>
            <a:r>
              <a:t>ecosystems that</a:t>
            </a:r>
            <a:r>
              <a:rPr spc="-5"/>
              <a:t> </a:t>
            </a:r>
            <a:r>
              <a:t>support</a:t>
            </a:r>
            <a:r>
              <a:rPr spc="-5"/>
              <a:t> </a:t>
            </a:r>
            <a:r>
              <a:rPr spc="-50"/>
              <a:t>a </a:t>
            </a:r>
            <a:r>
              <a:t>variety</a:t>
            </a:r>
            <a:r>
              <a:rPr spc="-10"/>
              <a:t> </a:t>
            </a:r>
            <a:r>
              <a:t>of</a:t>
            </a:r>
            <a:r>
              <a:rPr spc="-10"/>
              <a:t> </a:t>
            </a:r>
            <a:r>
              <a:t>plant</a:t>
            </a:r>
            <a:r>
              <a:rPr spc="-5"/>
              <a:t> </a:t>
            </a:r>
            <a:r>
              <a:t>and</a:t>
            </a:r>
            <a:r>
              <a:rPr spc="-10"/>
              <a:t> </a:t>
            </a:r>
            <a:r>
              <a:t>animal</a:t>
            </a:r>
            <a:r>
              <a:rPr spc="-5"/>
              <a:t> </a:t>
            </a:r>
            <a:r>
              <a:rPr spc="-10"/>
              <a:t>species.</a:t>
            </a:r>
          </a:p>
          <a:p>
            <a:pPr>
              <a:spcBef>
                <a:spcPts val="2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/>
          </a:p>
          <a:p>
            <a:pPr marR="5080" indent="12700">
              <a:lnSpc>
                <a:spcPct val="111099"/>
              </a:lnSpc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This</a:t>
            </a:r>
            <a:r>
              <a:rPr spc="-10"/>
              <a:t> </a:t>
            </a:r>
            <a:r>
              <a:t>diversity</a:t>
            </a:r>
            <a:r>
              <a:rPr spc="-5"/>
              <a:t> </a:t>
            </a:r>
            <a:r>
              <a:t>contributes</a:t>
            </a:r>
            <a:r>
              <a:rPr spc="-5"/>
              <a:t> </a:t>
            </a:r>
            <a:r>
              <a:t>to</a:t>
            </a:r>
            <a:r>
              <a:rPr spc="-5"/>
              <a:t> </a:t>
            </a:r>
            <a:r>
              <a:t>the</a:t>
            </a:r>
            <a:r>
              <a:rPr spc="-5"/>
              <a:t> </a:t>
            </a:r>
            <a:r>
              <a:t>stability</a:t>
            </a:r>
            <a:r>
              <a:rPr spc="-5"/>
              <a:t> </a:t>
            </a:r>
            <a:r>
              <a:t>of</a:t>
            </a:r>
            <a:r>
              <a:rPr spc="-5"/>
              <a:t> </a:t>
            </a:r>
            <a:r>
              <a:rPr spc="-10"/>
              <a:t>forest </a:t>
            </a:r>
            <a:r>
              <a:t>habitats</a:t>
            </a:r>
            <a:r>
              <a:rPr spc="-10"/>
              <a:t> </a:t>
            </a:r>
            <a:r>
              <a:t>and</a:t>
            </a:r>
            <a:r>
              <a:rPr spc="-5"/>
              <a:t> </a:t>
            </a:r>
            <a:r>
              <a:t>their</a:t>
            </a:r>
            <a:r>
              <a:rPr spc="-10"/>
              <a:t> </a:t>
            </a:r>
            <a:r>
              <a:t>adaptability</a:t>
            </a:r>
            <a:r>
              <a:rPr spc="-5"/>
              <a:t> </a:t>
            </a:r>
            <a:r>
              <a:t>to</a:t>
            </a:r>
            <a:r>
              <a:rPr spc="-10"/>
              <a:t> environmental changes.</a:t>
            </a:r>
          </a:p>
        </p:txBody>
      </p:sp>
      <p:sp>
        <p:nvSpPr>
          <p:cNvPr id="2101" name="object 795"/>
          <p:cNvSpPr/>
          <p:nvPr/>
        </p:nvSpPr>
        <p:spPr>
          <a:xfrm>
            <a:off x="4180137" y="5158868"/>
            <a:ext cx="2019228" cy="424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62" y="0"/>
                </a:moveTo>
                <a:lnTo>
                  <a:pt x="2038" y="0"/>
                </a:lnTo>
                <a:lnTo>
                  <a:pt x="1571" y="256"/>
                </a:lnTo>
                <a:lnTo>
                  <a:pt x="1142" y="986"/>
                </a:lnTo>
                <a:lnTo>
                  <a:pt x="763" y="2132"/>
                </a:lnTo>
                <a:lnTo>
                  <a:pt x="448" y="3635"/>
                </a:lnTo>
                <a:lnTo>
                  <a:pt x="207" y="5437"/>
                </a:lnTo>
                <a:lnTo>
                  <a:pt x="54" y="7479"/>
                </a:lnTo>
                <a:lnTo>
                  <a:pt x="0" y="9704"/>
                </a:lnTo>
                <a:lnTo>
                  <a:pt x="0" y="11896"/>
                </a:lnTo>
                <a:lnTo>
                  <a:pt x="54" y="14121"/>
                </a:lnTo>
                <a:lnTo>
                  <a:pt x="207" y="16164"/>
                </a:lnTo>
                <a:lnTo>
                  <a:pt x="448" y="17966"/>
                </a:lnTo>
                <a:lnTo>
                  <a:pt x="763" y="19468"/>
                </a:lnTo>
                <a:lnTo>
                  <a:pt x="1142" y="20614"/>
                </a:lnTo>
                <a:lnTo>
                  <a:pt x="1571" y="21344"/>
                </a:lnTo>
                <a:lnTo>
                  <a:pt x="2038" y="21600"/>
                </a:lnTo>
                <a:lnTo>
                  <a:pt x="19562" y="21600"/>
                </a:lnTo>
                <a:lnTo>
                  <a:pt x="20029" y="21344"/>
                </a:lnTo>
                <a:lnTo>
                  <a:pt x="20458" y="20614"/>
                </a:lnTo>
                <a:lnTo>
                  <a:pt x="20837" y="19468"/>
                </a:lnTo>
                <a:lnTo>
                  <a:pt x="21152" y="17966"/>
                </a:lnTo>
                <a:lnTo>
                  <a:pt x="21393" y="16164"/>
                </a:lnTo>
                <a:lnTo>
                  <a:pt x="21546" y="14121"/>
                </a:lnTo>
                <a:lnTo>
                  <a:pt x="21600" y="11896"/>
                </a:lnTo>
                <a:lnTo>
                  <a:pt x="21600" y="9704"/>
                </a:lnTo>
                <a:lnTo>
                  <a:pt x="21546" y="7479"/>
                </a:lnTo>
                <a:lnTo>
                  <a:pt x="21393" y="5437"/>
                </a:lnTo>
                <a:lnTo>
                  <a:pt x="21152" y="3635"/>
                </a:lnTo>
                <a:lnTo>
                  <a:pt x="20837" y="2132"/>
                </a:lnTo>
                <a:lnTo>
                  <a:pt x="20458" y="986"/>
                </a:lnTo>
                <a:lnTo>
                  <a:pt x="20029" y="256"/>
                </a:lnTo>
                <a:lnTo>
                  <a:pt x="19562" y="0"/>
                </a:lnTo>
                <a:close/>
              </a:path>
            </a:pathLst>
          </a:custGeom>
          <a:solidFill>
            <a:srgbClr val="3B723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02" name="object 796"/>
          <p:cNvSpPr txBox="1"/>
          <p:nvPr/>
        </p:nvSpPr>
        <p:spPr>
          <a:xfrm>
            <a:off x="4657926" y="5255211"/>
            <a:ext cx="1128399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Broadleaf</a:t>
            </a:r>
            <a:r>
              <a:rPr spc="310"/>
              <a:t> </a:t>
            </a:r>
            <a:r>
              <a:rPr spc="-20"/>
              <a:t>tree</a:t>
            </a:r>
          </a:p>
        </p:txBody>
      </p:sp>
      <p:grpSp>
        <p:nvGrpSpPr>
          <p:cNvPr id="2110" name="object 797"/>
          <p:cNvGrpSpPr/>
          <p:nvPr/>
        </p:nvGrpSpPr>
        <p:grpSpPr>
          <a:xfrm>
            <a:off x="4180124" y="5158866"/>
            <a:ext cx="6057703" cy="2145201"/>
            <a:chOff x="0" y="-1"/>
            <a:chExt cx="6057702" cy="2145199"/>
          </a:xfrm>
        </p:grpSpPr>
        <p:sp>
          <p:nvSpPr>
            <p:cNvPr id="2103" name="object 798"/>
            <p:cNvSpPr/>
            <p:nvPr/>
          </p:nvSpPr>
          <p:spPr>
            <a:xfrm>
              <a:off x="2019236" y="-2"/>
              <a:ext cx="2019241" cy="4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62" y="0"/>
                  </a:moveTo>
                  <a:lnTo>
                    <a:pt x="2038" y="0"/>
                  </a:lnTo>
                  <a:lnTo>
                    <a:pt x="1571" y="256"/>
                  </a:lnTo>
                  <a:lnTo>
                    <a:pt x="1142" y="986"/>
                  </a:lnTo>
                  <a:lnTo>
                    <a:pt x="763" y="2132"/>
                  </a:lnTo>
                  <a:lnTo>
                    <a:pt x="448" y="3635"/>
                  </a:lnTo>
                  <a:lnTo>
                    <a:pt x="207" y="5437"/>
                  </a:lnTo>
                  <a:lnTo>
                    <a:pt x="54" y="7479"/>
                  </a:lnTo>
                  <a:lnTo>
                    <a:pt x="0" y="9704"/>
                  </a:lnTo>
                  <a:lnTo>
                    <a:pt x="0" y="11896"/>
                  </a:lnTo>
                  <a:lnTo>
                    <a:pt x="54" y="14121"/>
                  </a:lnTo>
                  <a:lnTo>
                    <a:pt x="207" y="16164"/>
                  </a:lnTo>
                  <a:lnTo>
                    <a:pt x="448" y="17966"/>
                  </a:lnTo>
                  <a:lnTo>
                    <a:pt x="763" y="19468"/>
                  </a:lnTo>
                  <a:lnTo>
                    <a:pt x="1142" y="20614"/>
                  </a:lnTo>
                  <a:lnTo>
                    <a:pt x="1571" y="21344"/>
                  </a:lnTo>
                  <a:lnTo>
                    <a:pt x="2038" y="21600"/>
                  </a:lnTo>
                  <a:lnTo>
                    <a:pt x="19562" y="21600"/>
                  </a:lnTo>
                  <a:lnTo>
                    <a:pt x="20029" y="21344"/>
                  </a:lnTo>
                  <a:lnTo>
                    <a:pt x="20458" y="20614"/>
                  </a:lnTo>
                  <a:lnTo>
                    <a:pt x="20837" y="19468"/>
                  </a:lnTo>
                  <a:lnTo>
                    <a:pt x="21152" y="17966"/>
                  </a:lnTo>
                  <a:lnTo>
                    <a:pt x="21393" y="16164"/>
                  </a:lnTo>
                  <a:lnTo>
                    <a:pt x="21546" y="14121"/>
                  </a:lnTo>
                  <a:lnTo>
                    <a:pt x="21600" y="11896"/>
                  </a:lnTo>
                  <a:lnTo>
                    <a:pt x="21600" y="9704"/>
                  </a:lnTo>
                  <a:lnTo>
                    <a:pt x="21546" y="7479"/>
                  </a:lnTo>
                  <a:lnTo>
                    <a:pt x="21393" y="5437"/>
                  </a:lnTo>
                  <a:lnTo>
                    <a:pt x="21152" y="3635"/>
                  </a:lnTo>
                  <a:lnTo>
                    <a:pt x="20837" y="2132"/>
                  </a:lnTo>
                  <a:lnTo>
                    <a:pt x="20458" y="986"/>
                  </a:lnTo>
                  <a:lnTo>
                    <a:pt x="20029" y="256"/>
                  </a:lnTo>
                  <a:lnTo>
                    <a:pt x="19562" y="0"/>
                  </a:lnTo>
                  <a:close/>
                </a:path>
              </a:pathLst>
            </a:custGeom>
            <a:solidFill>
              <a:srgbClr val="6C87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4" name="object 799"/>
            <p:cNvSpPr/>
            <p:nvPr/>
          </p:nvSpPr>
          <p:spPr>
            <a:xfrm>
              <a:off x="4038473" y="-2"/>
              <a:ext cx="2019229" cy="4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62" y="0"/>
                  </a:moveTo>
                  <a:lnTo>
                    <a:pt x="2038" y="0"/>
                  </a:lnTo>
                  <a:lnTo>
                    <a:pt x="1571" y="256"/>
                  </a:lnTo>
                  <a:lnTo>
                    <a:pt x="1142" y="986"/>
                  </a:lnTo>
                  <a:lnTo>
                    <a:pt x="763" y="2132"/>
                  </a:lnTo>
                  <a:lnTo>
                    <a:pt x="448" y="3635"/>
                  </a:lnTo>
                  <a:lnTo>
                    <a:pt x="207" y="5437"/>
                  </a:lnTo>
                  <a:lnTo>
                    <a:pt x="54" y="7479"/>
                  </a:lnTo>
                  <a:lnTo>
                    <a:pt x="0" y="9704"/>
                  </a:lnTo>
                  <a:lnTo>
                    <a:pt x="0" y="11896"/>
                  </a:lnTo>
                  <a:lnTo>
                    <a:pt x="54" y="14121"/>
                  </a:lnTo>
                  <a:lnTo>
                    <a:pt x="207" y="16164"/>
                  </a:lnTo>
                  <a:lnTo>
                    <a:pt x="448" y="17966"/>
                  </a:lnTo>
                  <a:lnTo>
                    <a:pt x="763" y="19468"/>
                  </a:lnTo>
                  <a:lnTo>
                    <a:pt x="1142" y="20614"/>
                  </a:lnTo>
                  <a:lnTo>
                    <a:pt x="1571" y="21344"/>
                  </a:lnTo>
                  <a:lnTo>
                    <a:pt x="2038" y="21600"/>
                  </a:lnTo>
                  <a:lnTo>
                    <a:pt x="19562" y="21600"/>
                  </a:lnTo>
                  <a:lnTo>
                    <a:pt x="20029" y="21344"/>
                  </a:lnTo>
                  <a:lnTo>
                    <a:pt x="20458" y="20614"/>
                  </a:lnTo>
                  <a:lnTo>
                    <a:pt x="20837" y="19468"/>
                  </a:lnTo>
                  <a:lnTo>
                    <a:pt x="21152" y="17966"/>
                  </a:lnTo>
                  <a:lnTo>
                    <a:pt x="21393" y="16164"/>
                  </a:lnTo>
                  <a:lnTo>
                    <a:pt x="21546" y="14121"/>
                  </a:lnTo>
                  <a:lnTo>
                    <a:pt x="21600" y="11896"/>
                  </a:lnTo>
                  <a:lnTo>
                    <a:pt x="21600" y="9704"/>
                  </a:lnTo>
                  <a:lnTo>
                    <a:pt x="21546" y="7479"/>
                  </a:lnTo>
                  <a:lnTo>
                    <a:pt x="21393" y="5437"/>
                  </a:lnTo>
                  <a:lnTo>
                    <a:pt x="21152" y="3635"/>
                  </a:lnTo>
                  <a:lnTo>
                    <a:pt x="20837" y="2132"/>
                  </a:lnTo>
                  <a:lnTo>
                    <a:pt x="20458" y="986"/>
                  </a:lnTo>
                  <a:lnTo>
                    <a:pt x="20029" y="256"/>
                  </a:lnTo>
                  <a:lnTo>
                    <a:pt x="19562" y="0"/>
                  </a:lnTo>
                  <a:close/>
                </a:path>
              </a:pathLst>
            </a:custGeom>
            <a:solidFill>
              <a:srgbClr val="A6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5" name="object 800"/>
            <p:cNvSpPr/>
            <p:nvPr/>
          </p:nvSpPr>
          <p:spPr>
            <a:xfrm>
              <a:off x="-2" y="376921"/>
              <a:ext cx="4038468" cy="38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65"/>
                  </a:moveTo>
                  <a:lnTo>
                    <a:pt x="21573" y="8219"/>
                  </a:lnTo>
                  <a:lnTo>
                    <a:pt x="21496" y="5975"/>
                  </a:lnTo>
                  <a:lnTo>
                    <a:pt x="21376" y="3994"/>
                  </a:lnTo>
                  <a:lnTo>
                    <a:pt x="21218" y="2343"/>
                  </a:lnTo>
                  <a:lnTo>
                    <a:pt x="21029" y="1084"/>
                  </a:lnTo>
                  <a:lnTo>
                    <a:pt x="20815" y="282"/>
                  </a:lnTo>
                  <a:lnTo>
                    <a:pt x="20581" y="0"/>
                  </a:lnTo>
                  <a:lnTo>
                    <a:pt x="11819" y="0"/>
                  </a:lnTo>
                  <a:lnTo>
                    <a:pt x="11585" y="282"/>
                  </a:lnTo>
                  <a:lnTo>
                    <a:pt x="11371" y="1084"/>
                  </a:lnTo>
                  <a:lnTo>
                    <a:pt x="11182" y="2343"/>
                  </a:lnTo>
                  <a:lnTo>
                    <a:pt x="11024" y="3994"/>
                  </a:lnTo>
                  <a:lnTo>
                    <a:pt x="10904" y="5975"/>
                  </a:lnTo>
                  <a:lnTo>
                    <a:pt x="10827" y="8219"/>
                  </a:lnTo>
                  <a:lnTo>
                    <a:pt x="10800" y="10665"/>
                  </a:lnTo>
                  <a:lnTo>
                    <a:pt x="10773" y="8219"/>
                  </a:lnTo>
                  <a:lnTo>
                    <a:pt x="10696" y="5975"/>
                  </a:lnTo>
                  <a:lnTo>
                    <a:pt x="10576" y="3994"/>
                  </a:lnTo>
                  <a:lnTo>
                    <a:pt x="10418" y="2343"/>
                  </a:lnTo>
                  <a:lnTo>
                    <a:pt x="10229" y="1084"/>
                  </a:lnTo>
                  <a:lnTo>
                    <a:pt x="10015" y="282"/>
                  </a:lnTo>
                  <a:lnTo>
                    <a:pt x="9781" y="0"/>
                  </a:lnTo>
                  <a:lnTo>
                    <a:pt x="1019" y="0"/>
                  </a:lnTo>
                  <a:lnTo>
                    <a:pt x="785" y="282"/>
                  </a:lnTo>
                  <a:lnTo>
                    <a:pt x="571" y="1084"/>
                  </a:lnTo>
                  <a:lnTo>
                    <a:pt x="382" y="2343"/>
                  </a:lnTo>
                  <a:lnTo>
                    <a:pt x="224" y="3994"/>
                  </a:lnTo>
                  <a:lnTo>
                    <a:pt x="104" y="5975"/>
                  </a:lnTo>
                  <a:lnTo>
                    <a:pt x="27" y="8219"/>
                  </a:lnTo>
                  <a:lnTo>
                    <a:pt x="0" y="10665"/>
                  </a:lnTo>
                  <a:lnTo>
                    <a:pt x="0" y="10935"/>
                  </a:lnTo>
                  <a:lnTo>
                    <a:pt x="27" y="13380"/>
                  </a:lnTo>
                  <a:lnTo>
                    <a:pt x="104" y="15625"/>
                  </a:lnTo>
                  <a:lnTo>
                    <a:pt x="224" y="17605"/>
                  </a:lnTo>
                  <a:lnTo>
                    <a:pt x="382" y="19256"/>
                  </a:lnTo>
                  <a:lnTo>
                    <a:pt x="571" y="20516"/>
                  </a:lnTo>
                  <a:lnTo>
                    <a:pt x="785" y="21318"/>
                  </a:lnTo>
                  <a:lnTo>
                    <a:pt x="1019" y="21600"/>
                  </a:lnTo>
                  <a:lnTo>
                    <a:pt x="9781" y="21600"/>
                  </a:lnTo>
                  <a:lnTo>
                    <a:pt x="10015" y="21318"/>
                  </a:lnTo>
                  <a:lnTo>
                    <a:pt x="10229" y="20516"/>
                  </a:lnTo>
                  <a:lnTo>
                    <a:pt x="10418" y="19256"/>
                  </a:lnTo>
                  <a:lnTo>
                    <a:pt x="10576" y="17605"/>
                  </a:lnTo>
                  <a:lnTo>
                    <a:pt x="10696" y="15625"/>
                  </a:lnTo>
                  <a:lnTo>
                    <a:pt x="10773" y="13380"/>
                  </a:lnTo>
                  <a:lnTo>
                    <a:pt x="10800" y="10935"/>
                  </a:lnTo>
                  <a:lnTo>
                    <a:pt x="10827" y="13380"/>
                  </a:lnTo>
                  <a:lnTo>
                    <a:pt x="10904" y="15625"/>
                  </a:lnTo>
                  <a:lnTo>
                    <a:pt x="11024" y="17605"/>
                  </a:lnTo>
                  <a:lnTo>
                    <a:pt x="11182" y="19256"/>
                  </a:lnTo>
                  <a:lnTo>
                    <a:pt x="11371" y="20516"/>
                  </a:lnTo>
                  <a:lnTo>
                    <a:pt x="11585" y="21318"/>
                  </a:lnTo>
                  <a:lnTo>
                    <a:pt x="11819" y="21600"/>
                  </a:lnTo>
                  <a:lnTo>
                    <a:pt x="20581" y="21600"/>
                  </a:lnTo>
                  <a:lnTo>
                    <a:pt x="20815" y="21318"/>
                  </a:lnTo>
                  <a:lnTo>
                    <a:pt x="21029" y="20516"/>
                  </a:lnTo>
                  <a:lnTo>
                    <a:pt x="21218" y="19256"/>
                  </a:lnTo>
                  <a:lnTo>
                    <a:pt x="21376" y="17605"/>
                  </a:lnTo>
                  <a:lnTo>
                    <a:pt x="21496" y="15625"/>
                  </a:lnTo>
                  <a:lnTo>
                    <a:pt x="21573" y="13380"/>
                  </a:lnTo>
                  <a:lnTo>
                    <a:pt x="21600" y="10935"/>
                  </a:lnTo>
                  <a:lnTo>
                    <a:pt x="21600" y="10665"/>
                  </a:lnTo>
                  <a:close/>
                </a:path>
              </a:pathLst>
            </a:custGeom>
            <a:solidFill>
              <a:srgbClr val="EEEB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6" name="object 801"/>
            <p:cNvSpPr/>
            <p:nvPr/>
          </p:nvSpPr>
          <p:spPr>
            <a:xfrm>
              <a:off x="2954984" y="518909"/>
              <a:ext cx="147744" cy="101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33"/>
                  </a:moveTo>
                  <a:lnTo>
                    <a:pt x="7201" y="21600"/>
                  </a:lnTo>
                  <a:lnTo>
                    <a:pt x="21600" y="0"/>
                  </a:lnTo>
                </a:path>
              </a:pathLst>
            </a:custGeom>
            <a:noFill/>
            <a:ln w="12700" cap="flat">
              <a:solidFill>
                <a:srgbClr val="01020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7" name="object 802"/>
            <p:cNvSpPr/>
            <p:nvPr/>
          </p:nvSpPr>
          <p:spPr>
            <a:xfrm>
              <a:off x="-1" y="376920"/>
              <a:ext cx="6057692" cy="734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605"/>
                  </a:moveTo>
                  <a:lnTo>
                    <a:pt x="21582" y="4320"/>
                  </a:lnTo>
                  <a:lnTo>
                    <a:pt x="21531" y="3140"/>
                  </a:lnTo>
                  <a:lnTo>
                    <a:pt x="21451" y="2099"/>
                  </a:lnTo>
                  <a:lnTo>
                    <a:pt x="21346" y="1231"/>
                  </a:lnTo>
                  <a:lnTo>
                    <a:pt x="21219" y="569"/>
                  </a:lnTo>
                  <a:lnTo>
                    <a:pt x="21077" y="148"/>
                  </a:lnTo>
                  <a:lnTo>
                    <a:pt x="20921" y="0"/>
                  </a:lnTo>
                  <a:lnTo>
                    <a:pt x="15079" y="0"/>
                  </a:lnTo>
                  <a:lnTo>
                    <a:pt x="14924" y="148"/>
                  </a:lnTo>
                  <a:lnTo>
                    <a:pt x="14781" y="569"/>
                  </a:lnTo>
                  <a:lnTo>
                    <a:pt x="14654" y="1231"/>
                  </a:lnTo>
                  <a:lnTo>
                    <a:pt x="14549" y="2099"/>
                  </a:lnTo>
                  <a:lnTo>
                    <a:pt x="14469" y="3140"/>
                  </a:lnTo>
                  <a:lnTo>
                    <a:pt x="14418" y="4320"/>
                  </a:lnTo>
                  <a:lnTo>
                    <a:pt x="14400" y="5605"/>
                  </a:lnTo>
                  <a:lnTo>
                    <a:pt x="14400" y="5747"/>
                  </a:lnTo>
                  <a:lnTo>
                    <a:pt x="14418" y="7032"/>
                  </a:lnTo>
                  <a:lnTo>
                    <a:pt x="14469" y="8212"/>
                  </a:lnTo>
                  <a:lnTo>
                    <a:pt x="14549" y="9252"/>
                  </a:lnTo>
                  <a:lnTo>
                    <a:pt x="14654" y="10120"/>
                  </a:lnTo>
                  <a:lnTo>
                    <a:pt x="14781" y="10782"/>
                  </a:lnTo>
                  <a:lnTo>
                    <a:pt x="14787" y="10800"/>
                  </a:lnTo>
                  <a:lnTo>
                    <a:pt x="14781" y="10818"/>
                  </a:lnTo>
                  <a:lnTo>
                    <a:pt x="14654" y="11480"/>
                  </a:lnTo>
                  <a:lnTo>
                    <a:pt x="14549" y="12348"/>
                  </a:lnTo>
                  <a:lnTo>
                    <a:pt x="14469" y="13388"/>
                  </a:lnTo>
                  <a:lnTo>
                    <a:pt x="14418" y="14568"/>
                  </a:lnTo>
                  <a:lnTo>
                    <a:pt x="14400" y="15853"/>
                  </a:lnTo>
                  <a:lnTo>
                    <a:pt x="14382" y="14568"/>
                  </a:lnTo>
                  <a:lnTo>
                    <a:pt x="14331" y="13388"/>
                  </a:lnTo>
                  <a:lnTo>
                    <a:pt x="14251" y="12348"/>
                  </a:lnTo>
                  <a:lnTo>
                    <a:pt x="14146" y="11480"/>
                  </a:lnTo>
                  <a:lnTo>
                    <a:pt x="14019" y="10818"/>
                  </a:lnTo>
                  <a:lnTo>
                    <a:pt x="13877" y="10396"/>
                  </a:lnTo>
                  <a:lnTo>
                    <a:pt x="13721" y="10248"/>
                  </a:lnTo>
                  <a:lnTo>
                    <a:pt x="7879" y="10248"/>
                  </a:lnTo>
                  <a:lnTo>
                    <a:pt x="7724" y="10396"/>
                  </a:lnTo>
                  <a:lnTo>
                    <a:pt x="7581" y="10818"/>
                  </a:lnTo>
                  <a:lnTo>
                    <a:pt x="7454" y="11480"/>
                  </a:lnTo>
                  <a:lnTo>
                    <a:pt x="7349" y="12348"/>
                  </a:lnTo>
                  <a:lnTo>
                    <a:pt x="7269" y="13388"/>
                  </a:lnTo>
                  <a:lnTo>
                    <a:pt x="7218" y="14568"/>
                  </a:lnTo>
                  <a:lnTo>
                    <a:pt x="7200" y="15853"/>
                  </a:lnTo>
                  <a:lnTo>
                    <a:pt x="7182" y="14568"/>
                  </a:lnTo>
                  <a:lnTo>
                    <a:pt x="7131" y="13388"/>
                  </a:lnTo>
                  <a:lnTo>
                    <a:pt x="7051" y="12348"/>
                  </a:lnTo>
                  <a:lnTo>
                    <a:pt x="6946" y="11480"/>
                  </a:lnTo>
                  <a:lnTo>
                    <a:pt x="6819" y="10818"/>
                  </a:lnTo>
                  <a:lnTo>
                    <a:pt x="6676" y="10396"/>
                  </a:lnTo>
                  <a:lnTo>
                    <a:pt x="6521" y="10248"/>
                  </a:lnTo>
                  <a:lnTo>
                    <a:pt x="679" y="10248"/>
                  </a:lnTo>
                  <a:lnTo>
                    <a:pt x="524" y="10396"/>
                  </a:lnTo>
                  <a:lnTo>
                    <a:pt x="381" y="10818"/>
                  </a:lnTo>
                  <a:lnTo>
                    <a:pt x="254" y="11480"/>
                  </a:lnTo>
                  <a:lnTo>
                    <a:pt x="149" y="12348"/>
                  </a:lnTo>
                  <a:lnTo>
                    <a:pt x="69" y="13388"/>
                  </a:lnTo>
                  <a:lnTo>
                    <a:pt x="18" y="14568"/>
                  </a:lnTo>
                  <a:lnTo>
                    <a:pt x="0" y="15853"/>
                  </a:lnTo>
                  <a:lnTo>
                    <a:pt x="0" y="15995"/>
                  </a:lnTo>
                  <a:lnTo>
                    <a:pt x="18" y="17280"/>
                  </a:lnTo>
                  <a:lnTo>
                    <a:pt x="69" y="18460"/>
                  </a:lnTo>
                  <a:lnTo>
                    <a:pt x="149" y="19501"/>
                  </a:lnTo>
                  <a:lnTo>
                    <a:pt x="254" y="20369"/>
                  </a:lnTo>
                  <a:lnTo>
                    <a:pt x="381" y="21030"/>
                  </a:lnTo>
                  <a:lnTo>
                    <a:pt x="524" y="21452"/>
                  </a:lnTo>
                  <a:lnTo>
                    <a:pt x="679" y="21600"/>
                  </a:lnTo>
                  <a:lnTo>
                    <a:pt x="6521" y="21600"/>
                  </a:lnTo>
                  <a:lnTo>
                    <a:pt x="6676" y="21452"/>
                  </a:lnTo>
                  <a:lnTo>
                    <a:pt x="6819" y="21030"/>
                  </a:lnTo>
                  <a:lnTo>
                    <a:pt x="6946" y="20369"/>
                  </a:lnTo>
                  <a:lnTo>
                    <a:pt x="7051" y="19501"/>
                  </a:lnTo>
                  <a:lnTo>
                    <a:pt x="7131" y="18460"/>
                  </a:lnTo>
                  <a:lnTo>
                    <a:pt x="7182" y="17280"/>
                  </a:lnTo>
                  <a:lnTo>
                    <a:pt x="7200" y="15995"/>
                  </a:lnTo>
                  <a:lnTo>
                    <a:pt x="7218" y="17280"/>
                  </a:lnTo>
                  <a:lnTo>
                    <a:pt x="7269" y="18460"/>
                  </a:lnTo>
                  <a:lnTo>
                    <a:pt x="7349" y="19501"/>
                  </a:lnTo>
                  <a:lnTo>
                    <a:pt x="7454" y="20369"/>
                  </a:lnTo>
                  <a:lnTo>
                    <a:pt x="7581" y="21030"/>
                  </a:lnTo>
                  <a:lnTo>
                    <a:pt x="7724" y="21452"/>
                  </a:lnTo>
                  <a:lnTo>
                    <a:pt x="7879" y="21600"/>
                  </a:lnTo>
                  <a:lnTo>
                    <a:pt x="13721" y="21600"/>
                  </a:lnTo>
                  <a:lnTo>
                    <a:pt x="13877" y="21452"/>
                  </a:lnTo>
                  <a:lnTo>
                    <a:pt x="14019" y="21030"/>
                  </a:lnTo>
                  <a:lnTo>
                    <a:pt x="14146" y="20369"/>
                  </a:lnTo>
                  <a:lnTo>
                    <a:pt x="14251" y="19501"/>
                  </a:lnTo>
                  <a:lnTo>
                    <a:pt x="14331" y="18460"/>
                  </a:lnTo>
                  <a:lnTo>
                    <a:pt x="14382" y="17280"/>
                  </a:lnTo>
                  <a:lnTo>
                    <a:pt x="14400" y="15995"/>
                  </a:lnTo>
                  <a:lnTo>
                    <a:pt x="14418" y="17280"/>
                  </a:lnTo>
                  <a:lnTo>
                    <a:pt x="14469" y="18460"/>
                  </a:lnTo>
                  <a:lnTo>
                    <a:pt x="14549" y="19501"/>
                  </a:lnTo>
                  <a:lnTo>
                    <a:pt x="14654" y="20369"/>
                  </a:lnTo>
                  <a:lnTo>
                    <a:pt x="14781" y="21030"/>
                  </a:lnTo>
                  <a:lnTo>
                    <a:pt x="14924" y="21452"/>
                  </a:lnTo>
                  <a:lnTo>
                    <a:pt x="15079" y="21600"/>
                  </a:lnTo>
                  <a:lnTo>
                    <a:pt x="20921" y="21600"/>
                  </a:lnTo>
                  <a:lnTo>
                    <a:pt x="21077" y="21452"/>
                  </a:lnTo>
                  <a:lnTo>
                    <a:pt x="21219" y="21030"/>
                  </a:lnTo>
                  <a:lnTo>
                    <a:pt x="21346" y="20369"/>
                  </a:lnTo>
                  <a:lnTo>
                    <a:pt x="21451" y="19501"/>
                  </a:lnTo>
                  <a:lnTo>
                    <a:pt x="21531" y="18460"/>
                  </a:lnTo>
                  <a:lnTo>
                    <a:pt x="21582" y="17280"/>
                  </a:lnTo>
                  <a:lnTo>
                    <a:pt x="21600" y="15995"/>
                  </a:lnTo>
                  <a:lnTo>
                    <a:pt x="21600" y="15853"/>
                  </a:lnTo>
                  <a:lnTo>
                    <a:pt x="21582" y="14568"/>
                  </a:lnTo>
                  <a:lnTo>
                    <a:pt x="21531" y="13388"/>
                  </a:lnTo>
                  <a:lnTo>
                    <a:pt x="21451" y="12348"/>
                  </a:lnTo>
                  <a:lnTo>
                    <a:pt x="21346" y="11480"/>
                  </a:lnTo>
                  <a:lnTo>
                    <a:pt x="21219" y="10818"/>
                  </a:lnTo>
                  <a:lnTo>
                    <a:pt x="21213" y="10800"/>
                  </a:lnTo>
                  <a:lnTo>
                    <a:pt x="21219" y="10782"/>
                  </a:lnTo>
                  <a:lnTo>
                    <a:pt x="21346" y="10120"/>
                  </a:lnTo>
                  <a:lnTo>
                    <a:pt x="21451" y="9252"/>
                  </a:lnTo>
                  <a:lnTo>
                    <a:pt x="21531" y="8212"/>
                  </a:lnTo>
                  <a:lnTo>
                    <a:pt x="21582" y="7032"/>
                  </a:lnTo>
                  <a:lnTo>
                    <a:pt x="21600" y="5747"/>
                  </a:lnTo>
                  <a:lnTo>
                    <a:pt x="21600" y="5605"/>
                  </a:lnTo>
                  <a:close/>
                </a:path>
              </a:pathLst>
            </a:custGeom>
            <a:solidFill>
              <a:srgbClr val="EEEB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8" name="object 803"/>
            <p:cNvSpPr/>
            <p:nvPr/>
          </p:nvSpPr>
          <p:spPr>
            <a:xfrm>
              <a:off x="4974209" y="867207"/>
              <a:ext cx="147757" cy="10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31"/>
                  </a:moveTo>
                  <a:lnTo>
                    <a:pt x="7200" y="21600"/>
                  </a:lnTo>
                  <a:lnTo>
                    <a:pt x="21600" y="0"/>
                  </a:lnTo>
                </a:path>
              </a:pathLst>
            </a:custGeom>
            <a:noFill/>
            <a:ln w="12700" cap="flat">
              <a:solidFill>
                <a:srgbClr val="01020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9" name="object 804"/>
            <p:cNvSpPr/>
            <p:nvPr/>
          </p:nvSpPr>
          <p:spPr>
            <a:xfrm>
              <a:off x="-1" y="1073516"/>
              <a:ext cx="6057692" cy="107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40"/>
                  </a:moveTo>
                  <a:lnTo>
                    <a:pt x="21582" y="2959"/>
                  </a:lnTo>
                  <a:lnTo>
                    <a:pt x="21531" y="2151"/>
                  </a:lnTo>
                  <a:lnTo>
                    <a:pt x="21451" y="1438"/>
                  </a:lnTo>
                  <a:lnTo>
                    <a:pt x="21346" y="843"/>
                  </a:lnTo>
                  <a:lnTo>
                    <a:pt x="21219" y="390"/>
                  </a:lnTo>
                  <a:lnTo>
                    <a:pt x="21077" y="101"/>
                  </a:lnTo>
                  <a:lnTo>
                    <a:pt x="20921" y="0"/>
                  </a:lnTo>
                  <a:lnTo>
                    <a:pt x="15079" y="0"/>
                  </a:lnTo>
                  <a:lnTo>
                    <a:pt x="14924" y="101"/>
                  </a:lnTo>
                  <a:lnTo>
                    <a:pt x="14781" y="390"/>
                  </a:lnTo>
                  <a:lnTo>
                    <a:pt x="14769" y="432"/>
                  </a:lnTo>
                  <a:lnTo>
                    <a:pt x="14769" y="14256"/>
                  </a:lnTo>
                  <a:lnTo>
                    <a:pt x="14549" y="15262"/>
                  </a:lnTo>
                  <a:lnTo>
                    <a:pt x="14469" y="15975"/>
                  </a:lnTo>
                  <a:lnTo>
                    <a:pt x="14418" y="16783"/>
                  </a:lnTo>
                  <a:lnTo>
                    <a:pt x="14400" y="17664"/>
                  </a:lnTo>
                  <a:lnTo>
                    <a:pt x="14382" y="16783"/>
                  </a:lnTo>
                  <a:lnTo>
                    <a:pt x="14331" y="15975"/>
                  </a:lnTo>
                  <a:lnTo>
                    <a:pt x="14251" y="15262"/>
                  </a:lnTo>
                  <a:lnTo>
                    <a:pt x="14146" y="14667"/>
                  </a:lnTo>
                  <a:lnTo>
                    <a:pt x="14031" y="14256"/>
                  </a:lnTo>
                  <a:lnTo>
                    <a:pt x="14146" y="13844"/>
                  </a:lnTo>
                  <a:lnTo>
                    <a:pt x="14251" y="13250"/>
                  </a:lnTo>
                  <a:lnTo>
                    <a:pt x="14331" y="12537"/>
                  </a:lnTo>
                  <a:lnTo>
                    <a:pt x="14382" y="11729"/>
                  </a:lnTo>
                  <a:lnTo>
                    <a:pt x="14400" y="10848"/>
                  </a:lnTo>
                  <a:lnTo>
                    <a:pt x="14418" y="11729"/>
                  </a:lnTo>
                  <a:lnTo>
                    <a:pt x="14469" y="12537"/>
                  </a:lnTo>
                  <a:lnTo>
                    <a:pt x="14549" y="13250"/>
                  </a:lnTo>
                  <a:lnTo>
                    <a:pt x="14654" y="13844"/>
                  </a:lnTo>
                  <a:lnTo>
                    <a:pt x="14769" y="14256"/>
                  </a:lnTo>
                  <a:lnTo>
                    <a:pt x="14769" y="7344"/>
                  </a:lnTo>
                  <a:lnTo>
                    <a:pt x="14549" y="8350"/>
                  </a:lnTo>
                  <a:lnTo>
                    <a:pt x="14469" y="9063"/>
                  </a:lnTo>
                  <a:lnTo>
                    <a:pt x="14418" y="9871"/>
                  </a:lnTo>
                  <a:lnTo>
                    <a:pt x="14400" y="10752"/>
                  </a:lnTo>
                  <a:lnTo>
                    <a:pt x="14382" y="9871"/>
                  </a:lnTo>
                  <a:lnTo>
                    <a:pt x="14331" y="9063"/>
                  </a:lnTo>
                  <a:lnTo>
                    <a:pt x="14251" y="8350"/>
                  </a:lnTo>
                  <a:lnTo>
                    <a:pt x="14146" y="7755"/>
                  </a:lnTo>
                  <a:lnTo>
                    <a:pt x="14031" y="7344"/>
                  </a:lnTo>
                  <a:lnTo>
                    <a:pt x="14146" y="6932"/>
                  </a:lnTo>
                  <a:lnTo>
                    <a:pt x="14251" y="6338"/>
                  </a:lnTo>
                  <a:lnTo>
                    <a:pt x="14331" y="5625"/>
                  </a:lnTo>
                  <a:lnTo>
                    <a:pt x="14382" y="4817"/>
                  </a:lnTo>
                  <a:lnTo>
                    <a:pt x="14400" y="3936"/>
                  </a:lnTo>
                  <a:lnTo>
                    <a:pt x="14418" y="4817"/>
                  </a:lnTo>
                  <a:lnTo>
                    <a:pt x="14469" y="5625"/>
                  </a:lnTo>
                  <a:lnTo>
                    <a:pt x="14549" y="6338"/>
                  </a:lnTo>
                  <a:lnTo>
                    <a:pt x="14654" y="6932"/>
                  </a:lnTo>
                  <a:lnTo>
                    <a:pt x="14769" y="7344"/>
                  </a:lnTo>
                  <a:lnTo>
                    <a:pt x="14769" y="432"/>
                  </a:lnTo>
                  <a:lnTo>
                    <a:pt x="14549" y="1438"/>
                  </a:lnTo>
                  <a:lnTo>
                    <a:pt x="14469" y="2151"/>
                  </a:lnTo>
                  <a:lnTo>
                    <a:pt x="14418" y="2959"/>
                  </a:lnTo>
                  <a:lnTo>
                    <a:pt x="14400" y="3840"/>
                  </a:lnTo>
                  <a:lnTo>
                    <a:pt x="14382" y="2959"/>
                  </a:lnTo>
                  <a:lnTo>
                    <a:pt x="14331" y="2151"/>
                  </a:lnTo>
                  <a:lnTo>
                    <a:pt x="14251" y="1438"/>
                  </a:lnTo>
                  <a:lnTo>
                    <a:pt x="14146" y="843"/>
                  </a:lnTo>
                  <a:lnTo>
                    <a:pt x="14019" y="390"/>
                  </a:lnTo>
                  <a:lnTo>
                    <a:pt x="13877" y="101"/>
                  </a:lnTo>
                  <a:lnTo>
                    <a:pt x="13721" y="0"/>
                  </a:lnTo>
                  <a:lnTo>
                    <a:pt x="7879" y="0"/>
                  </a:lnTo>
                  <a:lnTo>
                    <a:pt x="7724" y="101"/>
                  </a:lnTo>
                  <a:lnTo>
                    <a:pt x="7581" y="390"/>
                  </a:lnTo>
                  <a:lnTo>
                    <a:pt x="7569" y="432"/>
                  </a:lnTo>
                  <a:lnTo>
                    <a:pt x="7569" y="14256"/>
                  </a:lnTo>
                  <a:lnTo>
                    <a:pt x="7349" y="15262"/>
                  </a:lnTo>
                  <a:lnTo>
                    <a:pt x="7269" y="15975"/>
                  </a:lnTo>
                  <a:lnTo>
                    <a:pt x="7218" y="16783"/>
                  </a:lnTo>
                  <a:lnTo>
                    <a:pt x="7200" y="17664"/>
                  </a:lnTo>
                  <a:lnTo>
                    <a:pt x="7182" y="16783"/>
                  </a:lnTo>
                  <a:lnTo>
                    <a:pt x="7131" y="15975"/>
                  </a:lnTo>
                  <a:lnTo>
                    <a:pt x="7051" y="15262"/>
                  </a:lnTo>
                  <a:lnTo>
                    <a:pt x="6946" y="14667"/>
                  </a:lnTo>
                  <a:lnTo>
                    <a:pt x="6831" y="14256"/>
                  </a:lnTo>
                  <a:lnTo>
                    <a:pt x="6946" y="13844"/>
                  </a:lnTo>
                  <a:lnTo>
                    <a:pt x="7051" y="13250"/>
                  </a:lnTo>
                  <a:lnTo>
                    <a:pt x="7131" y="12537"/>
                  </a:lnTo>
                  <a:lnTo>
                    <a:pt x="7182" y="11729"/>
                  </a:lnTo>
                  <a:lnTo>
                    <a:pt x="7200" y="10848"/>
                  </a:lnTo>
                  <a:lnTo>
                    <a:pt x="7218" y="11729"/>
                  </a:lnTo>
                  <a:lnTo>
                    <a:pt x="7269" y="12537"/>
                  </a:lnTo>
                  <a:lnTo>
                    <a:pt x="7349" y="13250"/>
                  </a:lnTo>
                  <a:lnTo>
                    <a:pt x="7454" y="13844"/>
                  </a:lnTo>
                  <a:lnTo>
                    <a:pt x="7569" y="14256"/>
                  </a:lnTo>
                  <a:lnTo>
                    <a:pt x="7569" y="7344"/>
                  </a:lnTo>
                  <a:lnTo>
                    <a:pt x="7349" y="8350"/>
                  </a:lnTo>
                  <a:lnTo>
                    <a:pt x="7269" y="9063"/>
                  </a:lnTo>
                  <a:lnTo>
                    <a:pt x="7218" y="9871"/>
                  </a:lnTo>
                  <a:lnTo>
                    <a:pt x="7200" y="10752"/>
                  </a:lnTo>
                  <a:lnTo>
                    <a:pt x="7182" y="9871"/>
                  </a:lnTo>
                  <a:lnTo>
                    <a:pt x="7131" y="9063"/>
                  </a:lnTo>
                  <a:lnTo>
                    <a:pt x="7051" y="8350"/>
                  </a:lnTo>
                  <a:lnTo>
                    <a:pt x="6946" y="7755"/>
                  </a:lnTo>
                  <a:lnTo>
                    <a:pt x="6831" y="7344"/>
                  </a:lnTo>
                  <a:lnTo>
                    <a:pt x="6946" y="6932"/>
                  </a:lnTo>
                  <a:lnTo>
                    <a:pt x="7051" y="6338"/>
                  </a:lnTo>
                  <a:lnTo>
                    <a:pt x="7131" y="5625"/>
                  </a:lnTo>
                  <a:lnTo>
                    <a:pt x="7182" y="4817"/>
                  </a:lnTo>
                  <a:lnTo>
                    <a:pt x="7200" y="3936"/>
                  </a:lnTo>
                  <a:lnTo>
                    <a:pt x="7218" y="4817"/>
                  </a:lnTo>
                  <a:lnTo>
                    <a:pt x="7269" y="5625"/>
                  </a:lnTo>
                  <a:lnTo>
                    <a:pt x="7349" y="6338"/>
                  </a:lnTo>
                  <a:lnTo>
                    <a:pt x="7454" y="6932"/>
                  </a:lnTo>
                  <a:lnTo>
                    <a:pt x="7569" y="7344"/>
                  </a:lnTo>
                  <a:lnTo>
                    <a:pt x="7569" y="432"/>
                  </a:lnTo>
                  <a:lnTo>
                    <a:pt x="7349" y="1438"/>
                  </a:lnTo>
                  <a:lnTo>
                    <a:pt x="7269" y="2151"/>
                  </a:lnTo>
                  <a:lnTo>
                    <a:pt x="7218" y="2959"/>
                  </a:lnTo>
                  <a:lnTo>
                    <a:pt x="7200" y="3840"/>
                  </a:lnTo>
                  <a:lnTo>
                    <a:pt x="7182" y="2959"/>
                  </a:lnTo>
                  <a:lnTo>
                    <a:pt x="7131" y="2151"/>
                  </a:lnTo>
                  <a:lnTo>
                    <a:pt x="7051" y="1438"/>
                  </a:lnTo>
                  <a:lnTo>
                    <a:pt x="6946" y="843"/>
                  </a:lnTo>
                  <a:lnTo>
                    <a:pt x="6819" y="390"/>
                  </a:lnTo>
                  <a:lnTo>
                    <a:pt x="6676" y="101"/>
                  </a:lnTo>
                  <a:lnTo>
                    <a:pt x="6521" y="0"/>
                  </a:lnTo>
                  <a:lnTo>
                    <a:pt x="679" y="0"/>
                  </a:lnTo>
                  <a:lnTo>
                    <a:pt x="524" y="101"/>
                  </a:lnTo>
                  <a:lnTo>
                    <a:pt x="381" y="390"/>
                  </a:lnTo>
                  <a:lnTo>
                    <a:pt x="254" y="843"/>
                  </a:lnTo>
                  <a:lnTo>
                    <a:pt x="149" y="1438"/>
                  </a:lnTo>
                  <a:lnTo>
                    <a:pt x="69" y="2151"/>
                  </a:lnTo>
                  <a:lnTo>
                    <a:pt x="18" y="2959"/>
                  </a:lnTo>
                  <a:lnTo>
                    <a:pt x="0" y="3840"/>
                  </a:lnTo>
                  <a:lnTo>
                    <a:pt x="0" y="3936"/>
                  </a:lnTo>
                  <a:lnTo>
                    <a:pt x="18" y="4817"/>
                  </a:lnTo>
                  <a:lnTo>
                    <a:pt x="69" y="5625"/>
                  </a:lnTo>
                  <a:lnTo>
                    <a:pt x="149" y="6338"/>
                  </a:lnTo>
                  <a:lnTo>
                    <a:pt x="254" y="6932"/>
                  </a:lnTo>
                  <a:lnTo>
                    <a:pt x="369" y="7344"/>
                  </a:lnTo>
                  <a:lnTo>
                    <a:pt x="254" y="7755"/>
                  </a:lnTo>
                  <a:lnTo>
                    <a:pt x="149" y="8350"/>
                  </a:lnTo>
                  <a:lnTo>
                    <a:pt x="69" y="9063"/>
                  </a:lnTo>
                  <a:lnTo>
                    <a:pt x="18" y="9871"/>
                  </a:lnTo>
                  <a:lnTo>
                    <a:pt x="0" y="10752"/>
                  </a:lnTo>
                  <a:lnTo>
                    <a:pt x="0" y="10848"/>
                  </a:lnTo>
                  <a:lnTo>
                    <a:pt x="18" y="11729"/>
                  </a:lnTo>
                  <a:lnTo>
                    <a:pt x="69" y="12537"/>
                  </a:lnTo>
                  <a:lnTo>
                    <a:pt x="149" y="13250"/>
                  </a:lnTo>
                  <a:lnTo>
                    <a:pt x="254" y="13844"/>
                  </a:lnTo>
                  <a:lnTo>
                    <a:pt x="369" y="14256"/>
                  </a:lnTo>
                  <a:lnTo>
                    <a:pt x="254" y="14667"/>
                  </a:lnTo>
                  <a:lnTo>
                    <a:pt x="149" y="15262"/>
                  </a:lnTo>
                  <a:lnTo>
                    <a:pt x="69" y="15975"/>
                  </a:lnTo>
                  <a:lnTo>
                    <a:pt x="18" y="16783"/>
                  </a:lnTo>
                  <a:lnTo>
                    <a:pt x="0" y="17664"/>
                  </a:lnTo>
                  <a:lnTo>
                    <a:pt x="0" y="17760"/>
                  </a:lnTo>
                  <a:lnTo>
                    <a:pt x="18" y="18641"/>
                  </a:lnTo>
                  <a:lnTo>
                    <a:pt x="69" y="19449"/>
                  </a:lnTo>
                  <a:lnTo>
                    <a:pt x="149" y="20162"/>
                  </a:lnTo>
                  <a:lnTo>
                    <a:pt x="254" y="20756"/>
                  </a:lnTo>
                  <a:lnTo>
                    <a:pt x="381" y="21210"/>
                  </a:lnTo>
                  <a:lnTo>
                    <a:pt x="524" y="21499"/>
                  </a:lnTo>
                  <a:lnTo>
                    <a:pt x="679" y="21600"/>
                  </a:lnTo>
                  <a:lnTo>
                    <a:pt x="6521" y="21600"/>
                  </a:lnTo>
                  <a:lnTo>
                    <a:pt x="6676" y="21499"/>
                  </a:lnTo>
                  <a:lnTo>
                    <a:pt x="6819" y="21210"/>
                  </a:lnTo>
                  <a:lnTo>
                    <a:pt x="6946" y="20756"/>
                  </a:lnTo>
                  <a:lnTo>
                    <a:pt x="7051" y="20162"/>
                  </a:lnTo>
                  <a:lnTo>
                    <a:pt x="7131" y="19449"/>
                  </a:lnTo>
                  <a:lnTo>
                    <a:pt x="7182" y="18641"/>
                  </a:lnTo>
                  <a:lnTo>
                    <a:pt x="7200" y="17760"/>
                  </a:lnTo>
                  <a:lnTo>
                    <a:pt x="7218" y="18641"/>
                  </a:lnTo>
                  <a:lnTo>
                    <a:pt x="7269" y="19449"/>
                  </a:lnTo>
                  <a:lnTo>
                    <a:pt x="7349" y="20162"/>
                  </a:lnTo>
                  <a:lnTo>
                    <a:pt x="7454" y="20756"/>
                  </a:lnTo>
                  <a:lnTo>
                    <a:pt x="7581" y="21210"/>
                  </a:lnTo>
                  <a:lnTo>
                    <a:pt x="7724" y="21499"/>
                  </a:lnTo>
                  <a:lnTo>
                    <a:pt x="7879" y="21600"/>
                  </a:lnTo>
                  <a:lnTo>
                    <a:pt x="13721" y="21600"/>
                  </a:lnTo>
                  <a:lnTo>
                    <a:pt x="13877" y="21499"/>
                  </a:lnTo>
                  <a:lnTo>
                    <a:pt x="14019" y="21210"/>
                  </a:lnTo>
                  <a:lnTo>
                    <a:pt x="14146" y="20756"/>
                  </a:lnTo>
                  <a:lnTo>
                    <a:pt x="14251" y="20162"/>
                  </a:lnTo>
                  <a:lnTo>
                    <a:pt x="14331" y="19449"/>
                  </a:lnTo>
                  <a:lnTo>
                    <a:pt x="14382" y="18641"/>
                  </a:lnTo>
                  <a:lnTo>
                    <a:pt x="14400" y="17760"/>
                  </a:lnTo>
                  <a:lnTo>
                    <a:pt x="14418" y="18641"/>
                  </a:lnTo>
                  <a:lnTo>
                    <a:pt x="14469" y="19449"/>
                  </a:lnTo>
                  <a:lnTo>
                    <a:pt x="14549" y="20162"/>
                  </a:lnTo>
                  <a:lnTo>
                    <a:pt x="14654" y="20756"/>
                  </a:lnTo>
                  <a:lnTo>
                    <a:pt x="14781" y="21210"/>
                  </a:lnTo>
                  <a:lnTo>
                    <a:pt x="14924" y="21499"/>
                  </a:lnTo>
                  <a:lnTo>
                    <a:pt x="15079" y="21600"/>
                  </a:lnTo>
                  <a:lnTo>
                    <a:pt x="20921" y="21600"/>
                  </a:lnTo>
                  <a:lnTo>
                    <a:pt x="21077" y="21499"/>
                  </a:lnTo>
                  <a:lnTo>
                    <a:pt x="21219" y="21210"/>
                  </a:lnTo>
                  <a:lnTo>
                    <a:pt x="21346" y="20756"/>
                  </a:lnTo>
                  <a:lnTo>
                    <a:pt x="21451" y="20162"/>
                  </a:lnTo>
                  <a:lnTo>
                    <a:pt x="21531" y="19449"/>
                  </a:lnTo>
                  <a:lnTo>
                    <a:pt x="21582" y="18641"/>
                  </a:lnTo>
                  <a:lnTo>
                    <a:pt x="21600" y="17760"/>
                  </a:lnTo>
                  <a:lnTo>
                    <a:pt x="21600" y="17664"/>
                  </a:lnTo>
                  <a:lnTo>
                    <a:pt x="21582" y="16783"/>
                  </a:lnTo>
                  <a:lnTo>
                    <a:pt x="21531" y="15975"/>
                  </a:lnTo>
                  <a:lnTo>
                    <a:pt x="21451" y="15262"/>
                  </a:lnTo>
                  <a:lnTo>
                    <a:pt x="21346" y="14667"/>
                  </a:lnTo>
                  <a:lnTo>
                    <a:pt x="21231" y="14256"/>
                  </a:lnTo>
                  <a:lnTo>
                    <a:pt x="21346" y="13844"/>
                  </a:lnTo>
                  <a:lnTo>
                    <a:pt x="21451" y="13250"/>
                  </a:lnTo>
                  <a:lnTo>
                    <a:pt x="21531" y="12537"/>
                  </a:lnTo>
                  <a:lnTo>
                    <a:pt x="21582" y="11729"/>
                  </a:lnTo>
                  <a:lnTo>
                    <a:pt x="21600" y="10848"/>
                  </a:lnTo>
                  <a:lnTo>
                    <a:pt x="21600" y="10752"/>
                  </a:lnTo>
                  <a:lnTo>
                    <a:pt x="21582" y="9871"/>
                  </a:lnTo>
                  <a:lnTo>
                    <a:pt x="21531" y="9063"/>
                  </a:lnTo>
                  <a:lnTo>
                    <a:pt x="21451" y="8350"/>
                  </a:lnTo>
                  <a:lnTo>
                    <a:pt x="21346" y="7755"/>
                  </a:lnTo>
                  <a:lnTo>
                    <a:pt x="21231" y="7344"/>
                  </a:lnTo>
                  <a:lnTo>
                    <a:pt x="21346" y="6932"/>
                  </a:lnTo>
                  <a:lnTo>
                    <a:pt x="21451" y="6338"/>
                  </a:lnTo>
                  <a:lnTo>
                    <a:pt x="21531" y="5625"/>
                  </a:lnTo>
                  <a:lnTo>
                    <a:pt x="21582" y="4817"/>
                  </a:lnTo>
                  <a:lnTo>
                    <a:pt x="21600" y="3936"/>
                  </a:lnTo>
                  <a:lnTo>
                    <a:pt x="21600" y="3840"/>
                  </a:lnTo>
                  <a:close/>
                </a:path>
              </a:pathLst>
            </a:custGeom>
            <a:solidFill>
              <a:srgbClr val="EEEB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111" name="object 805"/>
          <p:cNvSpPr txBox="1"/>
          <p:nvPr/>
        </p:nvSpPr>
        <p:spPr>
          <a:xfrm>
            <a:off x="6864907" y="5241545"/>
            <a:ext cx="785499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t>Decidious</a:t>
            </a:r>
          </a:p>
        </p:txBody>
      </p:sp>
      <p:sp>
        <p:nvSpPr>
          <p:cNvPr id="2112" name="object 806"/>
          <p:cNvSpPr txBox="1"/>
          <p:nvPr/>
        </p:nvSpPr>
        <p:spPr>
          <a:xfrm>
            <a:off x="8895443" y="5241545"/>
            <a:ext cx="838204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40">
                <a:solidFill>
                  <a:srgbClr val="1B1B1B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t>Evergreen</a:t>
            </a:r>
          </a:p>
        </p:txBody>
      </p:sp>
      <p:sp>
        <p:nvSpPr>
          <p:cNvPr id="2113" name="object 807"/>
          <p:cNvSpPr txBox="1"/>
          <p:nvPr/>
        </p:nvSpPr>
        <p:spPr>
          <a:xfrm>
            <a:off x="4981470" y="5991758"/>
            <a:ext cx="41656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-1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rPr sz="1100" dirty="0"/>
              <a:t>Laurel</a:t>
            </a:r>
          </a:p>
        </p:txBody>
      </p:sp>
      <p:sp>
        <p:nvSpPr>
          <p:cNvPr id="2114" name="object 808"/>
          <p:cNvSpPr txBox="1"/>
          <p:nvPr/>
        </p:nvSpPr>
        <p:spPr>
          <a:xfrm>
            <a:off x="4878868" y="5640849"/>
            <a:ext cx="1032834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55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sz="1100" dirty="0"/>
              <a:t>Downy</a:t>
            </a:r>
            <a:r>
              <a:rPr sz="1100" spc="40" dirty="0"/>
              <a:t> </a:t>
            </a:r>
            <a:r>
              <a:rPr sz="1100" spc="25" dirty="0"/>
              <a:t>oak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object 2"/>
          <p:cNvSpPr/>
          <p:nvPr/>
        </p:nvSpPr>
        <p:spPr>
          <a:xfrm>
            <a:off x="3795626" y="3268912"/>
            <a:ext cx="1053632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50" y="0"/>
                </a:moveTo>
                <a:lnTo>
                  <a:pt x="1950" y="0"/>
                </a:lnTo>
                <a:lnTo>
                  <a:pt x="1191" y="849"/>
                </a:lnTo>
                <a:lnTo>
                  <a:pt x="571" y="3163"/>
                </a:lnTo>
                <a:lnTo>
                  <a:pt x="153" y="6597"/>
                </a:lnTo>
                <a:lnTo>
                  <a:pt x="0" y="10801"/>
                </a:lnTo>
                <a:lnTo>
                  <a:pt x="153" y="15004"/>
                </a:lnTo>
                <a:lnTo>
                  <a:pt x="571" y="18437"/>
                </a:lnTo>
                <a:lnTo>
                  <a:pt x="1191" y="20751"/>
                </a:lnTo>
                <a:lnTo>
                  <a:pt x="1950" y="21600"/>
                </a:lnTo>
                <a:lnTo>
                  <a:pt x="19650" y="21600"/>
                </a:lnTo>
                <a:lnTo>
                  <a:pt x="20409" y="20751"/>
                </a:lnTo>
                <a:lnTo>
                  <a:pt x="21029" y="18437"/>
                </a:lnTo>
                <a:lnTo>
                  <a:pt x="21447" y="15004"/>
                </a:lnTo>
                <a:lnTo>
                  <a:pt x="21600" y="10801"/>
                </a:lnTo>
                <a:lnTo>
                  <a:pt x="21447" y="6597"/>
                </a:lnTo>
                <a:lnTo>
                  <a:pt x="21029" y="3163"/>
                </a:lnTo>
                <a:lnTo>
                  <a:pt x="20409" y="849"/>
                </a:lnTo>
                <a:lnTo>
                  <a:pt x="19650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17" name="object 3"/>
          <p:cNvSpPr/>
          <p:nvPr/>
        </p:nvSpPr>
        <p:spPr>
          <a:xfrm>
            <a:off x="458245" y="1547567"/>
            <a:ext cx="1774459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44" y="0"/>
                </a:moveTo>
                <a:lnTo>
                  <a:pt x="1556" y="0"/>
                </a:lnTo>
                <a:lnTo>
                  <a:pt x="950" y="849"/>
                </a:lnTo>
                <a:lnTo>
                  <a:pt x="456" y="3163"/>
                </a:lnTo>
                <a:lnTo>
                  <a:pt x="122" y="6597"/>
                </a:lnTo>
                <a:lnTo>
                  <a:pt x="0" y="10801"/>
                </a:lnTo>
                <a:lnTo>
                  <a:pt x="122" y="15004"/>
                </a:lnTo>
                <a:lnTo>
                  <a:pt x="456" y="18437"/>
                </a:lnTo>
                <a:lnTo>
                  <a:pt x="950" y="20751"/>
                </a:lnTo>
                <a:lnTo>
                  <a:pt x="1556" y="21600"/>
                </a:lnTo>
                <a:lnTo>
                  <a:pt x="20044" y="21600"/>
                </a:lnTo>
                <a:lnTo>
                  <a:pt x="20649" y="20751"/>
                </a:lnTo>
                <a:lnTo>
                  <a:pt x="21144" y="18437"/>
                </a:lnTo>
                <a:lnTo>
                  <a:pt x="21478" y="15004"/>
                </a:lnTo>
                <a:lnTo>
                  <a:pt x="21600" y="10801"/>
                </a:lnTo>
                <a:lnTo>
                  <a:pt x="21478" y="6597"/>
                </a:lnTo>
                <a:lnTo>
                  <a:pt x="21144" y="3163"/>
                </a:lnTo>
                <a:lnTo>
                  <a:pt x="20649" y="849"/>
                </a:lnTo>
                <a:lnTo>
                  <a:pt x="20044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18" name="object 4"/>
          <p:cNvSpPr/>
          <p:nvPr/>
        </p:nvSpPr>
        <p:spPr>
          <a:xfrm>
            <a:off x="7217995" y="2743206"/>
            <a:ext cx="1174805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45" y="0"/>
                </a:moveTo>
                <a:lnTo>
                  <a:pt x="1655" y="0"/>
                </a:lnTo>
                <a:lnTo>
                  <a:pt x="1011" y="849"/>
                </a:lnTo>
                <a:lnTo>
                  <a:pt x="485" y="3163"/>
                </a:lnTo>
                <a:lnTo>
                  <a:pt x="130" y="6597"/>
                </a:lnTo>
                <a:lnTo>
                  <a:pt x="0" y="10801"/>
                </a:lnTo>
                <a:lnTo>
                  <a:pt x="130" y="15004"/>
                </a:lnTo>
                <a:lnTo>
                  <a:pt x="485" y="18437"/>
                </a:lnTo>
                <a:lnTo>
                  <a:pt x="1011" y="20751"/>
                </a:lnTo>
                <a:lnTo>
                  <a:pt x="1655" y="21600"/>
                </a:lnTo>
                <a:lnTo>
                  <a:pt x="19945" y="21600"/>
                </a:lnTo>
                <a:lnTo>
                  <a:pt x="20589" y="20751"/>
                </a:lnTo>
                <a:lnTo>
                  <a:pt x="21115" y="18437"/>
                </a:lnTo>
                <a:lnTo>
                  <a:pt x="21470" y="15004"/>
                </a:lnTo>
                <a:lnTo>
                  <a:pt x="21600" y="10801"/>
                </a:lnTo>
                <a:lnTo>
                  <a:pt x="21470" y="6597"/>
                </a:lnTo>
                <a:lnTo>
                  <a:pt x="21115" y="3163"/>
                </a:lnTo>
                <a:lnTo>
                  <a:pt x="20589" y="849"/>
                </a:lnTo>
                <a:lnTo>
                  <a:pt x="19945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19" name="object 5"/>
          <p:cNvSpPr/>
          <p:nvPr/>
        </p:nvSpPr>
        <p:spPr>
          <a:xfrm>
            <a:off x="414591" y="2221402"/>
            <a:ext cx="907203" cy="179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57" y="0"/>
                </a:moveTo>
                <a:lnTo>
                  <a:pt x="2143" y="0"/>
                </a:lnTo>
                <a:lnTo>
                  <a:pt x="1309" y="849"/>
                </a:lnTo>
                <a:lnTo>
                  <a:pt x="628" y="3163"/>
                </a:lnTo>
                <a:lnTo>
                  <a:pt x="168" y="6597"/>
                </a:lnTo>
                <a:lnTo>
                  <a:pt x="0" y="10801"/>
                </a:lnTo>
                <a:lnTo>
                  <a:pt x="168" y="15004"/>
                </a:lnTo>
                <a:lnTo>
                  <a:pt x="628" y="18437"/>
                </a:lnTo>
                <a:lnTo>
                  <a:pt x="1309" y="20751"/>
                </a:lnTo>
                <a:lnTo>
                  <a:pt x="2143" y="21600"/>
                </a:lnTo>
                <a:lnTo>
                  <a:pt x="19457" y="21600"/>
                </a:lnTo>
                <a:lnTo>
                  <a:pt x="20291" y="20751"/>
                </a:lnTo>
                <a:lnTo>
                  <a:pt x="20972" y="18437"/>
                </a:lnTo>
                <a:lnTo>
                  <a:pt x="21432" y="15004"/>
                </a:lnTo>
                <a:lnTo>
                  <a:pt x="21600" y="10801"/>
                </a:lnTo>
                <a:lnTo>
                  <a:pt x="21432" y="6597"/>
                </a:lnTo>
                <a:lnTo>
                  <a:pt x="20972" y="3163"/>
                </a:lnTo>
                <a:lnTo>
                  <a:pt x="20291" y="849"/>
                </a:lnTo>
                <a:lnTo>
                  <a:pt x="19457" y="0"/>
                </a:lnTo>
                <a:close/>
              </a:path>
            </a:pathLst>
          </a:custGeom>
          <a:solidFill>
            <a:srgbClr val="EEEBB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20" name="object 6" descr="objec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816" y="1258007"/>
            <a:ext cx="88992" cy="151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1" name="object 7" descr="objec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468" y="2163316"/>
            <a:ext cx="3111261" cy="3804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4" name="object 8"/>
          <p:cNvGrpSpPr/>
          <p:nvPr/>
        </p:nvGrpSpPr>
        <p:grpSpPr>
          <a:xfrm>
            <a:off x="8400742" y="693075"/>
            <a:ext cx="1391968" cy="663467"/>
            <a:chOff x="0" y="0"/>
            <a:chExt cx="1391967" cy="663465"/>
          </a:xfrm>
        </p:grpSpPr>
        <p:sp>
          <p:nvSpPr>
            <p:cNvPr id="2122" name="Shape"/>
            <p:cNvSpPr/>
            <p:nvPr/>
          </p:nvSpPr>
          <p:spPr>
            <a:xfrm>
              <a:off x="-1" y="-1"/>
              <a:ext cx="1280737" cy="42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439" y="20631"/>
                  </a:lnTo>
                  <a:lnTo>
                    <a:pt x="21329" y="19969"/>
                  </a:lnTo>
                  <a:lnTo>
                    <a:pt x="21284" y="19694"/>
                  </a:lnTo>
                  <a:lnTo>
                    <a:pt x="21161" y="19151"/>
                  </a:lnTo>
                  <a:lnTo>
                    <a:pt x="20910" y="18048"/>
                  </a:lnTo>
                  <a:lnTo>
                    <a:pt x="20855" y="17804"/>
                  </a:lnTo>
                  <a:lnTo>
                    <a:pt x="20833" y="17724"/>
                  </a:lnTo>
                  <a:lnTo>
                    <a:pt x="20370" y="16019"/>
                  </a:lnTo>
                  <a:lnTo>
                    <a:pt x="19885" y="14415"/>
                  </a:lnTo>
                  <a:lnTo>
                    <a:pt x="19319" y="12707"/>
                  </a:lnTo>
                  <a:lnTo>
                    <a:pt x="18729" y="11104"/>
                  </a:lnTo>
                  <a:lnTo>
                    <a:pt x="18116" y="9607"/>
                  </a:lnTo>
                  <a:lnTo>
                    <a:pt x="17482" y="8215"/>
                  </a:lnTo>
                  <a:lnTo>
                    <a:pt x="16828" y="6930"/>
                  </a:lnTo>
                  <a:lnTo>
                    <a:pt x="16156" y="5752"/>
                  </a:lnTo>
                  <a:lnTo>
                    <a:pt x="15468" y="4682"/>
                  </a:lnTo>
                  <a:lnTo>
                    <a:pt x="14764" y="3719"/>
                  </a:lnTo>
                  <a:lnTo>
                    <a:pt x="14047" y="2866"/>
                  </a:lnTo>
                  <a:lnTo>
                    <a:pt x="13319" y="2123"/>
                  </a:lnTo>
                  <a:lnTo>
                    <a:pt x="12580" y="1490"/>
                  </a:lnTo>
                  <a:lnTo>
                    <a:pt x="11833" y="968"/>
                  </a:lnTo>
                  <a:lnTo>
                    <a:pt x="11078" y="557"/>
                  </a:lnTo>
                  <a:lnTo>
                    <a:pt x="10318" y="258"/>
                  </a:lnTo>
                  <a:lnTo>
                    <a:pt x="9554" y="72"/>
                  </a:lnTo>
                  <a:lnTo>
                    <a:pt x="8788" y="0"/>
                  </a:lnTo>
                  <a:lnTo>
                    <a:pt x="8022" y="41"/>
                  </a:lnTo>
                  <a:lnTo>
                    <a:pt x="7256" y="197"/>
                  </a:lnTo>
                  <a:lnTo>
                    <a:pt x="6493" y="468"/>
                  </a:lnTo>
                  <a:lnTo>
                    <a:pt x="5734" y="856"/>
                  </a:lnTo>
                  <a:lnTo>
                    <a:pt x="4980" y="1359"/>
                  </a:lnTo>
                  <a:lnTo>
                    <a:pt x="4234" y="1980"/>
                  </a:lnTo>
                  <a:lnTo>
                    <a:pt x="3497" y="2718"/>
                  </a:lnTo>
                  <a:lnTo>
                    <a:pt x="2770" y="3575"/>
                  </a:lnTo>
                  <a:lnTo>
                    <a:pt x="2056" y="4551"/>
                  </a:lnTo>
                  <a:lnTo>
                    <a:pt x="1355" y="5646"/>
                  </a:lnTo>
                  <a:lnTo>
                    <a:pt x="669" y="6861"/>
                  </a:lnTo>
                  <a:lnTo>
                    <a:pt x="0" y="8197"/>
                  </a:lnTo>
                  <a:lnTo>
                    <a:pt x="262" y="9783"/>
                  </a:lnTo>
                  <a:lnTo>
                    <a:pt x="517" y="11584"/>
                  </a:lnTo>
                  <a:lnTo>
                    <a:pt x="768" y="13428"/>
                  </a:lnTo>
                  <a:lnTo>
                    <a:pt x="1018" y="15141"/>
                  </a:lnTo>
                  <a:lnTo>
                    <a:pt x="2653" y="15464"/>
                  </a:lnTo>
                  <a:lnTo>
                    <a:pt x="2520" y="16012"/>
                  </a:lnTo>
                  <a:lnTo>
                    <a:pt x="2186" y="16223"/>
                  </a:lnTo>
                  <a:lnTo>
                    <a:pt x="1872" y="16337"/>
                  </a:lnTo>
                  <a:lnTo>
                    <a:pt x="1796" y="16594"/>
                  </a:lnTo>
                  <a:lnTo>
                    <a:pt x="3770" y="17486"/>
                  </a:lnTo>
                  <a:lnTo>
                    <a:pt x="3981" y="17635"/>
                  </a:lnTo>
                  <a:lnTo>
                    <a:pt x="4177" y="17869"/>
                  </a:lnTo>
                  <a:lnTo>
                    <a:pt x="4315" y="18209"/>
                  </a:lnTo>
                  <a:lnTo>
                    <a:pt x="4027" y="18209"/>
                  </a:lnTo>
                  <a:lnTo>
                    <a:pt x="3624" y="18188"/>
                  </a:lnTo>
                  <a:lnTo>
                    <a:pt x="3313" y="18108"/>
                  </a:lnTo>
                  <a:lnTo>
                    <a:pt x="5601" y="19501"/>
                  </a:lnTo>
                  <a:lnTo>
                    <a:pt x="5183" y="19945"/>
                  </a:lnTo>
                  <a:lnTo>
                    <a:pt x="4743" y="19969"/>
                  </a:lnTo>
                  <a:lnTo>
                    <a:pt x="4301" y="19842"/>
                  </a:lnTo>
                  <a:lnTo>
                    <a:pt x="4324" y="19842"/>
                  </a:lnTo>
                  <a:lnTo>
                    <a:pt x="3859" y="19824"/>
                  </a:lnTo>
                  <a:lnTo>
                    <a:pt x="3931" y="19842"/>
                  </a:lnTo>
                  <a:lnTo>
                    <a:pt x="4163" y="20131"/>
                  </a:lnTo>
                  <a:lnTo>
                    <a:pt x="4683" y="20245"/>
                  </a:lnTo>
                  <a:lnTo>
                    <a:pt x="5131" y="20327"/>
                  </a:lnTo>
                  <a:lnTo>
                    <a:pt x="5579" y="20358"/>
                  </a:lnTo>
                  <a:lnTo>
                    <a:pt x="6030" y="20308"/>
                  </a:lnTo>
                  <a:lnTo>
                    <a:pt x="5766" y="20657"/>
                  </a:lnTo>
                  <a:lnTo>
                    <a:pt x="5452" y="20793"/>
                  </a:lnTo>
                  <a:lnTo>
                    <a:pt x="5446" y="20793"/>
                  </a:lnTo>
                  <a:lnTo>
                    <a:pt x="5128" y="20848"/>
                  </a:lnTo>
                  <a:lnTo>
                    <a:pt x="5137" y="20848"/>
                  </a:lnTo>
                  <a:lnTo>
                    <a:pt x="4868" y="20958"/>
                  </a:lnTo>
                  <a:lnTo>
                    <a:pt x="4884" y="20958"/>
                  </a:lnTo>
                  <a:lnTo>
                    <a:pt x="4913" y="21254"/>
                  </a:lnTo>
                  <a:lnTo>
                    <a:pt x="4958" y="21277"/>
                  </a:lnTo>
                  <a:lnTo>
                    <a:pt x="5205" y="21303"/>
                  </a:lnTo>
                  <a:lnTo>
                    <a:pt x="5720" y="21108"/>
                  </a:lnTo>
                  <a:lnTo>
                    <a:pt x="5976" y="21115"/>
                  </a:lnTo>
                  <a:lnTo>
                    <a:pt x="6038" y="21140"/>
                  </a:lnTo>
                  <a:lnTo>
                    <a:pt x="6256" y="21417"/>
                  </a:lnTo>
                  <a:lnTo>
                    <a:pt x="6325" y="21439"/>
                  </a:lnTo>
                  <a:lnTo>
                    <a:pt x="6543" y="21377"/>
                  </a:lnTo>
                  <a:lnTo>
                    <a:pt x="6720" y="21132"/>
                  </a:lnTo>
                  <a:lnTo>
                    <a:pt x="6732" y="21108"/>
                  </a:lnTo>
                  <a:lnTo>
                    <a:pt x="6863" y="20848"/>
                  </a:lnTo>
                  <a:lnTo>
                    <a:pt x="6895" y="20793"/>
                  </a:lnTo>
                  <a:lnTo>
                    <a:pt x="6994" y="20631"/>
                  </a:lnTo>
                  <a:lnTo>
                    <a:pt x="7071" y="20692"/>
                  </a:lnTo>
                  <a:lnTo>
                    <a:pt x="7162" y="20848"/>
                  </a:lnTo>
                  <a:lnTo>
                    <a:pt x="7242" y="20875"/>
                  </a:lnTo>
                  <a:lnTo>
                    <a:pt x="7278" y="20631"/>
                  </a:lnTo>
                  <a:lnTo>
                    <a:pt x="7289" y="20550"/>
                  </a:lnTo>
                  <a:lnTo>
                    <a:pt x="7231" y="20380"/>
                  </a:lnTo>
                  <a:lnTo>
                    <a:pt x="7183" y="20308"/>
                  </a:lnTo>
                  <a:lnTo>
                    <a:pt x="7142" y="20245"/>
                  </a:lnTo>
                  <a:lnTo>
                    <a:pt x="7131" y="20216"/>
                  </a:lnTo>
                  <a:lnTo>
                    <a:pt x="7089" y="20076"/>
                  </a:lnTo>
                  <a:lnTo>
                    <a:pt x="7117" y="19969"/>
                  </a:lnTo>
                  <a:lnTo>
                    <a:pt x="7155" y="19824"/>
                  </a:lnTo>
                  <a:lnTo>
                    <a:pt x="7354" y="19864"/>
                  </a:lnTo>
                  <a:lnTo>
                    <a:pt x="7371" y="19824"/>
                  </a:lnTo>
                  <a:lnTo>
                    <a:pt x="7513" y="19474"/>
                  </a:lnTo>
                  <a:lnTo>
                    <a:pt x="7691" y="18694"/>
                  </a:lnTo>
                  <a:lnTo>
                    <a:pt x="7844" y="18434"/>
                  </a:lnTo>
                  <a:lnTo>
                    <a:pt x="7999" y="18716"/>
                  </a:lnTo>
                  <a:lnTo>
                    <a:pt x="8013" y="18694"/>
                  </a:lnTo>
                  <a:lnTo>
                    <a:pt x="8127" y="18468"/>
                  </a:lnTo>
                  <a:lnTo>
                    <a:pt x="8143" y="18434"/>
                  </a:lnTo>
                  <a:lnTo>
                    <a:pt x="8250" y="18209"/>
                  </a:lnTo>
                  <a:lnTo>
                    <a:pt x="8282" y="18143"/>
                  </a:lnTo>
                  <a:lnTo>
                    <a:pt x="8452" y="17844"/>
                  </a:lnTo>
                  <a:lnTo>
                    <a:pt x="8603" y="17724"/>
                  </a:lnTo>
                  <a:lnTo>
                    <a:pt x="8720" y="17917"/>
                  </a:lnTo>
                  <a:lnTo>
                    <a:pt x="8900" y="18340"/>
                  </a:lnTo>
                  <a:lnTo>
                    <a:pt x="9079" y="18777"/>
                  </a:lnTo>
                  <a:lnTo>
                    <a:pt x="9192" y="19016"/>
                  </a:lnTo>
                  <a:lnTo>
                    <a:pt x="9311" y="19134"/>
                  </a:lnTo>
                  <a:lnTo>
                    <a:pt x="9769" y="19564"/>
                  </a:lnTo>
                  <a:lnTo>
                    <a:pt x="9889" y="19662"/>
                  </a:lnTo>
                  <a:lnTo>
                    <a:pt x="9977" y="19587"/>
                  </a:lnTo>
                  <a:lnTo>
                    <a:pt x="10287" y="19244"/>
                  </a:lnTo>
                  <a:lnTo>
                    <a:pt x="10371" y="19178"/>
                  </a:lnTo>
                  <a:lnTo>
                    <a:pt x="10448" y="19234"/>
                  </a:lnTo>
                  <a:lnTo>
                    <a:pt x="10449" y="19340"/>
                  </a:lnTo>
                  <a:lnTo>
                    <a:pt x="10451" y="19474"/>
                  </a:lnTo>
                  <a:lnTo>
                    <a:pt x="10452" y="19564"/>
                  </a:lnTo>
                  <a:lnTo>
                    <a:pt x="10454" y="19662"/>
                  </a:lnTo>
                  <a:lnTo>
                    <a:pt x="10455" y="19769"/>
                  </a:lnTo>
                  <a:lnTo>
                    <a:pt x="10458" y="19769"/>
                  </a:lnTo>
                  <a:lnTo>
                    <a:pt x="10532" y="19824"/>
                  </a:lnTo>
                  <a:lnTo>
                    <a:pt x="10657" y="19842"/>
                  </a:lnTo>
                  <a:lnTo>
                    <a:pt x="10793" y="19776"/>
                  </a:lnTo>
                  <a:lnTo>
                    <a:pt x="10905" y="19694"/>
                  </a:lnTo>
                  <a:lnTo>
                    <a:pt x="10961" y="19662"/>
                  </a:lnTo>
                  <a:lnTo>
                    <a:pt x="11064" y="19769"/>
                  </a:lnTo>
                  <a:lnTo>
                    <a:pt x="11028" y="20245"/>
                  </a:lnTo>
                  <a:lnTo>
                    <a:pt x="11026" y="20271"/>
                  </a:lnTo>
                  <a:lnTo>
                    <a:pt x="11029" y="20271"/>
                  </a:lnTo>
                  <a:lnTo>
                    <a:pt x="11137" y="20375"/>
                  </a:lnTo>
                  <a:lnTo>
                    <a:pt x="11151" y="20169"/>
                  </a:lnTo>
                  <a:lnTo>
                    <a:pt x="11152" y="20154"/>
                  </a:lnTo>
                  <a:lnTo>
                    <a:pt x="11154" y="20131"/>
                  </a:lnTo>
                  <a:lnTo>
                    <a:pt x="11155" y="20113"/>
                  </a:lnTo>
                  <a:lnTo>
                    <a:pt x="11157" y="20087"/>
                  </a:lnTo>
                  <a:lnTo>
                    <a:pt x="11237" y="20154"/>
                  </a:lnTo>
                  <a:lnTo>
                    <a:pt x="11233" y="20154"/>
                  </a:lnTo>
                  <a:lnTo>
                    <a:pt x="11311" y="20271"/>
                  </a:lnTo>
                  <a:lnTo>
                    <a:pt x="11533" y="20692"/>
                  </a:lnTo>
                  <a:lnTo>
                    <a:pt x="11604" y="20793"/>
                  </a:lnTo>
                  <a:lnTo>
                    <a:pt x="11799" y="20742"/>
                  </a:lnTo>
                  <a:lnTo>
                    <a:pt x="11973" y="20526"/>
                  </a:lnTo>
                  <a:lnTo>
                    <a:pt x="12136" y="20281"/>
                  </a:lnTo>
                  <a:lnTo>
                    <a:pt x="12292" y="20154"/>
                  </a:lnTo>
                  <a:lnTo>
                    <a:pt x="12323" y="20154"/>
                  </a:lnTo>
                  <a:lnTo>
                    <a:pt x="12525" y="20216"/>
                  </a:lnTo>
                  <a:lnTo>
                    <a:pt x="12786" y="20411"/>
                  </a:lnTo>
                  <a:lnTo>
                    <a:pt x="13073" y="20596"/>
                  </a:lnTo>
                  <a:lnTo>
                    <a:pt x="13373" y="20631"/>
                  </a:lnTo>
                  <a:lnTo>
                    <a:pt x="13393" y="20631"/>
                  </a:lnTo>
                  <a:lnTo>
                    <a:pt x="13421" y="20169"/>
                  </a:lnTo>
                  <a:lnTo>
                    <a:pt x="13572" y="20113"/>
                  </a:lnTo>
                  <a:lnTo>
                    <a:pt x="13619" y="20469"/>
                  </a:lnTo>
                  <a:lnTo>
                    <a:pt x="13621" y="20480"/>
                  </a:lnTo>
                  <a:lnTo>
                    <a:pt x="13641" y="20469"/>
                  </a:lnTo>
                  <a:lnTo>
                    <a:pt x="13702" y="20360"/>
                  </a:lnTo>
                  <a:lnTo>
                    <a:pt x="13806" y="20154"/>
                  </a:lnTo>
                  <a:lnTo>
                    <a:pt x="13837" y="20113"/>
                  </a:lnTo>
                  <a:lnTo>
                    <a:pt x="13857" y="20087"/>
                  </a:lnTo>
                  <a:lnTo>
                    <a:pt x="13934" y="19985"/>
                  </a:lnTo>
                  <a:lnTo>
                    <a:pt x="14069" y="19985"/>
                  </a:lnTo>
                  <a:lnTo>
                    <a:pt x="14089" y="20005"/>
                  </a:lnTo>
                  <a:lnTo>
                    <a:pt x="14247" y="20889"/>
                  </a:lnTo>
                  <a:lnTo>
                    <a:pt x="14251" y="20889"/>
                  </a:lnTo>
                  <a:lnTo>
                    <a:pt x="14337" y="20955"/>
                  </a:lnTo>
                  <a:lnTo>
                    <a:pt x="14502" y="20930"/>
                  </a:lnTo>
                  <a:lnTo>
                    <a:pt x="14779" y="20848"/>
                  </a:lnTo>
                  <a:lnTo>
                    <a:pt x="14787" y="20848"/>
                  </a:lnTo>
                  <a:lnTo>
                    <a:pt x="15141" y="20720"/>
                  </a:lnTo>
                  <a:lnTo>
                    <a:pt x="15302" y="20631"/>
                  </a:lnTo>
                  <a:lnTo>
                    <a:pt x="15374" y="20335"/>
                  </a:lnTo>
                  <a:lnTo>
                    <a:pt x="15451" y="19985"/>
                  </a:lnTo>
                  <a:lnTo>
                    <a:pt x="15506" y="19738"/>
                  </a:lnTo>
                  <a:lnTo>
                    <a:pt x="15524" y="19662"/>
                  </a:lnTo>
                  <a:lnTo>
                    <a:pt x="15636" y="19178"/>
                  </a:lnTo>
                  <a:lnTo>
                    <a:pt x="15642" y="19151"/>
                  </a:lnTo>
                  <a:lnTo>
                    <a:pt x="15644" y="19143"/>
                  </a:lnTo>
                  <a:lnTo>
                    <a:pt x="15731" y="18855"/>
                  </a:lnTo>
                  <a:lnTo>
                    <a:pt x="15774" y="18916"/>
                  </a:lnTo>
                  <a:lnTo>
                    <a:pt x="15865" y="19056"/>
                  </a:lnTo>
                  <a:lnTo>
                    <a:pt x="15999" y="19178"/>
                  </a:lnTo>
                  <a:lnTo>
                    <a:pt x="16160" y="19178"/>
                  </a:lnTo>
                  <a:lnTo>
                    <a:pt x="16322" y="18947"/>
                  </a:lnTo>
                  <a:lnTo>
                    <a:pt x="16373" y="18855"/>
                  </a:lnTo>
                  <a:lnTo>
                    <a:pt x="16557" y="18523"/>
                  </a:lnTo>
                  <a:lnTo>
                    <a:pt x="16807" y="18143"/>
                  </a:lnTo>
                  <a:lnTo>
                    <a:pt x="17017" y="18048"/>
                  </a:lnTo>
                  <a:lnTo>
                    <a:pt x="17119" y="18257"/>
                  </a:lnTo>
                  <a:lnTo>
                    <a:pt x="17506" y="19134"/>
                  </a:lnTo>
                  <a:lnTo>
                    <a:pt x="17607" y="19340"/>
                  </a:lnTo>
                  <a:lnTo>
                    <a:pt x="17688" y="19305"/>
                  </a:lnTo>
                  <a:lnTo>
                    <a:pt x="17850" y="19218"/>
                  </a:lnTo>
                  <a:lnTo>
                    <a:pt x="18038" y="19151"/>
                  </a:lnTo>
                  <a:lnTo>
                    <a:pt x="18197" y="19178"/>
                  </a:lnTo>
                  <a:lnTo>
                    <a:pt x="18325" y="19279"/>
                  </a:lnTo>
                  <a:lnTo>
                    <a:pt x="18427" y="19907"/>
                  </a:lnTo>
                  <a:lnTo>
                    <a:pt x="18518" y="19985"/>
                  </a:lnTo>
                  <a:lnTo>
                    <a:pt x="18728" y="20067"/>
                  </a:lnTo>
                  <a:lnTo>
                    <a:pt x="18947" y="20029"/>
                  </a:lnTo>
                  <a:lnTo>
                    <a:pt x="19164" y="19969"/>
                  </a:lnTo>
                  <a:lnTo>
                    <a:pt x="19173" y="19969"/>
                  </a:lnTo>
                  <a:lnTo>
                    <a:pt x="19376" y="19985"/>
                  </a:lnTo>
                  <a:lnTo>
                    <a:pt x="19457" y="20020"/>
                  </a:lnTo>
                  <a:lnTo>
                    <a:pt x="19628" y="20631"/>
                  </a:lnTo>
                  <a:lnTo>
                    <a:pt x="19644" y="20631"/>
                  </a:lnTo>
                  <a:lnTo>
                    <a:pt x="19745" y="20664"/>
                  </a:lnTo>
                  <a:lnTo>
                    <a:pt x="19822" y="20154"/>
                  </a:lnTo>
                  <a:lnTo>
                    <a:pt x="19861" y="20154"/>
                  </a:lnTo>
                  <a:lnTo>
                    <a:pt x="19951" y="20335"/>
                  </a:lnTo>
                  <a:lnTo>
                    <a:pt x="20130" y="20742"/>
                  </a:lnTo>
                  <a:lnTo>
                    <a:pt x="20333" y="21132"/>
                  </a:lnTo>
                  <a:lnTo>
                    <a:pt x="20501" y="21277"/>
                  </a:lnTo>
                  <a:lnTo>
                    <a:pt x="20553" y="21254"/>
                  </a:lnTo>
                  <a:lnTo>
                    <a:pt x="20561" y="21254"/>
                  </a:lnTo>
                  <a:lnTo>
                    <a:pt x="20593" y="20742"/>
                  </a:lnTo>
                  <a:lnTo>
                    <a:pt x="20594" y="20720"/>
                  </a:lnTo>
                  <a:lnTo>
                    <a:pt x="20596" y="20692"/>
                  </a:lnTo>
                  <a:lnTo>
                    <a:pt x="20597" y="20680"/>
                  </a:lnTo>
                  <a:lnTo>
                    <a:pt x="20662" y="20631"/>
                  </a:lnTo>
                  <a:lnTo>
                    <a:pt x="20915" y="20631"/>
                  </a:lnTo>
                  <a:lnTo>
                    <a:pt x="21144" y="20889"/>
                  </a:lnTo>
                  <a:lnTo>
                    <a:pt x="21371" y="2126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DC7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3" name="Shape"/>
            <p:cNvSpPr/>
            <p:nvPr/>
          </p:nvSpPr>
          <p:spPr>
            <a:xfrm>
              <a:off x="406782" y="434644"/>
              <a:ext cx="985185" cy="228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649" y="0"/>
                  </a:lnTo>
                  <a:lnTo>
                    <a:pt x="1533" y="0"/>
                  </a:lnTo>
                  <a:lnTo>
                    <a:pt x="0" y="1500"/>
                  </a:lnTo>
                  <a:lnTo>
                    <a:pt x="439" y="1625"/>
                  </a:lnTo>
                  <a:lnTo>
                    <a:pt x="908" y="1604"/>
                  </a:lnTo>
                  <a:lnTo>
                    <a:pt x="1385" y="1682"/>
                  </a:lnTo>
                  <a:lnTo>
                    <a:pt x="1846" y="2100"/>
                  </a:lnTo>
                  <a:lnTo>
                    <a:pt x="1289" y="3900"/>
                  </a:lnTo>
                  <a:lnTo>
                    <a:pt x="2578" y="3599"/>
                  </a:lnTo>
                  <a:lnTo>
                    <a:pt x="2933" y="3308"/>
                  </a:lnTo>
                  <a:lnTo>
                    <a:pt x="3289" y="3056"/>
                  </a:lnTo>
                  <a:lnTo>
                    <a:pt x="3647" y="2851"/>
                  </a:lnTo>
                  <a:lnTo>
                    <a:pt x="4006" y="2700"/>
                  </a:lnTo>
                  <a:lnTo>
                    <a:pt x="3716" y="3901"/>
                  </a:lnTo>
                  <a:lnTo>
                    <a:pt x="3348" y="4799"/>
                  </a:lnTo>
                  <a:lnTo>
                    <a:pt x="2951" y="5510"/>
                  </a:lnTo>
                  <a:lnTo>
                    <a:pt x="2578" y="6149"/>
                  </a:lnTo>
                  <a:lnTo>
                    <a:pt x="5470" y="4799"/>
                  </a:lnTo>
                  <a:lnTo>
                    <a:pt x="4808" y="6600"/>
                  </a:lnTo>
                  <a:lnTo>
                    <a:pt x="5566" y="6011"/>
                  </a:lnTo>
                  <a:lnTo>
                    <a:pt x="6313" y="5406"/>
                  </a:lnTo>
                  <a:lnTo>
                    <a:pt x="7065" y="5022"/>
                  </a:lnTo>
                  <a:lnTo>
                    <a:pt x="7839" y="5100"/>
                  </a:lnTo>
                  <a:lnTo>
                    <a:pt x="6654" y="6900"/>
                  </a:lnTo>
                  <a:lnTo>
                    <a:pt x="10208" y="6600"/>
                  </a:lnTo>
                  <a:lnTo>
                    <a:pt x="8988" y="7950"/>
                  </a:lnTo>
                  <a:lnTo>
                    <a:pt x="9372" y="8044"/>
                  </a:lnTo>
                  <a:lnTo>
                    <a:pt x="10521" y="8399"/>
                  </a:lnTo>
                  <a:lnTo>
                    <a:pt x="11224" y="8573"/>
                  </a:lnTo>
                  <a:lnTo>
                    <a:pt x="11932" y="8815"/>
                  </a:lnTo>
                  <a:lnTo>
                    <a:pt x="12613" y="9450"/>
                  </a:lnTo>
                  <a:lnTo>
                    <a:pt x="13239" y="10799"/>
                  </a:lnTo>
                  <a:lnTo>
                    <a:pt x="13516" y="11298"/>
                  </a:lnTo>
                  <a:lnTo>
                    <a:pt x="13905" y="12322"/>
                  </a:lnTo>
                  <a:lnTo>
                    <a:pt x="14265" y="13334"/>
                  </a:lnTo>
                  <a:lnTo>
                    <a:pt x="14458" y="13799"/>
                  </a:lnTo>
                  <a:lnTo>
                    <a:pt x="14815" y="13337"/>
                  </a:lnTo>
                  <a:lnTo>
                    <a:pt x="15352" y="12413"/>
                  </a:lnTo>
                  <a:lnTo>
                    <a:pt x="15938" y="11844"/>
                  </a:lnTo>
                  <a:lnTo>
                    <a:pt x="16444" y="12449"/>
                  </a:lnTo>
                  <a:lnTo>
                    <a:pt x="15782" y="13799"/>
                  </a:lnTo>
                  <a:lnTo>
                    <a:pt x="16283" y="13433"/>
                  </a:lnTo>
                  <a:lnTo>
                    <a:pt x="17159" y="13209"/>
                  </a:lnTo>
                  <a:lnTo>
                    <a:pt x="17965" y="13317"/>
                  </a:lnTo>
                  <a:lnTo>
                    <a:pt x="18256" y="13950"/>
                  </a:lnTo>
                  <a:lnTo>
                    <a:pt x="18112" y="14178"/>
                  </a:lnTo>
                  <a:lnTo>
                    <a:pt x="17919" y="14385"/>
                  </a:lnTo>
                  <a:lnTo>
                    <a:pt x="17764" y="14713"/>
                  </a:lnTo>
                  <a:lnTo>
                    <a:pt x="17733" y="15300"/>
                  </a:lnTo>
                  <a:lnTo>
                    <a:pt x="18269" y="14993"/>
                  </a:lnTo>
                  <a:lnTo>
                    <a:pt x="18768" y="15194"/>
                  </a:lnTo>
                  <a:lnTo>
                    <a:pt x="19228" y="15898"/>
                  </a:lnTo>
                  <a:lnTo>
                    <a:pt x="19649" y="17099"/>
                  </a:lnTo>
                  <a:lnTo>
                    <a:pt x="19681" y="17213"/>
                  </a:lnTo>
                  <a:lnTo>
                    <a:pt x="19575" y="17532"/>
                  </a:lnTo>
                  <a:lnTo>
                    <a:pt x="19995" y="18695"/>
                  </a:lnTo>
                  <a:lnTo>
                    <a:pt x="20541" y="19817"/>
                  </a:lnTo>
                  <a:lnTo>
                    <a:pt x="21111" y="2081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DC7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125" name="object 9"/>
          <p:cNvSpPr/>
          <p:nvPr/>
        </p:nvSpPr>
        <p:spPr>
          <a:xfrm>
            <a:off x="7963765" y="1334285"/>
            <a:ext cx="386134" cy="231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00" y="0"/>
                </a:moveTo>
                <a:lnTo>
                  <a:pt x="2933" y="3403"/>
                </a:lnTo>
                <a:lnTo>
                  <a:pt x="2199" y="8037"/>
                </a:lnTo>
                <a:lnTo>
                  <a:pt x="1710" y="10248"/>
                </a:lnTo>
                <a:lnTo>
                  <a:pt x="978" y="11835"/>
                </a:lnTo>
                <a:lnTo>
                  <a:pt x="659" y="12054"/>
                </a:lnTo>
                <a:lnTo>
                  <a:pt x="299" y="12171"/>
                </a:lnTo>
                <a:lnTo>
                  <a:pt x="34" y="12342"/>
                </a:lnTo>
                <a:lnTo>
                  <a:pt x="0" y="12723"/>
                </a:lnTo>
                <a:lnTo>
                  <a:pt x="603" y="13286"/>
                </a:lnTo>
                <a:lnTo>
                  <a:pt x="1162" y="13482"/>
                </a:lnTo>
                <a:lnTo>
                  <a:pt x="2401" y="13464"/>
                </a:lnTo>
                <a:lnTo>
                  <a:pt x="2083" y="14010"/>
                </a:lnTo>
                <a:lnTo>
                  <a:pt x="1749" y="14192"/>
                </a:lnTo>
                <a:lnTo>
                  <a:pt x="978" y="14203"/>
                </a:lnTo>
                <a:lnTo>
                  <a:pt x="2756" y="15831"/>
                </a:lnTo>
                <a:lnTo>
                  <a:pt x="2248" y="16066"/>
                </a:lnTo>
                <a:lnTo>
                  <a:pt x="1636" y="16114"/>
                </a:lnTo>
                <a:lnTo>
                  <a:pt x="1050" y="15910"/>
                </a:lnTo>
                <a:lnTo>
                  <a:pt x="622" y="15386"/>
                </a:lnTo>
                <a:lnTo>
                  <a:pt x="431" y="15828"/>
                </a:lnTo>
                <a:lnTo>
                  <a:pt x="961" y="16456"/>
                </a:lnTo>
                <a:lnTo>
                  <a:pt x="1677" y="16956"/>
                </a:lnTo>
                <a:lnTo>
                  <a:pt x="2045" y="17013"/>
                </a:lnTo>
                <a:lnTo>
                  <a:pt x="445" y="18197"/>
                </a:lnTo>
                <a:lnTo>
                  <a:pt x="1145" y="19110"/>
                </a:lnTo>
                <a:lnTo>
                  <a:pt x="1924" y="19442"/>
                </a:lnTo>
                <a:lnTo>
                  <a:pt x="2764" y="19447"/>
                </a:lnTo>
                <a:lnTo>
                  <a:pt x="3644" y="19381"/>
                </a:lnTo>
                <a:lnTo>
                  <a:pt x="2756" y="21009"/>
                </a:lnTo>
                <a:lnTo>
                  <a:pt x="3253" y="21314"/>
                </a:lnTo>
                <a:lnTo>
                  <a:pt x="3741" y="21516"/>
                </a:lnTo>
                <a:lnTo>
                  <a:pt x="4356" y="21600"/>
                </a:lnTo>
                <a:lnTo>
                  <a:pt x="5013" y="21542"/>
                </a:lnTo>
                <a:lnTo>
                  <a:pt x="7467" y="21009"/>
                </a:lnTo>
                <a:lnTo>
                  <a:pt x="8010" y="19808"/>
                </a:lnTo>
                <a:lnTo>
                  <a:pt x="8178" y="19528"/>
                </a:lnTo>
                <a:lnTo>
                  <a:pt x="8598" y="19224"/>
                </a:lnTo>
                <a:lnTo>
                  <a:pt x="9024" y="19851"/>
                </a:lnTo>
                <a:lnTo>
                  <a:pt x="9346" y="19655"/>
                </a:lnTo>
                <a:lnTo>
                  <a:pt x="9940" y="18686"/>
                </a:lnTo>
                <a:lnTo>
                  <a:pt x="10134" y="18642"/>
                </a:lnTo>
                <a:lnTo>
                  <a:pt x="10671" y="18709"/>
                </a:lnTo>
                <a:lnTo>
                  <a:pt x="11140" y="19029"/>
                </a:lnTo>
                <a:lnTo>
                  <a:pt x="11550" y="19377"/>
                </a:lnTo>
                <a:lnTo>
                  <a:pt x="11911" y="19528"/>
                </a:lnTo>
                <a:lnTo>
                  <a:pt x="13217" y="19212"/>
                </a:lnTo>
                <a:lnTo>
                  <a:pt x="14656" y="18662"/>
                </a:lnTo>
                <a:lnTo>
                  <a:pt x="16145" y="18250"/>
                </a:lnTo>
                <a:lnTo>
                  <a:pt x="17600" y="18346"/>
                </a:lnTo>
                <a:lnTo>
                  <a:pt x="18027" y="18688"/>
                </a:lnTo>
                <a:lnTo>
                  <a:pt x="18442" y="18967"/>
                </a:lnTo>
                <a:lnTo>
                  <a:pt x="19134" y="19273"/>
                </a:lnTo>
                <a:lnTo>
                  <a:pt x="19446" y="20084"/>
                </a:lnTo>
                <a:lnTo>
                  <a:pt x="19604" y="20136"/>
                </a:lnTo>
                <a:lnTo>
                  <a:pt x="19857" y="19520"/>
                </a:lnTo>
                <a:lnTo>
                  <a:pt x="19911" y="19528"/>
                </a:lnTo>
                <a:lnTo>
                  <a:pt x="20316" y="19742"/>
                </a:lnTo>
                <a:lnTo>
                  <a:pt x="20660" y="20049"/>
                </a:lnTo>
                <a:lnTo>
                  <a:pt x="21008" y="20171"/>
                </a:lnTo>
                <a:lnTo>
                  <a:pt x="21437" y="19803"/>
                </a:lnTo>
                <a:lnTo>
                  <a:pt x="21600" y="19233"/>
                </a:lnTo>
                <a:lnTo>
                  <a:pt x="21045" y="17583"/>
                </a:lnTo>
                <a:lnTo>
                  <a:pt x="20820" y="15987"/>
                </a:lnTo>
                <a:lnTo>
                  <a:pt x="20697" y="12329"/>
                </a:lnTo>
                <a:lnTo>
                  <a:pt x="20357" y="12458"/>
                </a:lnTo>
                <a:lnTo>
                  <a:pt x="20355" y="12428"/>
                </a:lnTo>
                <a:lnTo>
                  <a:pt x="19872" y="12435"/>
                </a:lnTo>
                <a:lnTo>
                  <a:pt x="19810" y="10707"/>
                </a:lnTo>
                <a:lnTo>
                  <a:pt x="20000" y="7102"/>
                </a:lnTo>
                <a:lnTo>
                  <a:pt x="19826" y="6969"/>
                </a:lnTo>
                <a:lnTo>
                  <a:pt x="19323" y="8180"/>
                </a:lnTo>
                <a:lnTo>
                  <a:pt x="19216" y="8507"/>
                </a:lnTo>
                <a:lnTo>
                  <a:pt x="18967" y="10060"/>
                </a:lnTo>
                <a:lnTo>
                  <a:pt x="18844" y="10060"/>
                </a:lnTo>
                <a:lnTo>
                  <a:pt x="18215" y="7894"/>
                </a:lnTo>
                <a:lnTo>
                  <a:pt x="17417" y="6189"/>
                </a:lnTo>
                <a:lnTo>
                  <a:pt x="16354" y="5014"/>
                </a:lnTo>
                <a:lnTo>
                  <a:pt x="14933" y="4438"/>
                </a:lnTo>
                <a:lnTo>
                  <a:pt x="15111" y="5621"/>
                </a:lnTo>
                <a:lnTo>
                  <a:pt x="13067" y="5326"/>
                </a:lnTo>
                <a:lnTo>
                  <a:pt x="11862" y="6591"/>
                </a:lnTo>
                <a:lnTo>
                  <a:pt x="10860" y="7524"/>
                </a:lnTo>
                <a:lnTo>
                  <a:pt x="9807" y="7951"/>
                </a:lnTo>
                <a:lnTo>
                  <a:pt x="8445" y="7693"/>
                </a:lnTo>
                <a:lnTo>
                  <a:pt x="8208" y="7596"/>
                </a:lnTo>
                <a:lnTo>
                  <a:pt x="7506" y="7614"/>
                </a:lnTo>
                <a:lnTo>
                  <a:pt x="7289" y="7397"/>
                </a:lnTo>
                <a:lnTo>
                  <a:pt x="6741" y="6788"/>
                </a:lnTo>
                <a:lnTo>
                  <a:pt x="7380" y="6578"/>
                </a:lnTo>
                <a:lnTo>
                  <a:pt x="7365" y="5816"/>
                </a:lnTo>
                <a:lnTo>
                  <a:pt x="7378" y="3847"/>
                </a:lnTo>
                <a:lnTo>
                  <a:pt x="7290" y="2924"/>
                </a:lnTo>
                <a:lnTo>
                  <a:pt x="7069" y="3443"/>
                </a:lnTo>
                <a:lnTo>
                  <a:pt x="6846" y="4681"/>
                </a:lnTo>
                <a:lnTo>
                  <a:pt x="6756" y="5918"/>
                </a:lnTo>
                <a:lnTo>
                  <a:pt x="6481" y="5157"/>
                </a:lnTo>
                <a:lnTo>
                  <a:pt x="6499" y="4053"/>
                </a:lnTo>
                <a:lnTo>
                  <a:pt x="6623" y="3031"/>
                </a:lnTo>
                <a:lnTo>
                  <a:pt x="6667" y="2515"/>
                </a:lnTo>
                <a:lnTo>
                  <a:pt x="6306" y="2296"/>
                </a:lnTo>
                <a:lnTo>
                  <a:pt x="5590" y="1945"/>
                </a:lnTo>
                <a:lnTo>
                  <a:pt x="4745" y="1250"/>
                </a:lnTo>
                <a:lnTo>
                  <a:pt x="4000" y="0"/>
                </a:lnTo>
                <a:close/>
              </a:path>
            </a:pathLst>
          </a:custGeom>
          <a:solidFill>
            <a:srgbClr val="FED9A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26" name="object 10"/>
          <p:cNvSpPr/>
          <p:nvPr/>
        </p:nvSpPr>
        <p:spPr>
          <a:xfrm>
            <a:off x="8775751" y="1041905"/>
            <a:ext cx="927966" cy="85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44" y="0"/>
                </a:moveTo>
                <a:lnTo>
                  <a:pt x="2937" y="594"/>
                </a:lnTo>
                <a:lnTo>
                  <a:pt x="2704" y="2052"/>
                </a:lnTo>
                <a:lnTo>
                  <a:pt x="2488" y="3684"/>
                </a:lnTo>
                <a:lnTo>
                  <a:pt x="2310" y="4910"/>
                </a:lnTo>
                <a:lnTo>
                  <a:pt x="2097" y="3516"/>
                </a:lnTo>
                <a:lnTo>
                  <a:pt x="1886" y="4801"/>
                </a:lnTo>
                <a:lnTo>
                  <a:pt x="1640" y="8665"/>
                </a:lnTo>
                <a:lnTo>
                  <a:pt x="1421" y="10600"/>
                </a:lnTo>
                <a:lnTo>
                  <a:pt x="1146" y="10399"/>
                </a:lnTo>
                <a:lnTo>
                  <a:pt x="1055" y="11647"/>
                </a:lnTo>
                <a:lnTo>
                  <a:pt x="1124" y="12468"/>
                </a:lnTo>
                <a:lnTo>
                  <a:pt x="1251" y="13155"/>
                </a:lnTo>
                <a:lnTo>
                  <a:pt x="1331" y="13998"/>
                </a:lnTo>
                <a:lnTo>
                  <a:pt x="1267" y="15609"/>
                </a:lnTo>
                <a:lnTo>
                  <a:pt x="1155" y="15474"/>
                </a:lnTo>
                <a:lnTo>
                  <a:pt x="1030" y="14702"/>
                </a:lnTo>
                <a:lnTo>
                  <a:pt x="924" y="14401"/>
                </a:lnTo>
                <a:lnTo>
                  <a:pt x="749" y="15429"/>
                </a:lnTo>
                <a:lnTo>
                  <a:pt x="546" y="16881"/>
                </a:lnTo>
                <a:lnTo>
                  <a:pt x="301" y="18093"/>
                </a:lnTo>
                <a:lnTo>
                  <a:pt x="0" y="18400"/>
                </a:lnTo>
                <a:lnTo>
                  <a:pt x="1184" y="19903"/>
                </a:lnTo>
                <a:lnTo>
                  <a:pt x="2367" y="21600"/>
                </a:lnTo>
                <a:lnTo>
                  <a:pt x="21600" y="21600"/>
                </a:lnTo>
                <a:lnTo>
                  <a:pt x="21565" y="20397"/>
                </a:lnTo>
                <a:lnTo>
                  <a:pt x="21445" y="19921"/>
                </a:lnTo>
                <a:lnTo>
                  <a:pt x="21274" y="19685"/>
                </a:lnTo>
                <a:lnTo>
                  <a:pt x="21082" y="19199"/>
                </a:lnTo>
                <a:lnTo>
                  <a:pt x="20766" y="17542"/>
                </a:lnTo>
                <a:lnTo>
                  <a:pt x="20453" y="15676"/>
                </a:lnTo>
                <a:lnTo>
                  <a:pt x="20130" y="14372"/>
                </a:lnTo>
                <a:lnTo>
                  <a:pt x="19788" y="14401"/>
                </a:lnTo>
                <a:lnTo>
                  <a:pt x="19698" y="14641"/>
                </a:lnTo>
                <a:lnTo>
                  <a:pt x="19649" y="17467"/>
                </a:lnTo>
                <a:lnTo>
                  <a:pt x="19566" y="17601"/>
                </a:lnTo>
                <a:lnTo>
                  <a:pt x="19334" y="16881"/>
                </a:lnTo>
                <a:lnTo>
                  <a:pt x="19052" y="14936"/>
                </a:lnTo>
                <a:lnTo>
                  <a:pt x="18805" y="12924"/>
                </a:lnTo>
                <a:lnTo>
                  <a:pt x="18678" y="12000"/>
                </a:lnTo>
                <a:lnTo>
                  <a:pt x="18630" y="12007"/>
                </a:lnTo>
                <a:lnTo>
                  <a:pt x="18523" y="14564"/>
                </a:lnTo>
                <a:lnTo>
                  <a:pt x="18359" y="14372"/>
                </a:lnTo>
                <a:lnTo>
                  <a:pt x="18124" y="11374"/>
                </a:lnTo>
                <a:lnTo>
                  <a:pt x="18012" y="11201"/>
                </a:lnTo>
                <a:lnTo>
                  <a:pt x="17724" y="11118"/>
                </a:lnTo>
                <a:lnTo>
                  <a:pt x="17421" y="11413"/>
                </a:lnTo>
                <a:lnTo>
                  <a:pt x="17118" y="11603"/>
                </a:lnTo>
                <a:lnTo>
                  <a:pt x="16829" y="11201"/>
                </a:lnTo>
                <a:lnTo>
                  <a:pt x="16703" y="10811"/>
                </a:lnTo>
                <a:lnTo>
                  <a:pt x="16563" y="7704"/>
                </a:lnTo>
                <a:lnTo>
                  <a:pt x="16385" y="7199"/>
                </a:lnTo>
                <a:lnTo>
                  <a:pt x="16167" y="7067"/>
                </a:lnTo>
                <a:lnTo>
                  <a:pt x="15907" y="7398"/>
                </a:lnTo>
                <a:lnTo>
                  <a:pt x="15571" y="8001"/>
                </a:lnTo>
                <a:lnTo>
                  <a:pt x="15430" y="6964"/>
                </a:lnTo>
                <a:lnTo>
                  <a:pt x="14899" y="2637"/>
                </a:lnTo>
                <a:lnTo>
                  <a:pt x="14758" y="1601"/>
                </a:lnTo>
                <a:lnTo>
                  <a:pt x="14468" y="2073"/>
                </a:lnTo>
                <a:lnTo>
                  <a:pt x="14122" y="3952"/>
                </a:lnTo>
                <a:lnTo>
                  <a:pt x="13798" y="6055"/>
                </a:lnTo>
                <a:lnTo>
                  <a:pt x="13574" y="7199"/>
                </a:lnTo>
                <a:lnTo>
                  <a:pt x="13349" y="7190"/>
                </a:lnTo>
                <a:lnTo>
                  <a:pt x="13168" y="6593"/>
                </a:lnTo>
                <a:lnTo>
                  <a:pt x="12982" y="5601"/>
                </a:lnTo>
                <a:lnTo>
                  <a:pt x="12862" y="7030"/>
                </a:lnTo>
                <a:lnTo>
                  <a:pt x="12672" y="9976"/>
                </a:lnTo>
                <a:lnTo>
                  <a:pt x="12490" y="12934"/>
                </a:lnTo>
                <a:lnTo>
                  <a:pt x="12390" y="14401"/>
                </a:lnTo>
                <a:lnTo>
                  <a:pt x="12168" y="14839"/>
                </a:lnTo>
                <a:lnTo>
                  <a:pt x="11728" y="15411"/>
                </a:lnTo>
                <a:lnTo>
                  <a:pt x="11286" y="15878"/>
                </a:lnTo>
                <a:lnTo>
                  <a:pt x="11059" y="15999"/>
                </a:lnTo>
                <a:lnTo>
                  <a:pt x="10933" y="15657"/>
                </a:lnTo>
                <a:lnTo>
                  <a:pt x="10716" y="11297"/>
                </a:lnTo>
                <a:lnTo>
                  <a:pt x="10689" y="11201"/>
                </a:lnTo>
                <a:lnTo>
                  <a:pt x="10503" y="11196"/>
                </a:lnTo>
                <a:lnTo>
                  <a:pt x="10326" y="12034"/>
                </a:lnTo>
                <a:lnTo>
                  <a:pt x="10097" y="13599"/>
                </a:lnTo>
                <a:lnTo>
                  <a:pt x="10070" y="13650"/>
                </a:lnTo>
                <a:lnTo>
                  <a:pt x="10002" y="11831"/>
                </a:lnTo>
                <a:lnTo>
                  <a:pt x="9794" y="12109"/>
                </a:lnTo>
                <a:lnTo>
                  <a:pt x="9756" y="14372"/>
                </a:lnTo>
                <a:lnTo>
                  <a:pt x="9728" y="14401"/>
                </a:lnTo>
                <a:lnTo>
                  <a:pt x="9313" y="14223"/>
                </a:lnTo>
                <a:lnTo>
                  <a:pt x="8918" y="13310"/>
                </a:lnTo>
                <a:lnTo>
                  <a:pt x="8557" y="12342"/>
                </a:lnTo>
                <a:lnTo>
                  <a:pt x="8248" y="12000"/>
                </a:lnTo>
                <a:lnTo>
                  <a:pt x="8021" y="12665"/>
                </a:lnTo>
                <a:lnTo>
                  <a:pt x="7795" y="13875"/>
                </a:lnTo>
                <a:lnTo>
                  <a:pt x="7555" y="14947"/>
                </a:lnTo>
                <a:lnTo>
                  <a:pt x="7286" y="15200"/>
                </a:lnTo>
                <a:lnTo>
                  <a:pt x="7189" y="14702"/>
                </a:lnTo>
                <a:lnTo>
                  <a:pt x="6883" y="12617"/>
                </a:lnTo>
                <a:lnTo>
                  <a:pt x="6768" y="12000"/>
                </a:lnTo>
                <a:lnTo>
                  <a:pt x="6669" y="11703"/>
                </a:lnTo>
                <a:lnTo>
                  <a:pt x="6642" y="13129"/>
                </a:lnTo>
                <a:lnTo>
                  <a:pt x="6489" y="12601"/>
                </a:lnTo>
                <a:lnTo>
                  <a:pt x="6541" y="10127"/>
                </a:lnTo>
                <a:lnTo>
                  <a:pt x="6399" y="9600"/>
                </a:lnTo>
                <a:lnTo>
                  <a:pt x="6168" y="10162"/>
                </a:lnTo>
                <a:lnTo>
                  <a:pt x="5981" y="10487"/>
                </a:lnTo>
                <a:lnTo>
                  <a:pt x="5807" y="10399"/>
                </a:lnTo>
                <a:lnTo>
                  <a:pt x="5701" y="10117"/>
                </a:lnTo>
                <a:lnTo>
                  <a:pt x="5690" y="7477"/>
                </a:lnTo>
                <a:lnTo>
                  <a:pt x="5585" y="7199"/>
                </a:lnTo>
                <a:lnTo>
                  <a:pt x="5469" y="7527"/>
                </a:lnTo>
                <a:lnTo>
                  <a:pt x="5041" y="9224"/>
                </a:lnTo>
                <a:lnTo>
                  <a:pt x="4919" y="9600"/>
                </a:lnTo>
                <a:lnTo>
                  <a:pt x="4753" y="9113"/>
                </a:lnTo>
                <a:lnTo>
                  <a:pt x="3957" y="6400"/>
                </a:lnTo>
                <a:lnTo>
                  <a:pt x="3802" y="5216"/>
                </a:lnTo>
                <a:lnTo>
                  <a:pt x="3555" y="3047"/>
                </a:lnTo>
                <a:lnTo>
                  <a:pt x="3306" y="955"/>
                </a:lnTo>
                <a:lnTo>
                  <a:pt x="3144" y="0"/>
                </a:lnTo>
                <a:close/>
              </a:path>
            </a:pathLst>
          </a:custGeom>
          <a:solidFill>
            <a:srgbClr val="FFF7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142" name="object 11"/>
          <p:cNvGrpSpPr/>
          <p:nvPr/>
        </p:nvGrpSpPr>
        <p:grpSpPr>
          <a:xfrm>
            <a:off x="7981251" y="1480469"/>
            <a:ext cx="563294" cy="292379"/>
            <a:chOff x="-2" y="0"/>
            <a:chExt cx="563292" cy="292377"/>
          </a:xfrm>
        </p:grpSpPr>
        <p:grpSp>
          <p:nvGrpSpPr>
            <p:cNvPr id="2140" name="object 12"/>
            <p:cNvGrpSpPr/>
            <p:nvPr/>
          </p:nvGrpSpPr>
          <p:grpSpPr>
            <a:xfrm>
              <a:off x="-3" y="-1"/>
              <a:ext cx="563294" cy="292378"/>
              <a:chOff x="0" y="0"/>
              <a:chExt cx="563292" cy="292377"/>
            </a:xfrm>
          </p:grpSpPr>
          <p:sp>
            <p:nvSpPr>
              <p:cNvPr id="2127" name="Shape"/>
              <p:cNvSpPr/>
              <p:nvPr/>
            </p:nvSpPr>
            <p:spPr>
              <a:xfrm>
                <a:off x="-1" y="247885"/>
                <a:ext cx="290500" cy="44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536" y="7794"/>
                    </a:lnTo>
                    <a:lnTo>
                      <a:pt x="3418" y="14555"/>
                    </a:lnTo>
                    <a:lnTo>
                      <a:pt x="5422" y="19439"/>
                    </a:lnTo>
                    <a:lnTo>
                      <a:pt x="7325" y="21600"/>
                    </a:lnTo>
                    <a:lnTo>
                      <a:pt x="7536" y="18917"/>
                    </a:lnTo>
                    <a:lnTo>
                      <a:pt x="7547" y="16908"/>
                    </a:lnTo>
                    <a:lnTo>
                      <a:pt x="7624" y="15318"/>
                    </a:lnTo>
                    <a:lnTo>
                      <a:pt x="8034" y="13886"/>
                    </a:lnTo>
                    <a:lnTo>
                      <a:pt x="9505" y="13224"/>
                    </a:lnTo>
                    <a:lnTo>
                      <a:pt x="16998" y="13224"/>
                    </a:lnTo>
                    <a:lnTo>
                      <a:pt x="18388" y="11622"/>
                    </a:lnTo>
                    <a:lnTo>
                      <a:pt x="21600" y="6461"/>
                    </a:lnTo>
                    <a:lnTo>
                      <a:pt x="3286" y="6461"/>
                    </a:lnTo>
                    <a:lnTo>
                      <a:pt x="2866" y="5476"/>
                    </a:lnTo>
                    <a:lnTo>
                      <a:pt x="2492" y="5476"/>
                    </a:lnTo>
                    <a:lnTo>
                      <a:pt x="1653" y="30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28" name="Shape"/>
              <p:cNvSpPr/>
              <p:nvPr/>
            </p:nvSpPr>
            <p:spPr>
              <a:xfrm>
                <a:off x="27012" y="222460"/>
                <a:ext cx="413341" cy="38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079" y="16874"/>
                    </a:lnTo>
                    <a:lnTo>
                      <a:pt x="2409" y="16874"/>
                    </a:lnTo>
                    <a:lnTo>
                      <a:pt x="892" y="21600"/>
                    </a:lnTo>
                    <a:lnTo>
                      <a:pt x="13769" y="21600"/>
                    </a:lnTo>
                    <a:lnTo>
                      <a:pt x="14531" y="19638"/>
                    </a:lnTo>
                    <a:lnTo>
                      <a:pt x="15777" y="17727"/>
                    </a:lnTo>
                    <a:lnTo>
                      <a:pt x="19564" y="17727"/>
                    </a:lnTo>
                    <a:lnTo>
                      <a:pt x="19881" y="15949"/>
                    </a:lnTo>
                    <a:lnTo>
                      <a:pt x="20928" y="8013"/>
                    </a:lnTo>
                    <a:lnTo>
                      <a:pt x="21600" y="5606"/>
                    </a:lnTo>
                    <a:lnTo>
                      <a:pt x="1547" y="5606"/>
                    </a:lnTo>
                    <a:lnTo>
                      <a:pt x="804" y="34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29" name="Shape"/>
              <p:cNvSpPr/>
              <p:nvPr/>
            </p:nvSpPr>
            <p:spPr>
              <a:xfrm>
                <a:off x="446311" y="230510"/>
                <a:ext cx="36710" cy="14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532" y="21600"/>
                    </a:lnTo>
                    <a:lnTo>
                      <a:pt x="15039" y="105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0" name="Shape"/>
              <p:cNvSpPr/>
              <p:nvPr/>
            </p:nvSpPr>
            <p:spPr>
              <a:xfrm>
                <a:off x="56611" y="200221"/>
                <a:ext cx="468672" cy="32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33" y="0"/>
                    </a:lnTo>
                    <a:lnTo>
                      <a:pt x="27" y="9566"/>
                    </a:lnTo>
                    <a:lnTo>
                      <a:pt x="1345" y="15937"/>
                    </a:lnTo>
                    <a:lnTo>
                      <a:pt x="650" y="21133"/>
                    </a:lnTo>
                    <a:lnTo>
                      <a:pt x="0" y="21600"/>
                    </a:lnTo>
                    <a:lnTo>
                      <a:pt x="17686" y="21600"/>
                    </a:lnTo>
                    <a:lnTo>
                      <a:pt x="17960" y="20261"/>
                    </a:lnTo>
                    <a:lnTo>
                      <a:pt x="19652" y="20261"/>
                    </a:lnTo>
                    <a:lnTo>
                      <a:pt x="20174" y="15509"/>
                    </a:lnTo>
                    <a:lnTo>
                      <a:pt x="20679" y="10628"/>
                    </a:lnTo>
                    <a:lnTo>
                      <a:pt x="21416" y="2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1" name="Shape"/>
              <p:cNvSpPr/>
              <p:nvPr/>
            </p:nvSpPr>
            <p:spPr>
              <a:xfrm>
                <a:off x="1586" y="158906"/>
                <a:ext cx="549799" cy="44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12" y="7775"/>
                    </a:lnTo>
                    <a:lnTo>
                      <a:pt x="795" y="10697"/>
                    </a:lnTo>
                    <a:lnTo>
                      <a:pt x="1180" y="12481"/>
                    </a:lnTo>
                    <a:lnTo>
                      <a:pt x="1520" y="13855"/>
                    </a:lnTo>
                    <a:lnTo>
                      <a:pt x="1873" y="15550"/>
                    </a:lnTo>
                    <a:lnTo>
                      <a:pt x="1978" y="17489"/>
                    </a:lnTo>
                    <a:lnTo>
                      <a:pt x="2054" y="20098"/>
                    </a:lnTo>
                    <a:lnTo>
                      <a:pt x="2289" y="21600"/>
                    </a:lnTo>
                    <a:lnTo>
                      <a:pt x="2871" y="20218"/>
                    </a:lnTo>
                    <a:lnTo>
                      <a:pt x="20575" y="20218"/>
                    </a:lnTo>
                    <a:lnTo>
                      <a:pt x="20965" y="15839"/>
                    </a:lnTo>
                    <a:lnTo>
                      <a:pt x="21487" y="9560"/>
                    </a:lnTo>
                    <a:lnTo>
                      <a:pt x="21600" y="8229"/>
                    </a:lnTo>
                    <a:lnTo>
                      <a:pt x="941" y="8229"/>
                    </a:lnTo>
                    <a:lnTo>
                      <a:pt x="391" y="54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2" name="Shape"/>
              <p:cNvSpPr/>
              <p:nvPr/>
            </p:nvSpPr>
            <p:spPr>
              <a:xfrm>
                <a:off x="25550" y="165727"/>
                <a:ext cx="528510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9" y="0"/>
                    </a:moveTo>
                    <a:lnTo>
                      <a:pt x="537" y="20507"/>
                    </a:lnTo>
                    <a:lnTo>
                      <a:pt x="0" y="21600"/>
                    </a:lnTo>
                    <a:lnTo>
                      <a:pt x="21491" y="21600"/>
                    </a:lnTo>
                    <a:lnTo>
                      <a:pt x="21600" y="14146"/>
                    </a:lnTo>
                    <a:lnTo>
                      <a:pt x="1423" y="14146"/>
                    </a:lnTo>
                    <a:lnTo>
                      <a:pt x="839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3" name="Shape"/>
              <p:cNvSpPr/>
              <p:nvPr/>
            </p:nvSpPr>
            <p:spPr>
              <a:xfrm>
                <a:off x="3274" y="122476"/>
                <a:ext cx="558888" cy="50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" y="0"/>
                    </a:moveTo>
                    <a:lnTo>
                      <a:pt x="0" y="0"/>
                    </a:lnTo>
                    <a:lnTo>
                      <a:pt x="476" y="6328"/>
                    </a:lnTo>
                    <a:lnTo>
                      <a:pt x="1121" y="9781"/>
                    </a:lnTo>
                    <a:lnTo>
                      <a:pt x="1849" y="11701"/>
                    </a:lnTo>
                    <a:lnTo>
                      <a:pt x="2575" y="13478"/>
                    </a:lnTo>
                    <a:lnTo>
                      <a:pt x="1654" y="15511"/>
                    </a:lnTo>
                    <a:lnTo>
                      <a:pt x="2207" y="21600"/>
                    </a:lnTo>
                    <a:lnTo>
                      <a:pt x="21287" y="21600"/>
                    </a:lnTo>
                    <a:lnTo>
                      <a:pt x="21600" y="18352"/>
                    </a:lnTo>
                    <a:lnTo>
                      <a:pt x="21183" y="18352"/>
                    </a:lnTo>
                    <a:lnTo>
                      <a:pt x="20773" y="17926"/>
                    </a:lnTo>
                    <a:lnTo>
                      <a:pt x="20384" y="16629"/>
                    </a:lnTo>
                    <a:lnTo>
                      <a:pt x="20062" y="14462"/>
                    </a:lnTo>
                    <a:lnTo>
                      <a:pt x="19745" y="14462"/>
                    </a:lnTo>
                    <a:lnTo>
                      <a:pt x="19648" y="14154"/>
                    </a:lnTo>
                    <a:lnTo>
                      <a:pt x="19297" y="11535"/>
                    </a:lnTo>
                    <a:lnTo>
                      <a:pt x="18889" y="6616"/>
                    </a:lnTo>
                    <a:lnTo>
                      <a:pt x="18672" y="3328"/>
                    </a:lnTo>
                    <a:lnTo>
                      <a:pt x="672" y="332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4" name="Triangle"/>
              <p:cNvSpPr/>
              <p:nvPr/>
            </p:nvSpPr>
            <p:spPr>
              <a:xfrm>
                <a:off x="550587" y="159067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09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5" name="Shape"/>
              <p:cNvSpPr/>
              <p:nvPr/>
            </p:nvSpPr>
            <p:spPr>
              <a:xfrm>
                <a:off x="12712" y="115992"/>
                <a:ext cx="452865" cy="1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79" y="21600"/>
                    </a:lnTo>
                    <a:lnTo>
                      <a:pt x="21600" y="21600"/>
                    </a:lnTo>
                    <a:lnTo>
                      <a:pt x="21561" y="19892"/>
                    </a:lnTo>
                    <a:lnTo>
                      <a:pt x="737" y="19892"/>
                    </a:lnTo>
                    <a:lnTo>
                      <a:pt x="627" y="7711"/>
                    </a:lnTo>
                    <a:lnTo>
                      <a:pt x="596" y="7711"/>
                    </a:lnTo>
                    <a:lnTo>
                      <a:pt x="601" y="7474"/>
                    </a:lnTo>
                    <a:lnTo>
                      <a:pt x="633" y="7474"/>
                    </a:lnTo>
                    <a:lnTo>
                      <a:pt x="345" y="4661"/>
                    </a:lnTo>
                    <a:lnTo>
                      <a:pt x="211" y="9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6" name="Shape"/>
              <p:cNvSpPr/>
              <p:nvPr/>
            </p:nvSpPr>
            <p:spPr>
              <a:xfrm>
                <a:off x="465573" y="114404"/>
                <a:ext cx="20831" cy="15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38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7597" y="14385"/>
                    </a:lnTo>
                    <a:lnTo>
                      <a:pt x="11538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7" name="Shape"/>
              <p:cNvSpPr/>
              <p:nvPr/>
            </p:nvSpPr>
            <p:spPr>
              <a:xfrm>
                <a:off x="25209" y="109293"/>
                <a:ext cx="430319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3" y="0"/>
                    </a:moveTo>
                    <a:lnTo>
                      <a:pt x="5" y="21289"/>
                    </a:lnTo>
                    <a:lnTo>
                      <a:pt x="0" y="21600"/>
                    </a:lnTo>
                    <a:lnTo>
                      <a:pt x="414" y="17325"/>
                    </a:lnTo>
                    <a:lnTo>
                      <a:pt x="21600" y="17325"/>
                    </a:lnTo>
                    <a:lnTo>
                      <a:pt x="21473" y="13298"/>
                    </a:lnTo>
                    <a:lnTo>
                      <a:pt x="21413" y="11492"/>
                    </a:lnTo>
                    <a:lnTo>
                      <a:pt x="653" y="11492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8" name="Shape"/>
              <p:cNvSpPr/>
              <p:nvPr/>
            </p:nvSpPr>
            <p:spPr>
              <a:xfrm>
                <a:off x="817" y="79452"/>
                <a:ext cx="450990" cy="36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3" y="0"/>
                    </a:moveTo>
                    <a:lnTo>
                      <a:pt x="0" y="936"/>
                    </a:lnTo>
                    <a:lnTo>
                      <a:pt x="43" y="4692"/>
                    </a:lnTo>
                    <a:lnTo>
                      <a:pt x="1034" y="8685"/>
                    </a:lnTo>
                    <a:lnTo>
                      <a:pt x="2396" y="10331"/>
                    </a:lnTo>
                    <a:lnTo>
                      <a:pt x="1849" y="14445"/>
                    </a:lnTo>
                    <a:lnTo>
                      <a:pt x="1733" y="17540"/>
                    </a:lnTo>
                    <a:lnTo>
                      <a:pt x="1815" y="19613"/>
                    </a:lnTo>
                    <a:lnTo>
                      <a:pt x="1863" y="20661"/>
                    </a:lnTo>
                    <a:lnTo>
                      <a:pt x="1783" y="21600"/>
                    </a:lnTo>
                    <a:lnTo>
                      <a:pt x="21600" y="21600"/>
                    </a:lnTo>
                    <a:lnTo>
                      <a:pt x="21304" y="18810"/>
                    </a:lnTo>
                    <a:lnTo>
                      <a:pt x="20966" y="14085"/>
                    </a:lnTo>
                    <a:lnTo>
                      <a:pt x="20756" y="9392"/>
                    </a:lnTo>
                    <a:lnTo>
                      <a:pt x="2776" y="9392"/>
                    </a:lnTo>
                    <a:lnTo>
                      <a:pt x="2851" y="3878"/>
                    </a:lnTo>
                    <a:lnTo>
                      <a:pt x="2852" y="3754"/>
                    </a:lnTo>
                    <a:lnTo>
                      <a:pt x="2326" y="3223"/>
                    </a:lnTo>
                    <a:lnTo>
                      <a:pt x="1909" y="1936"/>
                    </a:lnTo>
                    <a:lnTo>
                      <a:pt x="1483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9" name="Shape"/>
              <p:cNvSpPr/>
              <p:nvPr/>
            </p:nvSpPr>
            <p:spPr>
              <a:xfrm>
                <a:off x="365470" y="-1"/>
                <a:ext cx="68716" cy="95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91" y="0"/>
                    </a:moveTo>
                    <a:lnTo>
                      <a:pt x="2482" y="8191"/>
                    </a:lnTo>
                    <a:lnTo>
                      <a:pt x="2012" y="11160"/>
                    </a:lnTo>
                    <a:lnTo>
                      <a:pt x="998" y="13679"/>
                    </a:lnTo>
                    <a:lnTo>
                      <a:pt x="795" y="14001"/>
                    </a:lnTo>
                    <a:lnTo>
                      <a:pt x="84" y="15066"/>
                    </a:lnTo>
                    <a:lnTo>
                      <a:pt x="0" y="15120"/>
                    </a:lnTo>
                    <a:lnTo>
                      <a:pt x="16485" y="21600"/>
                    </a:lnTo>
                    <a:lnTo>
                      <a:pt x="21600" y="21600"/>
                    </a:lnTo>
                    <a:lnTo>
                      <a:pt x="19983" y="19487"/>
                    </a:lnTo>
                    <a:lnTo>
                      <a:pt x="18831" y="16559"/>
                    </a:lnTo>
                    <a:lnTo>
                      <a:pt x="13486" y="16559"/>
                    </a:lnTo>
                    <a:lnTo>
                      <a:pt x="11154" y="14349"/>
                    </a:lnTo>
                    <a:lnTo>
                      <a:pt x="9087" y="9128"/>
                    </a:lnTo>
                    <a:lnTo>
                      <a:pt x="7597" y="3482"/>
                    </a:lnTo>
                    <a:lnTo>
                      <a:pt x="6991" y="0"/>
                    </a:lnTo>
                    <a:close/>
                  </a:path>
                </a:pathLst>
              </a:custGeom>
              <a:solidFill>
                <a:srgbClr val="FED9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41" name="object 13"/>
            <p:cNvSpPr/>
            <p:nvPr/>
          </p:nvSpPr>
          <p:spPr>
            <a:xfrm>
              <a:off x="58788" y="49818"/>
              <a:ext cx="359124" cy="4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71" y="0"/>
                  </a:moveTo>
                  <a:lnTo>
                    <a:pt x="11171" y="2103"/>
                  </a:lnTo>
                  <a:lnTo>
                    <a:pt x="9623" y="4905"/>
                  </a:lnTo>
                  <a:lnTo>
                    <a:pt x="8219" y="6516"/>
                  </a:lnTo>
                  <a:lnTo>
                    <a:pt x="7831" y="5744"/>
                  </a:lnTo>
                  <a:lnTo>
                    <a:pt x="7390" y="3972"/>
                  </a:lnTo>
                  <a:lnTo>
                    <a:pt x="6886" y="2342"/>
                  </a:lnTo>
                  <a:lnTo>
                    <a:pt x="6308" y="1997"/>
                  </a:lnTo>
                  <a:lnTo>
                    <a:pt x="6100" y="2226"/>
                  </a:lnTo>
                  <a:lnTo>
                    <a:pt x="5461" y="7161"/>
                  </a:lnTo>
                  <a:lnTo>
                    <a:pt x="5115" y="8162"/>
                  </a:lnTo>
                  <a:lnTo>
                    <a:pt x="4657" y="4968"/>
                  </a:lnTo>
                  <a:lnTo>
                    <a:pt x="4205" y="6516"/>
                  </a:lnTo>
                  <a:lnTo>
                    <a:pt x="4025" y="7943"/>
                  </a:lnTo>
                  <a:lnTo>
                    <a:pt x="3929" y="10023"/>
                  </a:lnTo>
                  <a:lnTo>
                    <a:pt x="3780" y="12235"/>
                  </a:lnTo>
                  <a:lnTo>
                    <a:pt x="803" y="16781"/>
                  </a:lnTo>
                  <a:lnTo>
                    <a:pt x="95" y="1707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446" y="8029"/>
                  </a:lnTo>
                  <a:lnTo>
                    <a:pt x="18001" y="9790"/>
                  </a:lnTo>
                  <a:lnTo>
                    <a:pt x="17627" y="9171"/>
                  </a:lnTo>
                  <a:lnTo>
                    <a:pt x="17256" y="7604"/>
                  </a:lnTo>
                  <a:lnTo>
                    <a:pt x="16821" y="6516"/>
                  </a:lnTo>
                  <a:lnTo>
                    <a:pt x="16763" y="6474"/>
                  </a:lnTo>
                  <a:lnTo>
                    <a:pt x="16490" y="9614"/>
                  </a:lnTo>
                  <a:lnTo>
                    <a:pt x="16321" y="9349"/>
                  </a:lnTo>
                  <a:lnTo>
                    <a:pt x="15986" y="5215"/>
                  </a:lnTo>
                  <a:lnTo>
                    <a:pt x="15242" y="3657"/>
                  </a:lnTo>
                  <a:lnTo>
                    <a:pt x="14795" y="2233"/>
                  </a:lnTo>
                  <a:lnTo>
                    <a:pt x="14336" y="490"/>
                  </a:lnTo>
                  <a:lnTo>
                    <a:pt x="12771" y="0"/>
                  </a:lnTo>
                  <a:close/>
                </a:path>
              </a:pathLst>
            </a:custGeom>
            <a:solidFill>
              <a:srgbClr val="FFF7E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143" name="object 14" descr="object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085" y="1346109"/>
            <a:ext cx="355934" cy="735003"/>
          </a:xfrm>
          <a:prstGeom prst="rect">
            <a:avLst/>
          </a:prstGeom>
          <a:ln w="12700">
            <a:miter lim="400000"/>
          </a:ln>
        </p:spPr>
      </p:pic>
      <p:sp>
        <p:nvSpPr>
          <p:cNvPr id="2144" name="object 15"/>
          <p:cNvSpPr/>
          <p:nvPr/>
        </p:nvSpPr>
        <p:spPr>
          <a:xfrm>
            <a:off x="8016202" y="1710981"/>
            <a:ext cx="689626" cy="509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936"/>
                </a:moveTo>
                <a:lnTo>
                  <a:pt x="21588" y="16052"/>
                </a:lnTo>
                <a:lnTo>
                  <a:pt x="21404" y="13785"/>
                </a:lnTo>
                <a:lnTo>
                  <a:pt x="21084" y="11322"/>
                </a:lnTo>
                <a:lnTo>
                  <a:pt x="20668" y="8852"/>
                </a:lnTo>
                <a:lnTo>
                  <a:pt x="20191" y="6565"/>
                </a:lnTo>
                <a:lnTo>
                  <a:pt x="19693" y="4649"/>
                </a:lnTo>
                <a:lnTo>
                  <a:pt x="19211" y="3294"/>
                </a:lnTo>
                <a:lnTo>
                  <a:pt x="17821" y="3559"/>
                </a:lnTo>
                <a:lnTo>
                  <a:pt x="15810" y="4113"/>
                </a:lnTo>
                <a:lnTo>
                  <a:pt x="13894" y="4862"/>
                </a:lnTo>
                <a:lnTo>
                  <a:pt x="12791" y="5716"/>
                </a:lnTo>
                <a:lnTo>
                  <a:pt x="12617" y="6149"/>
                </a:lnTo>
                <a:lnTo>
                  <a:pt x="12642" y="6389"/>
                </a:lnTo>
                <a:lnTo>
                  <a:pt x="13465" y="7890"/>
                </a:lnTo>
                <a:lnTo>
                  <a:pt x="13918" y="8767"/>
                </a:lnTo>
                <a:lnTo>
                  <a:pt x="14135" y="9283"/>
                </a:lnTo>
                <a:lnTo>
                  <a:pt x="14157" y="10274"/>
                </a:lnTo>
                <a:lnTo>
                  <a:pt x="13992" y="10989"/>
                </a:lnTo>
                <a:lnTo>
                  <a:pt x="13774" y="11558"/>
                </a:lnTo>
                <a:lnTo>
                  <a:pt x="13637" y="12110"/>
                </a:lnTo>
                <a:lnTo>
                  <a:pt x="13632" y="12161"/>
                </a:lnTo>
                <a:lnTo>
                  <a:pt x="13961" y="12957"/>
                </a:lnTo>
                <a:lnTo>
                  <a:pt x="13936" y="13053"/>
                </a:lnTo>
                <a:lnTo>
                  <a:pt x="13758" y="13241"/>
                </a:lnTo>
                <a:lnTo>
                  <a:pt x="13459" y="13255"/>
                </a:lnTo>
                <a:lnTo>
                  <a:pt x="13149" y="13150"/>
                </a:lnTo>
                <a:lnTo>
                  <a:pt x="12940" y="12985"/>
                </a:lnTo>
                <a:lnTo>
                  <a:pt x="12729" y="13011"/>
                </a:lnTo>
                <a:lnTo>
                  <a:pt x="12596" y="13205"/>
                </a:lnTo>
                <a:lnTo>
                  <a:pt x="12474" y="13425"/>
                </a:lnTo>
                <a:lnTo>
                  <a:pt x="12293" y="13524"/>
                </a:lnTo>
                <a:lnTo>
                  <a:pt x="10857" y="11892"/>
                </a:lnTo>
                <a:lnTo>
                  <a:pt x="10128" y="10186"/>
                </a:lnTo>
                <a:lnTo>
                  <a:pt x="9779" y="8521"/>
                </a:lnTo>
                <a:lnTo>
                  <a:pt x="9567" y="6815"/>
                </a:lnTo>
                <a:lnTo>
                  <a:pt x="9556" y="5447"/>
                </a:lnTo>
                <a:lnTo>
                  <a:pt x="9666" y="4737"/>
                </a:lnTo>
                <a:lnTo>
                  <a:pt x="10452" y="3024"/>
                </a:lnTo>
                <a:lnTo>
                  <a:pt x="11857" y="1708"/>
                </a:lnTo>
                <a:lnTo>
                  <a:pt x="12630" y="1165"/>
                </a:lnTo>
                <a:lnTo>
                  <a:pt x="13338" y="601"/>
                </a:lnTo>
                <a:lnTo>
                  <a:pt x="12884" y="0"/>
                </a:lnTo>
                <a:lnTo>
                  <a:pt x="12295" y="268"/>
                </a:lnTo>
                <a:lnTo>
                  <a:pt x="11667" y="870"/>
                </a:lnTo>
                <a:lnTo>
                  <a:pt x="11099" y="1274"/>
                </a:lnTo>
                <a:lnTo>
                  <a:pt x="10613" y="1300"/>
                </a:lnTo>
                <a:lnTo>
                  <a:pt x="10155" y="1192"/>
                </a:lnTo>
                <a:lnTo>
                  <a:pt x="9696" y="1058"/>
                </a:lnTo>
                <a:lnTo>
                  <a:pt x="9207" y="1005"/>
                </a:lnTo>
                <a:lnTo>
                  <a:pt x="8460" y="1151"/>
                </a:lnTo>
                <a:lnTo>
                  <a:pt x="6651" y="1750"/>
                </a:lnTo>
                <a:lnTo>
                  <a:pt x="5823" y="1947"/>
                </a:lnTo>
                <a:lnTo>
                  <a:pt x="5056" y="1960"/>
                </a:lnTo>
                <a:lnTo>
                  <a:pt x="3958" y="1917"/>
                </a:lnTo>
                <a:lnTo>
                  <a:pt x="2909" y="1890"/>
                </a:lnTo>
                <a:lnTo>
                  <a:pt x="2290" y="1947"/>
                </a:lnTo>
                <a:lnTo>
                  <a:pt x="2117" y="2073"/>
                </a:lnTo>
                <a:lnTo>
                  <a:pt x="2084" y="2211"/>
                </a:lnTo>
                <a:lnTo>
                  <a:pt x="2080" y="2386"/>
                </a:lnTo>
                <a:lnTo>
                  <a:pt x="1991" y="2620"/>
                </a:lnTo>
                <a:lnTo>
                  <a:pt x="1377" y="3124"/>
                </a:lnTo>
                <a:lnTo>
                  <a:pt x="750" y="3077"/>
                </a:lnTo>
                <a:lnTo>
                  <a:pt x="246" y="2852"/>
                </a:lnTo>
                <a:lnTo>
                  <a:pt x="0" y="2822"/>
                </a:lnTo>
                <a:lnTo>
                  <a:pt x="461" y="3251"/>
                </a:lnTo>
                <a:lnTo>
                  <a:pt x="988" y="3506"/>
                </a:lnTo>
                <a:lnTo>
                  <a:pt x="1543" y="3654"/>
                </a:lnTo>
                <a:lnTo>
                  <a:pt x="2090" y="3764"/>
                </a:lnTo>
                <a:lnTo>
                  <a:pt x="1776" y="4126"/>
                </a:lnTo>
                <a:lnTo>
                  <a:pt x="1776" y="4298"/>
                </a:lnTo>
                <a:lnTo>
                  <a:pt x="1970" y="4456"/>
                </a:lnTo>
                <a:lnTo>
                  <a:pt x="2240" y="4774"/>
                </a:lnTo>
                <a:lnTo>
                  <a:pt x="1642" y="4505"/>
                </a:lnTo>
                <a:lnTo>
                  <a:pt x="1617" y="4934"/>
                </a:lnTo>
                <a:lnTo>
                  <a:pt x="1434" y="4958"/>
                </a:lnTo>
                <a:lnTo>
                  <a:pt x="1168" y="4873"/>
                </a:lnTo>
                <a:lnTo>
                  <a:pt x="896" y="4976"/>
                </a:lnTo>
                <a:lnTo>
                  <a:pt x="2688" y="6322"/>
                </a:lnTo>
                <a:lnTo>
                  <a:pt x="1991" y="6457"/>
                </a:lnTo>
                <a:lnTo>
                  <a:pt x="2240" y="7062"/>
                </a:lnTo>
                <a:lnTo>
                  <a:pt x="946" y="6524"/>
                </a:lnTo>
                <a:lnTo>
                  <a:pt x="898" y="6873"/>
                </a:lnTo>
                <a:lnTo>
                  <a:pt x="1155" y="7167"/>
                </a:lnTo>
                <a:lnTo>
                  <a:pt x="1506" y="7376"/>
                </a:lnTo>
                <a:lnTo>
                  <a:pt x="1742" y="7466"/>
                </a:lnTo>
                <a:lnTo>
                  <a:pt x="2144" y="7445"/>
                </a:lnTo>
                <a:lnTo>
                  <a:pt x="2757" y="7363"/>
                </a:lnTo>
                <a:lnTo>
                  <a:pt x="3324" y="7316"/>
                </a:lnTo>
                <a:lnTo>
                  <a:pt x="3584" y="7399"/>
                </a:lnTo>
                <a:lnTo>
                  <a:pt x="3449" y="7819"/>
                </a:lnTo>
                <a:lnTo>
                  <a:pt x="3038" y="7947"/>
                </a:lnTo>
                <a:lnTo>
                  <a:pt x="2539" y="7953"/>
                </a:lnTo>
                <a:lnTo>
                  <a:pt x="2140" y="8005"/>
                </a:lnTo>
                <a:lnTo>
                  <a:pt x="2588" y="8341"/>
                </a:lnTo>
                <a:lnTo>
                  <a:pt x="2480" y="8785"/>
                </a:lnTo>
                <a:lnTo>
                  <a:pt x="2419" y="8890"/>
                </a:lnTo>
                <a:lnTo>
                  <a:pt x="2367" y="8839"/>
                </a:lnTo>
                <a:lnTo>
                  <a:pt x="2290" y="8812"/>
                </a:lnTo>
                <a:lnTo>
                  <a:pt x="2409" y="9160"/>
                </a:lnTo>
                <a:lnTo>
                  <a:pt x="2895" y="9465"/>
                </a:lnTo>
                <a:lnTo>
                  <a:pt x="3440" y="9679"/>
                </a:lnTo>
                <a:lnTo>
                  <a:pt x="3733" y="9755"/>
                </a:lnTo>
                <a:lnTo>
                  <a:pt x="3945" y="9554"/>
                </a:lnTo>
                <a:lnTo>
                  <a:pt x="3975" y="9190"/>
                </a:lnTo>
                <a:lnTo>
                  <a:pt x="3997" y="8839"/>
                </a:lnTo>
                <a:lnTo>
                  <a:pt x="4181" y="8678"/>
                </a:lnTo>
                <a:lnTo>
                  <a:pt x="4380" y="8476"/>
                </a:lnTo>
                <a:lnTo>
                  <a:pt x="4344" y="9062"/>
                </a:lnTo>
                <a:lnTo>
                  <a:pt x="4443" y="9658"/>
                </a:lnTo>
                <a:lnTo>
                  <a:pt x="4586" y="10202"/>
                </a:lnTo>
                <a:lnTo>
                  <a:pt x="4678" y="10629"/>
                </a:lnTo>
                <a:lnTo>
                  <a:pt x="4704" y="10879"/>
                </a:lnTo>
                <a:lnTo>
                  <a:pt x="4317" y="10702"/>
                </a:lnTo>
                <a:lnTo>
                  <a:pt x="4392" y="10939"/>
                </a:lnTo>
                <a:lnTo>
                  <a:pt x="4738" y="11299"/>
                </a:lnTo>
                <a:lnTo>
                  <a:pt x="4820" y="11858"/>
                </a:lnTo>
                <a:lnTo>
                  <a:pt x="4563" y="11672"/>
                </a:lnTo>
                <a:lnTo>
                  <a:pt x="4581" y="12021"/>
                </a:lnTo>
                <a:lnTo>
                  <a:pt x="4875" y="12111"/>
                </a:lnTo>
                <a:lnTo>
                  <a:pt x="4878" y="12245"/>
                </a:lnTo>
                <a:lnTo>
                  <a:pt x="4618" y="12546"/>
                </a:lnTo>
                <a:lnTo>
                  <a:pt x="4600" y="12663"/>
                </a:lnTo>
                <a:lnTo>
                  <a:pt x="4927" y="12581"/>
                </a:lnTo>
                <a:lnTo>
                  <a:pt x="4678" y="12917"/>
                </a:lnTo>
                <a:lnTo>
                  <a:pt x="5076" y="13187"/>
                </a:lnTo>
                <a:lnTo>
                  <a:pt x="4768" y="13355"/>
                </a:lnTo>
                <a:lnTo>
                  <a:pt x="4828" y="13749"/>
                </a:lnTo>
                <a:lnTo>
                  <a:pt x="4888" y="14198"/>
                </a:lnTo>
                <a:lnTo>
                  <a:pt x="4579" y="14533"/>
                </a:lnTo>
                <a:lnTo>
                  <a:pt x="5000" y="14794"/>
                </a:lnTo>
                <a:lnTo>
                  <a:pt x="5052" y="14956"/>
                </a:lnTo>
                <a:lnTo>
                  <a:pt x="4942" y="15109"/>
                </a:lnTo>
                <a:lnTo>
                  <a:pt x="4878" y="15341"/>
                </a:lnTo>
                <a:lnTo>
                  <a:pt x="4890" y="15470"/>
                </a:lnTo>
                <a:lnTo>
                  <a:pt x="5147" y="15343"/>
                </a:lnTo>
                <a:lnTo>
                  <a:pt x="5184" y="15511"/>
                </a:lnTo>
                <a:lnTo>
                  <a:pt x="4877" y="15829"/>
                </a:lnTo>
                <a:lnTo>
                  <a:pt x="4878" y="16028"/>
                </a:lnTo>
                <a:lnTo>
                  <a:pt x="5270" y="16250"/>
                </a:lnTo>
                <a:lnTo>
                  <a:pt x="5321" y="16552"/>
                </a:lnTo>
                <a:lnTo>
                  <a:pt x="5065" y="16466"/>
                </a:lnTo>
                <a:lnTo>
                  <a:pt x="5117" y="16858"/>
                </a:lnTo>
                <a:lnTo>
                  <a:pt x="5242" y="16866"/>
                </a:lnTo>
                <a:lnTo>
                  <a:pt x="5276" y="17437"/>
                </a:lnTo>
                <a:lnTo>
                  <a:pt x="5366" y="17383"/>
                </a:lnTo>
                <a:lnTo>
                  <a:pt x="5407" y="18181"/>
                </a:lnTo>
                <a:lnTo>
                  <a:pt x="5078" y="18260"/>
                </a:lnTo>
                <a:lnTo>
                  <a:pt x="5073" y="18452"/>
                </a:lnTo>
                <a:lnTo>
                  <a:pt x="5610" y="18799"/>
                </a:lnTo>
                <a:lnTo>
                  <a:pt x="5567" y="19012"/>
                </a:lnTo>
                <a:lnTo>
                  <a:pt x="5177" y="19320"/>
                </a:lnTo>
                <a:lnTo>
                  <a:pt x="5176" y="19513"/>
                </a:lnTo>
                <a:lnTo>
                  <a:pt x="5263" y="19620"/>
                </a:lnTo>
                <a:lnTo>
                  <a:pt x="5392" y="19807"/>
                </a:lnTo>
                <a:lnTo>
                  <a:pt x="5363" y="20049"/>
                </a:lnTo>
                <a:lnTo>
                  <a:pt x="4977" y="20321"/>
                </a:lnTo>
                <a:lnTo>
                  <a:pt x="5368" y="20553"/>
                </a:lnTo>
                <a:lnTo>
                  <a:pt x="5416" y="20803"/>
                </a:lnTo>
                <a:lnTo>
                  <a:pt x="5394" y="21131"/>
                </a:lnTo>
                <a:lnTo>
                  <a:pt x="5574" y="21600"/>
                </a:lnTo>
                <a:lnTo>
                  <a:pt x="5785" y="21553"/>
                </a:lnTo>
                <a:lnTo>
                  <a:pt x="6271" y="21380"/>
                </a:lnTo>
                <a:lnTo>
                  <a:pt x="6470" y="21330"/>
                </a:lnTo>
                <a:lnTo>
                  <a:pt x="6387" y="20808"/>
                </a:lnTo>
                <a:lnTo>
                  <a:pt x="6380" y="20353"/>
                </a:lnTo>
                <a:lnTo>
                  <a:pt x="6417" y="19932"/>
                </a:lnTo>
                <a:lnTo>
                  <a:pt x="6470" y="19513"/>
                </a:lnTo>
                <a:lnTo>
                  <a:pt x="6297" y="19369"/>
                </a:lnTo>
                <a:lnTo>
                  <a:pt x="6384" y="19227"/>
                </a:lnTo>
                <a:lnTo>
                  <a:pt x="6868" y="18975"/>
                </a:lnTo>
                <a:lnTo>
                  <a:pt x="6172" y="18571"/>
                </a:lnTo>
                <a:lnTo>
                  <a:pt x="6669" y="18437"/>
                </a:lnTo>
                <a:lnTo>
                  <a:pt x="6420" y="17965"/>
                </a:lnTo>
                <a:lnTo>
                  <a:pt x="7067" y="17764"/>
                </a:lnTo>
                <a:lnTo>
                  <a:pt x="6627" y="17398"/>
                </a:lnTo>
                <a:lnTo>
                  <a:pt x="6814" y="17188"/>
                </a:lnTo>
                <a:lnTo>
                  <a:pt x="7002" y="16996"/>
                </a:lnTo>
                <a:lnTo>
                  <a:pt x="6570" y="16687"/>
                </a:lnTo>
                <a:lnTo>
                  <a:pt x="7067" y="16552"/>
                </a:lnTo>
                <a:lnTo>
                  <a:pt x="6669" y="15206"/>
                </a:lnTo>
                <a:lnTo>
                  <a:pt x="7139" y="14763"/>
                </a:lnTo>
                <a:lnTo>
                  <a:pt x="7193" y="14604"/>
                </a:lnTo>
                <a:lnTo>
                  <a:pt x="7061" y="14545"/>
                </a:lnTo>
                <a:lnTo>
                  <a:pt x="6968" y="14398"/>
                </a:lnTo>
                <a:lnTo>
                  <a:pt x="6974" y="13882"/>
                </a:lnTo>
                <a:lnTo>
                  <a:pt x="7245" y="13704"/>
                </a:lnTo>
                <a:lnTo>
                  <a:pt x="7266" y="13591"/>
                </a:lnTo>
                <a:lnTo>
                  <a:pt x="7214" y="13505"/>
                </a:lnTo>
                <a:lnTo>
                  <a:pt x="7123" y="13423"/>
                </a:lnTo>
                <a:lnTo>
                  <a:pt x="7154" y="13289"/>
                </a:lnTo>
                <a:lnTo>
                  <a:pt x="7466" y="13053"/>
                </a:lnTo>
                <a:lnTo>
                  <a:pt x="7358" y="12708"/>
                </a:lnTo>
                <a:lnTo>
                  <a:pt x="7325" y="12347"/>
                </a:lnTo>
                <a:lnTo>
                  <a:pt x="7412" y="12070"/>
                </a:lnTo>
                <a:lnTo>
                  <a:pt x="7664" y="11976"/>
                </a:lnTo>
                <a:lnTo>
                  <a:pt x="7476" y="11462"/>
                </a:lnTo>
                <a:lnTo>
                  <a:pt x="7674" y="10641"/>
                </a:lnTo>
                <a:lnTo>
                  <a:pt x="7954" y="9696"/>
                </a:lnTo>
                <a:lnTo>
                  <a:pt x="8013" y="8812"/>
                </a:lnTo>
                <a:lnTo>
                  <a:pt x="8186" y="9275"/>
                </a:lnTo>
                <a:lnTo>
                  <a:pt x="8406" y="9965"/>
                </a:lnTo>
                <a:lnTo>
                  <a:pt x="8591" y="10650"/>
                </a:lnTo>
                <a:lnTo>
                  <a:pt x="8660" y="11100"/>
                </a:lnTo>
                <a:lnTo>
                  <a:pt x="8651" y="11235"/>
                </a:lnTo>
                <a:lnTo>
                  <a:pt x="8554" y="11250"/>
                </a:lnTo>
                <a:lnTo>
                  <a:pt x="8560" y="11370"/>
                </a:lnTo>
                <a:lnTo>
                  <a:pt x="8678" y="11665"/>
                </a:lnTo>
                <a:lnTo>
                  <a:pt x="8756" y="11952"/>
                </a:lnTo>
                <a:lnTo>
                  <a:pt x="8811" y="12250"/>
                </a:lnTo>
                <a:lnTo>
                  <a:pt x="8877" y="12708"/>
                </a:lnTo>
                <a:lnTo>
                  <a:pt x="8842" y="12858"/>
                </a:lnTo>
                <a:lnTo>
                  <a:pt x="8916" y="13537"/>
                </a:lnTo>
                <a:lnTo>
                  <a:pt x="8996" y="14671"/>
                </a:lnTo>
                <a:lnTo>
                  <a:pt x="9058" y="15206"/>
                </a:lnTo>
                <a:lnTo>
                  <a:pt x="9083" y="15368"/>
                </a:lnTo>
                <a:lnTo>
                  <a:pt x="9348" y="15416"/>
                </a:lnTo>
                <a:lnTo>
                  <a:pt x="9365" y="15533"/>
                </a:lnTo>
                <a:lnTo>
                  <a:pt x="9205" y="16052"/>
                </a:lnTo>
                <a:lnTo>
                  <a:pt x="9257" y="16418"/>
                </a:lnTo>
                <a:lnTo>
                  <a:pt x="9347" y="16733"/>
                </a:lnTo>
                <a:lnTo>
                  <a:pt x="9672" y="17681"/>
                </a:lnTo>
                <a:lnTo>
                  <a:pt x="9755" y="18033"/>
                </a:lnTo>
                <a:lnTo>
                  <a:pt x="9769" y="18503"/>
                </a:lnTo>
                <a:lnTo>
                  <a:pt x="9739" y="19137"/>
                </a:lnTo>
                <a:lnTo>
                  <a:pt x="9617" y="19657"/>
                </a:lnTo>
                <a:lnTo>
                  <a:pt x="9357" y="19782"/>
                </a:lnTo>
                <a:lnTo>
                  <a:pt x="9629" y="19917"/>
                </a:lnTo>
                <a:lnTo>
                  <a:pt x="9668" y="20092"/>
                </a:lnTo>
                <a:lnTo>
                  <a:pt x="9626" y="20399"/>
                </a:lnTo>
                <a:lnTo>
                  <a:pt x="9655" y="20927"/>
                </a:lnTo>
                <a:lnTo>
                  <a:pt x="11746" y="20523"/>
                </a:lnTo>
                <a:lnTo>
                  <a:pt x="12293" y="16619"/>
                </a:lnTo>
                <a:lnTo>
                  <a:pt x="12342" y="16928"/>
                </a:lnTo>
                <a:lnTo>
                  <a:pt x="12497" y="17619"/>
                </a:lnTo>
                <a:lnTo>
                  <a:pt x="12542" y="17898"/>
                </a:lnTo>
                <a:lnTo>
                  <a:pt x="12584" y="18418"/>
                </a:lnTo>
                <a:lnTo>
                  <a:pt x="12287" y="18413"/>
                </a:lnTo>
                <a:lnTo>
                  <a:pt x="12343" y="18571"/>
                </a:lnTo>
                <a:lnTo>
                  <a:pt x="12453" y="18631"/>
                </a:lnTo>
                <a:lnTo>
                  <a:pt x="12614" y="18704"/>
                </a:lnTo>
                <a:lnTo>
                  <a:pt x="12640" y="18811"/>
                </a:lnTo>
                <a:lnTo>
                  <a:pt x="12343" y="18975"/>
                </a:lnTo>
                <a:lnTo>
                  <a:pt x="12629" y="19075"/>
                </a:lnTo>
                <a:lnTo>
                  <a:pt x="12728" y="19376"/>
                </a:lnTo>
                <a:lnTo>
                  <a:pt x="12759" y="19796"/>
                </a:lnTo>
                <a:lnTo>
                  <a:pt x="12841" y="20254"/>
                </a:lnTo>
                <a:lnTo>
                  <a:pt x="13478" y="20081"/>
                </a:lnTo>
                <a:lnTo>
                  <a:pt x="14770" y="19604"/>
                </a:lnTo>
                <a:lnTo>
                  <a:pt x="15329" y="19446"/>
                </a:lnTo>
                <a:lnTo>
                  <a:pt x="15407" y="19053"/>
                </a:lnTo>
                <a:lnTo>
                  <a:pt x="15425" y="18560"/>
                </a:lnTo>
                <a:lnTo>
                  <a:pt x="15420" y="18089"/>
                </a:lnTo>
                <a:lnTo>
                  <a:pt x="15429" y="17764"/>
                </a:lnTo>
                <a:lnTo>
                  <a:pt x="15436" y="17704"/>
                </a:lnTo>
                <a:lnTo>
                  <a:pt x="15701" y="17659"/>
                </a:lnTo>
                <a:lnTo>
                  <a:pt x="15733" y="17462"/>
                </a:lnTo>
                <a:lnTo>
                  <a:pt x="15523" y="17257"/>
                </a:lnTo>
                <a:lnTo>
                  <a:pt x="15735" y="16526"/>
                </a:lnTo>
                <a:lnTo>
                  <a:pt x="15906" y="16199"/>
                </a:lnTo>
                <a:lnTo>
                  <a:pt x="15863" y="15981"/>
                </a:lnTo>
                <a:lnTo>
                  <a:pt x="15429" y="15610"/>
                </a:lnTo>
                <a:lnTo>
                  <a:pt x="15985" y="15273"/>
                </a:lnTo>
                <a:lnTo>
                  <a:pt x="16099" y="14895"/>
                </a:lnTo>
                <a:lnTo>
                  <a:pt x="16002" y="14572"/>
                </a:lnTo>
                <a:lnTo>
                  <a:pt x="15926" y="14398"/>
                </a:lnTo>
                <a:lnTo>
                  <a:pt x="15943" y="14309"/>
                </a:lnTo>
                <a:lnTo>
                  <a:pt x="16213" y="14077"/>
                </a:lnTo>
                <a:lnTo>
                  <a:pt x="16319" y="13113"/>
                </a:lnTo>
                <a:lnTo>
                  <a:pt x="16372" y="12216"/>
                </a:lnTo>
                <a:lnTo>
                  <a:pt x="16414" y="11316"/>
                </a:lnTo>
                <a:lnTo>
                  <a:pt x="16474" y="10427"/>
                </a:lnTo>
                <a:lnTo>
                  <a:pt x="16580" y="11554"/>
                </a:lnTo>
                <a:lnTo>
                  <a:pt x="16763" y="12590"/>
                </a:lnTo>
                <a:lnTo>
                  <a:pt x="16889" y="13504"/>
                </a:lnTo>
                <a:lnTo>
                  <a:pt x="16822" y="14264"/>
                </a:lnTo>
                <a:lnTo>
                  <a:pt x="17519" y="15071"/>
                </a:lnTo>
                <a:lnTo>
                  <a:pt x="17004" y="14992"/>
                </a:lnTo>
                <a:lnTo>
                  <a:pt x="17084" y="15313"/>
                </a:lnTo>
                <a:lnTo>
                  <a:pt x="17407" y="15782"/>
                </a:lnTo>
                <a:lnTo>
                  <a:pt x="17619" y="16148"/>
                </a:lnTo>
                <a:lnTo>
                  <a:pt x="17661" y="16399"/>
                </a:lnTo>
                <a:lnTo>
                  <a:pt x="17258" y="16215"/>
                </a:lnTo>
                <a:lnTo>
                  <a:pt x="17378" y="16605"/>
                </a:lnTo>
                <a:lnTo>
                  <a:pt x="17613" y="16625"/>
                </a:lnTo>
                <a:lnTo>
                  <a:pt x="17642" y="16944"/>
                </a:lnTo>
                <a:lnTo>
                  <a:pt x="17413" y="17453"/>
                </a:lnTo>
                <a:lnTo>
                  <a:pt x="17419" y="17494"/>
                </a:lnTo>
                <a:lnTo>
                  <a:pt x="17504" y="17669"/>
                </a:lnTo>
                <a:lnTo>
                  <a:pt x="17845" y="18278"/>
                </a:lnTo>
                <a:lnTo>
                  <a:pt x="17917" y="18437"/>
                </a:lnTo>
                <a:lnTo>
                  <a:pt x="17820" y="18524"/>
                </a:lnTo>
                <a:lnTo>
                  <a:pt x="17664" y="18585"/>
                </a:lnTo>
                <a:lnTo>
                  <a:pt x="17585" y="18757"/>
                </a:lnTo>
                <a:lnTo>
                  <a:pt x="17718" y="19177"/>
                </a:lnTo>
                <a:lnTo>
                  <a:pt x="18234" y="19159"/>
                </a:lnTo>
                <a:lnTo>
                  <a:pt x="19302" y="19211"/>
                </a:lnTo>
                <a:lnTo>
                  <a:pt x="19808" y="19177"/>
                </a:lnTo>
                <a:lnTo>
                  <a:pt x="20187" y="19037"/>
                </a:lnTo>
                <a:lnTo>
                  <a:pt x="20298" y="18767"/>
                </a:lnTo>
                <a:lnTo>
                  <a:pt x="20289" y="18315"/>
                </a:lnTo>
                <a:lnTo>
                  <a:pt x="20306" y="17629"/>
                </a:lnTo>
                <a:lnTo>
                  <a:pt x="20359" y="17251"/>
                </a:lnTo>
                <a:lnTo>
                  <a:pt x="20518" y="16488"/>
                </a:lnTo>
                <a:lnTo>
                  <a:pt x="20605" y="16014"/>
                </a:lnTo>
                <a:lnTo>
                  <a:pt x="20594" y="15680"/>
                </a:lnTo>
                <a:lnTo>
                  <a:pt x="20552" y="15214"/>
                </a:lnTo>
                <a:lnTo>
                  <a:pt x="20574" y="14761"/>
                </a:lnTo>
                <a:lnTo>
                  <a:pt x="20754" y="14466"/>
                </a:lnTo>
                <a:lnTo>
                  <a:pt x="20823" y="15261"/>
                </a:lnTo>
                <a:lnTo>
                  <a:pt x="21020" y="16757"/>
                </a:lnTo>
                <a:lnTo>
                  <a:pt x="21116" y="17649"/>
                </a:lnTo>
                <a:lnTo>
                  <a:pt x="20875" y="17262"/>
                </a:lnTo>
                <a:lnTo>
                  <a:pt x="20913" y="17760"/>
                </a:lnTo>
                <a:lnTo>
                  <a:pt x="21199" y="18134"/>
                </a:lnTo>
                <a:lnTo>
                  <a:pt x="21205" y="18208"/>
                </a:lnTo>
                <a:lnTo>
                  <a:pt x="20998" y="18399"/>
                </a:lnTo>
                <a:lnTo>
                  <a:pt x="21003" y="18437"/>
                </a:lnTo>
                <a:lnTo>
                  <a:pt x="21175" y="18744"/>
                </a:lnTo>
                <a:lnTo>
                  <a:pt x="21221" y="18995"/>
                </a:lnTo>
                <a:lnTo>
                  <a:pt x="21102" y="19312"/>
                </a:lnTo>
                <a:lnTo>
                  <a:pt x="21161" y="19293"/>
                </a:lnTo>
                <a:lnTo>
                  <a:pt x="21289" y="19582"/>
                </a:lnTo>
                <a:lnTo>
                  <a:pt x="21401" y="19244"/>
                </a:lnTo>
                <a:lnTo>
                  <a:pt x="21600" y="17936"/>
                </a:lnTo>
                <a:close/>
              </a:path>
            </a:pathLst>
          </a:custGeom>
          <a:solidFill>
            <a:srgbClr val="FFF7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45" name="object 16" descr="object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37" y="1630375"/>
            <a:ext cx="514836" cy="571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6" name="object 17" descr="object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621" y="1957170"/>
            <a:ext cx="82630" cy="212932"/>
          </a:xfrm>
          <a:prstGeom prst="rect">
            <a:avLst/>
          </a:prstGeom>
          <a:ln w="12700">
            <a:miter lim="400000"/>
          </a:ln>
        </p:spPr>
      </p:pic>
      <p:sp>
        <p:nvSpPr>
          <p:cNvPr id="2147" name="object 18"/>
          <p:cNvSpPr/>
          <p:nvPr/>
        </p:nvSpPr>
        <p:spPr>
          <a:xfrm>
            <a:off x="8648396" y="2052509"/>
            <a:ext cx="45323" cy="117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97" y="0"/>
                </a:moveTo>
                <a:lnTo>
                  <a:pt x="11766" y="1281"/>
                </a:lnTo>
                <a:lnTo>
                  <a:pt x="11428" y="3245"/>
                </a:lnTo>
                <a:lnTo>
                  <a:pt x="12058" y="5265"/>
                </a:lnTo>
                <a:lnTo>
                  <a:pt x="12227" y="6714"/>
                </a:lnTo>
                <a:lnTo>
                  <a:pt x="10902" y="8770"/>
                </a:lnTo>
                <a:lnTo>
                  <a:pt x="8481" y="12078"/>
                </a:lnTo>
                <a:lnTo>
                  <a:pt x="7681" y="13719"/>
                </a:lnTo>
                <a:lnTo>
                  <a:pt x="7420" y="16694"/>
                </a:lnTo>
                <a:lnTo>
                  <a:pt x="7561" y="18654"/>
                </a:lnTo>
                <a:lnTo>
                  <a:pt x="5869" y="19826"/>
                </a:lnTo>
                <a:lnTo>
                  <a:pt x="109" y="20431"/>
                </a:lnTo>
                <a:lnTo>
                  <a:pt x="0" y="20807"/>
                </a:lnTo>
                <a:lnTo>
                  <a:pt x="333" y="21299"/>
                </a:lnTo>
                <a:lnTo>
                  <a:pt x="109" y="21600"/>
                </a:lnTo>
                <a:lnTo>
                  <a:pt x="4798" y="21422"/>
                </a:lnTo>
                <a:lnTo>
                  <a:pt x="15451" y="21240"/>
                </a:lnTo>
                <a:lnTo>
                  <a:pt x="19799" y="21017"/>
                </a:lnTo>
                <a:lnTo>
                  <a:pt x="21600" y="19641"/>
                </a:lnTo>
                <a:lnTo>
                  <a:pt x="20911" y="18555"/>
                </a:lnTo>
                <a:lnTo>
                  <a:pt x="18286" y="17221"/>
                </a:lnTo>
                <a:lnTo>
                  <a:pt x="18214" y="17058"/>
                </a:lnTo>
                <a:lnTo>
                  <a:pt x="21367" y="16230"/>
                </a:lnTo>
                <a:lnTo>
                  <a:pt x="21276" y="15908"/>
                </a:lnTo>
                <a:lnTo>
                  <a:pt x="16924" y="14286"/>
                </a:lnTo>
                <a:lnTo>
                  <a:pt x="16343" y="12129"/>
                </a:lnTo>
                <a:lnTo>
                  <a:pt x="20005" y="13806"/>
                </a:lnTo>
                <a:lnTo>
                  <a:pt x="18551" y="9934"/>
                </a:lnTo>
                <a:lnTo>
                  <a:pt x="15544" y="3446"/>
                </a:lnTo>
                <a:lnTo>
                  <a:pt x="14497" y="0"/>
                </a:lnTo>
                <a:close/>
              </a:path>
            </a:pathLst>
          </a:custGeom>
          <a:solidFill>
            <a:srgbClr val="426A3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48" name="object 19" descr="object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4093" y="2003256"/>
            <a:ext cx="104880" cy="185906"/>
          </a:xfrm>
          <a:prstGeom prst="rect">
            <a:avLst/>
          </a:prstGeom>
          <a:ln w="12700">
            <a:miter lim="400000"/>
          </a:ln>
        </p:spPr>
      </p:pic>
      <p:sp>
        <p:nvSpPr>
          <p:cNvPr id="2149" name="object 20"/>
          <p:cNvSpPr/>
          <p:nvPr/>
        </p:nvSpPr>
        <p:spPr>
          <a:xfrm>
            <a:off x="8801165" y="2030271"/>
            <a:ext cx="57218" cy="149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0"/>
                </a:moveTo>
                <a:lnTo>
                  <a:pt x="11209" y="1736"/>
                </a:lnTo>
                <a:lnTo>
                  <a:pt x="9722" y="5559"/>
                </a:lnTo>
                <a:lnTo>
                  <a:pt x="8025" y="9302"/>
                </a:lnTo>
                <a:lnTo>
                  <a:pt x="6003" y="10799"/>
                </a:lnTo>
                <a:lnTo>
                  <a:pt x="8342" y="11854"/>
                </a:lnTo>
                <a:lnTo>
                  <a:pt x="7688" y="12311"/>
                </a:lnTo>
                <a:lnTo>
                  <a:pt x="5891" y="12472"/>
                </a:lnTo>
                <a:lnTo>
                  <a:pt x="4799" y="12637"/>
                </a:lnTo>
                <a:lnTo>
                  <a:pt x="4694" y="12882"/>
                </a:lnTo>
                <a:lnTo>
                  <a:pt x="7202" y="15688"/>
                </a:lnTo>
                <a:lnTo>
                  <a:pt x="7202" y="15855"/>
                </a:lnTo>
                <a:lnTo>
                  <a:pt x="6242" y="16223"/>
                </a:lnTo>
                <a:lnTo>
                  <a:pt x="1617" y="16369"/>
                </a:lnTo>
                <a:lnTo>
                  <a:pt x="0" y="16774"/>
                </a:lnTo>
                <a:lnTo>
                  <a:pt x="215" y="17756"/>
                </a:lnTo>
                <a:lnTo>
                  <a:pt x="2169" y="18759"/>
                </a:lnTo>
                <a:lnTo>
                  <a:pt x="3938" y="19861"/>
                </a:lnTo>
                <a:lnTo>
                  <a:pt x="3601" y="21139"/>
                </a:lnTo>
                <a:lnTo>
                  <a:pt x="7042" y="21196"/>
                </a:lnTo>
                <a:lnTo>
                  <a:pt x="15260" y="21499"/>
                </a:lnTo>
                <a:lnTo>
                  <a:pt x="19198" y="21600"/>
                </a:lnTo>
                <a:lnTo>
                  <a:pt x="19367" y="20330"/>
                </a:lnTo>
                <a:lnTo>
                  <a:pt x="21253" y="17494"/>
                </a:lnTo>
                <a:lnTo>
                  <a:pt x="21600" y="16314"/>
                </a:lnTo>
                <a:lnTo>
                  <a:pt x="20895" y="15600"/>
                </a:lnTo>
                <a:lnTo>
                  <a:pt x="17749" y="12764"/>
                </a:lnTo>
                <a:lnTo>
                  <a:pt x="16734" y="11605"/>
                </a:lnTo>
                <a:lnTo>
                  <a:pt x="19260" y="10915"/>
                </a:lnTo>
                <a:lnTo>
                  <a:pt x="19087" y="10588"/>
                </a:lnTo>
                <a:lnTo>
                  <a:pt x="15981" y="10459"/>
                </a:lnTo>
                <a:lnTo>
                  <a:pt x="15602" y="9881"/>
                </a:lnTo>
                <a:lnTo>
                  <a:pt x="16520" y="9580"/>
                </a:lnTo>
                <a:lnTo>
                  <a:pt x="17941" y="9021"/>
                </a:lnTo>
                <a:lnTo>
                  <a:pt x="17592" y="8317"/>
                </a:lnTo>
                <a:lnTo>
                  <a:pt x="13200" y="7581"/>
                </a:lnTo>
                <a:lnTo>
                  <a:pt x="16459" y="6840"/>
                </a:lnTo>
                <a:lnTo>
                  <a:pt x="16250" y="4727"/>
                </a:lnTo>
                <a:lnTo>
                  <a:pt x="14365" y="2146"/>
                </a:lnTo>
                <a:lnTo>
                  <a:pt x="12600" y="0"/>
                </a:lnTo>
                <a:close/>
              </a:path>
            </a:pathLst>
          </a:custGeom>
          <a:solidFill>
            <a:srgbClr val="4B784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50" name="object 21" descr="object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8600" y="1216695"/>
            <a:ext cx="1158853" cy="11885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4" name="object 22"/>
          <p:cNvGrpSpPr/>
          <p:nvPr/>
        </p:nvGrpSpPr>
        <p:grpSpPr>
          <a:xfrm>
            <a:off x="7498191" y="816266"/>
            <a:ext cx="2176928" cy="1569940"/>
            <a:chOff x="-1" y="-1"/>
            <a:chExt cx="2176927" cy="1569939"/>
          </a:xfrm>
        </p:grpSpPr>
        <p:sp>
          <p:nvSpPr>
            <p:cNvPr id="2151" name="object 23"/>
            <p:cNvSpPr/>
            <p:nvPr/>
          </p:nvSpPr>
          <p:spPr>
            <a:xfrm>
              <a:off x="1414211" y="1029675"/>
              <a:ext cx="98518" cy="337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73" y="0"/>
                  </a:moveTo>
                  <a:lnTo>
                    <a:pt x="16064" y="516"/>
                  </a:lnTo>
                  <a:lnTo>
                    <a:pt x="15048" y="1017"/>
                  </a:lnTo>
                  <a:lnTo>
                    <a:pt x="13910" y="1442"/>
                  </a:lnTo>
                  <a:lnTo>
                    <a:pt x="13238" y="1731"/>
                  </a:lnTo>
                  <a:lnTo>
                    <a:pt x="13137" y="2095"/>
                  </a:lnTo>
                  <a:lnTo>
                    <a:pt x="13238" y="3564"/>
                  </a:lnTo>
                  <a:lnTo>
                    <a:pt x="13040" y="3815"/>
                  </a:lnTo>
                  <a:lnTo>
                    <a:pt x="11219" y="3878"/>
                  </a:lnTo>
                  <a:lnTo>
                    <a:pt x="10952" y="4228"/>
                  </a:lnTo>
                  <a:lnTo>
                    <a:pt x="12570" y="4741"/>
                  </a:lnTo>
                  <a:lnTo>
                    <a:pt x="11987" y="5225"/>
                  </a:lnTo>
                  <a:lnTo>
                    <a:pt x="11286" y="5662"/>
                  </a:lnTo>
                  <a:lnTo>
                    <a:pt x="11039" y="6069"/>
                  </a:lnTo>
                  <a:lnTo>
                    <a:pt x="11846" y="6415"/>
                  </a:lnTo>
                  <a:lnTo>
                    <a:pt x="11434" y="6513"/>
                  </a:lnTo>
                  <a:lnTo>
                    <a:pt x="9108" y="7174"/>
                  </a:lnTo>
                  <a:lnTo>
                    <a:pt x="8919" y="7383"/>
                  </a:lnTo>
                  <a:lnTo>
                    <a:pt x="11141" y="7587"/>
                  </a:lnTo>
                  <a:lnTo>
                    <a:pt x="11147" y="7637"/>
                  </a:lnTo>
                  <a:lnTo>
                    <a:pt x="8600" y="8088"/>
                  </a:lnTo>
                  <a:lnTo>
                    <a:pt x="8862" y="8305"/>
                  </a:lnTo>
                  <a:lnTo>
                    <a:pt x="10091" y="8443"/>
                  </a:lnTo>
                  <a:lnTo>
                    <a:pt x="10451" y="8655"/>
                  </a:lnTo>
                  <a:lnTo>
                    <a:pt x="8058" y="8865"/>
                  </a:lnTo>
                  <a:lnTo>
                    <a:pt x="8194" y="9171"/>
                  </a:lnTo>
                  <a:lnTo>
                    <a:pt x="8413" y="9525"/>
                  </a:lnTo>
                  <a:lnTo>
                    <a:pt x="6271" y="9877"/>
                  </a:lnTo>
                  <a:lnTo>
                    <a:pt x="7233" y="9982"/>
                  </a:lnTo>
                  <a:lnTo>
                    <a:pt x="8518" y="10010"/>
                  </a:lnTo>
                  <a:lnTo>
                    <a:pt x="8680" y="10124"/>
                  </a:lnTo>
                  <a:lnTo>
                    <a:pt x="6271" y="10488"/>
                  </a:lnTo>
                  <a:lnTo>
                    <a:pt x="6566" y="10677"/>
                  </a:lnTo>
                  <a:lnTo>
                    <a:pt x="7488" y="10549"/>
                  </a:lnTo>
                  <a:lnTo>
                    <a:pt x="7663" y="10590"/>
                  </a:lnTo>
                  <a:lnTo>
                    <a:pt x="11147" y="10285"/>
                  </a:lnTo>
                  <a:lnTo>
                    <a:pt x="10556" y="10588"/>
                  </a:lnTo>
                  <a:lnTo>
                    <a:pt x="9047" y="10761"/>
                  </a:lnTo>
                  <a:lnTo>
                    <a:pt x="7674" y="11234"/>
                  </a:lnTo>
                  <a:lnTo>
                    <a:pt x="7694" y="11410"/>
                  </a:lnTo>
                  <a:lnTo>
                    <a:pt x="6271" y="11506"/>
                  </a:lnTo>
                  <a:lnTo>
                    <a:pt x="9406" y="11405"/>
                  </a:lnTo>
                  <a:lnTo>
                    <a:pt x="9292" y="11787"/>
                  </a:lnTo>
                  <a:lnTo>
                    <a:pt x="8063" y="11967"/>
                  </a:lnTo>
                  <a:lnTo>
                    <a:pt x="6373" y="11992"/>
                  </a:lnTo>
                  <a:lnTo>
                    <a:pt x="4876" y="11914"/>
                  </a:lnTo>
                  <a:lnTo>
                    <a:pt x="8362" y="12525"/>
                  </a:lnTo>
                  <a:lnTo>
                    <a:pt x="2787" y="13136"/>
                  </a:lnTo>
                  <a:lnTo>
                    <a:pt x="4381" y="13637"/>
                  </a:lnTo>
                  <a:lnTo>
                    <a:pt x="3281" y="14341"/>
                  </a:lnTo>
                  <a:lnTo>
                    <a:pt x="4876" y="14765"/>
                  </a:lnTo>
                  <a:lnTo>
                    <a:pt x="0" y="15376"/>
                  </a:lnTo>
                  <a:lnTo>
                    <a:pt x="2436" y="16089"/>
                  </a:lnTo>
                  <a:lnTo>
                    <a:pt x="4876" y="15987"/>
                  </a:lnTo>
                  <a:lnTo>
                    <a:pt x="2709" y="16452"/>
                  </a:lnTo>
                  <a:lnTo>
                    <a:pt x="1372" y="16697"/>
                  </a:lnTo>
                  <a:lnTo>
                    <a:pt x="1438" y="16995"/>
                  </a:lnTo>
                  <a:lnTo>
                    <a:pt x="3483" y="17616"/>
                  </a:lnTo>
                  <a:lnTo>
                    <a:pt x="2063" y="18711"/>
                  </a:lnTo>
                  <a:lnTo>
                    <a:pt x="2799" y="19614"/>
                  </a:lnTo>
                  <a:lnTo>
                    <a:pt x="3355" y="20512"/>
                  </a:lnTo>
                  <a:lnTo>
                    <a:pt x="1392" y="21588"/>
                  </a:lnTo>
                  <a:lnTo>
                    <a:pt x="6468" y="21600"/>
                  </a:lnTo>
                  <a:lnTo>
                    <a:pt x="16599" y="21562"/>
                  </a:lnTo>
                  <a:lnTo>
                    <a:pt x="21600" y="21588"/>
                  </a:lnTo>
                  <a:lnTo>
                    <a:pt x="17251" y="19116"/>
                  </a:lnTo>
                  <a:lnTo>
                    <a:pt x="16258" y="16362"/>
                  </a:lnTo>
                  <a:lnTo>
                    <a:pt x="16891" y="13497"/>
                  </a:lnTo>
                  <a:lnTo>
                    <a:pt x="17420" y="10692"/>
                  </a:lnTo>
                  <a:lnTo>
                    <a:pt x="16722" y="9940"/>
                  </a:lnTo>
                  <a:lnTo>
                    <a:pt x="16245" y="9319"/>
                  </a:lnTo>
                  <a:lnTo>
                    <a:pt x="16025" y="8591"/>
                  </a:lnTo>
                  <a:lnTo>
                    <a:pt x="17420" y="7498"/>
                  </a:lnTo>
                  <a:lnTo>
                    <a:pt x="17415" y="7315"/>
                  </a:lnTo>
                  <a:lnTo>
                    <a:pt x="15318" y="7039"/>
                  </a:lnTo>
                  <a:lnTo>
                    <a:pt x="15329" y="6619"/>
                  </a:lnTo>
                  <a:lnTo>
                    <a:pt x="15655" y="5645"/>
                  </a:lnTo>
                  <a:lnTo>
                    <a:pt x="17064" y="3286"/>
                  </a:lnTo>
                  <a:lnTo>
                    <a:pt x="17420" y="2240"/>
                  </a:lnTo>
                  <a:lnTo>
                    <a:pt x="17075" y="1038"/>
                  </a:lnTo>
                  <a:lnTo>
                    <a:pt x="16798" y="331"/>
                  </a:lnTo>
                  <a:lnTo>
                    <a:pt x="16373" y="0"/>
                  </a:lnTo>
                  <a:close/>
                </a:path>
              </a:pathLst>
            </a:custGeom>
            <a:solidFill>
              <a:srgbClr val="2E49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2" name="object 24"/>
            <p:cNvSpPr/>
            <p:nvPr/>
          </p:nvSpPr>
          <p:spPr>
            <a:xfrm>
              <a:off x="1484074" y="1064626"/>
              <a:ext cx="77221" cy="30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82" y="0"/>
                  </a:moveTo>
                  <a:lnTo>
                    <a:pt x="2228" y="1168"/>
                  </a:lnTo>
                  <a:lnTo>
                    <a:pt x="431" y="3802"/>
                  </a:lnTo>
                  <a:lnTo>
                    <a:pt x="14" y="4889"/>
                  </a:lnTo>
                  <a:lnTo>
                    <a:pt x="0" y="5358"/>
                  </a:lnTo>
                  <a:lnTo>
                    <a:pt x="2675" y="5666"/>
                  </a:lnTo>
                  <a:lnTo>
                    <a:pt x="2682" y="5870"/>
                  </a:lnTo>
                  <a:lnTo>
                    <a:pt x="902" y="7091"/>
                  </a:lnTo>
                  <a:lnTo>
                    <a:pt x="1182" y="7903"/>
                  </a:lnTo>
                  <a:lnTo>
                    <a:pt x="1791" y="8596"/>
                  </a:lnTo>
                  <a:lnTo>
                    <a:pt x="2682" y="9436"/>
                  </a:lnTo>
                  <a:lnTo>
                    <a:pt x="2006" y="12567"/>
                  </a:lnTo>
                  <a:lnTo>
                    <a:pt x="1198" y="15766"/>
                  </a:lnTo>
                  <a:lnTo>
                    <a:pt x="2466" y="18841"/>
                  </a:lnTo>
                  <a:lnTo>
                    <a:pt x="8015" y="21600"/>
                  </a:lnTo>
                  <a:lnTo>
                    <a:pt x="8903" y="21600"/>
                  </a:lnTo>
                  <a:lnTo>
                    <a:pt x="14218" y="21025"/>
                  </a:lnTo>
                  <a:lnTo>
                    <a:pt x="17048" y="19986"/>
                  </a:lnTo>
                  <a:lnTo>
                    <a:pt x="18917" y="18845"/>
                  </a:lnTo>
                  <a:lnTo>
                    <a:pt x="21351" y="17962"/>
                  </a:lnTo>
                  <a:lnTo>
                    <a:pt x="18683" y="17166"/>
                  </a:lnTo>
                  <a:lnTo>
                    <a:pt x="21600" y="16775"/>
                  </a:lnTo>
                  <a:lnTo>
                    <a:pt x="20193" y="16482"/>
                  </a:lnTo>
                  <a:lnTo>
                    <a:pt x="13347" y="16029"/>
                  </a:lnTo>
                  <a:lnTo>
                    <a:pt x="14983" y="15808"/>
                  </a:lnTo>
                  <a:lnTo>
                    <a:pt x="18311" y="15770"/>
                  </a:lnTo>
                  <a:lnTo>
                    <a:pt x="21157" y="15634"/>
                  </a:lnTo>
                  <a:lnTo>
                    <a:pt x="21351" y="15120"/>
                  </a:lnTo>
                  <a:lnTo>
                    <a:pt x="20045" y="15074"/>
                  </a:lnTo>
                  <a:lnTo>
                    <a:pt x="17613" y="15137"/>
                  </a:lnTo>
                  <a:lnTo>
                    <a:pt x="15048" y="15078"/>
                  </a:lnTo>
                  <a:lnTo>
                    <a:pt x="13347" y="14666"/>
                  </a:lnTo>
                  <a:lnTo>
                    <a:pt x="14236" y="14492"/>
                  </a:lnTo>
                  <a:lnTo>
                    <a:pt x="16292" y="14396"/>
                  </a:lnTo>
                  <a:lnTo>
                    <a:pt x="17431" y="14178"/>
                  </a:lnTo>
                  <a:lnTo>
                    <a:pt x="15571" y="13643"/>
                  </a:lnTo>
                  <a:lnTo>
                    <a:pt x="19571" y="13301"/>
                  </a:lnTo>
                  <a:lnTo>
                    <a:pt x="10682" y="12164"/>
                  </a:lnTo>
                  <a:lnTo>
                    <a:pt x="17795" y="11710"/>
                  </a:lnTo>
                  <a:lnTo>
                    <a:pt x="14900" y="11192"/>
                  </a:lnTo>
                  <a:lnTo>
                    <a:pt x="12728" y="10743"/>
                  </a:lnTo>
                  <a:lnTo>
                    <a:pt x="12422" y="10322"/>
                  </a:lnTo>
                  <a:lnTo>
                    <a:pt x="15127" y="9891"/>
                  </a:lnTo>
                  <a:lnTo>
                    <a:pt x="9802" y="9432"/>
                  </a:lnTo>
                  <a:lnTo>
                    <a:pt x="9391" y="9105"/>
                  </a:lnTo>
                  <a:lnTo>
                    <a:pt x="11181" y="8887"/>
                  </a:lnTo>
                  <a:lnTo>
                    <a:pt x="12459" y="8754"/>
                  </a:lnTo>
                  <a:lnTo>
                    <a:pt x="12665" y="8584"/>
                  </a:lnTo>
                  <a:lnTo>
                    <a:pt x="9848" y="8366"/>
                  </a:lnTo>
                  <a:lnTo>
                    <a:pt x="9791" y="8299"/>
                  </a:lnTo>
                  <a:lnTo>
                    <a:pt x="10330" y="8227"/>
                  </a:lnTo>
                  <a:lnTo>
                    <a:pt x="11133" y="8079"/>
                  </a:lnTo>
                  <a:lnTo>
                    <a:pt x="10821" y="7756"/>
                  </a:lnTo>
                  <a:lnTo>
                    <a:pt x="8015" y="7162"/>
                  </a:lnTo>
                  <a:lnTo>
                    <a:pt x="10993" y="6734"/>
                  </a:lnTo>
                  <a:lnTo>
                    <a:pt x="10937" y="6579"/>
                  </a:lnTo>
                  <a:lnTo>
                    <a:pt x="9420" y="6488"/>
                  </a:lnTo>
                  <a:lnTo>
                    <a:pt x="8015" y="6253"/>
                  </a:lnTo>
                  <a:lnTo>
                    <a:pt x="7876" y="6190"/>
                  </a:lnTo>
                  <a:lnTo>
                    <a:pt x="9876" y="4957"/>
                  </a:lnTo>
                  <a:lnTo>
                    <a:pt x="9702" y="4812"/>
                  </a:lnTo>
                  <a:lnTo>
                    <a:pt x="5510" y="4031"/>
                  </a:lnTo>
                  <a:lnTo>
                    <a:pt x="5307" y="3681"/>
                  </a:lnTo>
                  <a:lnTo>
                    <a:pt x="7336" y="2612"/>
                  </a:lnTo>
                  <a:lnTo>
                    <a:pt x="7027" y="2281"/>
                  </a:lnTo>
                  <a:lnTo>
                    <a:pt x="4736" y="2218"/>
                  </a:lnTo>
                  <a:lnTo>
                    <a:pt x="2682" y="0"/>
                  </a:lnTo>
                  <a:close/>
                </a:path>
              </a:pathLst>
            </a:custGeom>
            <a:solidFill>
              <a:srgbClr val="4968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3" name="object 25"/>
            <p:cNvSpPr/>
            <p:nvPr/>
          </p:nvSpPr>
          <p:spPr>
            <a:xfrm>
              <a:off x="1449161" y="1189378"/>
              <a:ext cx="15892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246"/>
                  </a:lnTo>
                  <a:lnTo>
                    <a:pt x="379" y="9665"/>
                  </a:lnTo>
                  <a:lnTo>
                    <a:pt x="3867" y="18888"/>
                  </a:lnTo>
                  <a:lnTo>
                    <a:pt x="4333" y="21600"/>
                  </a:lnTo>
                  <a:lnTo>
                    <a:pt x="8580" y="14424"/>
                  </a:lnTo>
                  <a:lnTo>
                    <a:pt x="17940" y="91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DAF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154" name="object 26" descr="object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" y="-2"/>
              <a:ext cx="1558806" cy="1569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5" name="object 27" descr="object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73100" y="791322"/>
              <a:ext cx="368862" cy="6237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6" name="object 28" descr="object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7202" y="98516"/>
              <a:ext cx="1579725" cy="13284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7" name="object 29" descr="object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28435" y="937513"/>
              <a:ext cx="187368" cy="478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58" name="object 30"/>
            <p:cNvSpPr/>
            <p:nvPr/>
          </p:nvSpPr>
          <p:spPr>
            <a:xfrm>
              <a:off x="1147257" y="1391969"/>
              <a:ext cx="21289" cy="2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4" y="0"/>
                  </a:moveTo>
                  <a:lnTo>
                    <a:pt x="0" y="18851"/>
                  </a:lnTo>
                  <a:lnTo>
                    <a:pt x="6040" y="20902"/>
                  </a:lnTo>
                  <a:lnTo>
                    <a:pt x="9831" y="21600"/>
                  </a:lnTo>
                  <a:lnTo>
                    <a:pt x="13544" y="20138"/>
                  </a:lnTo>
                  <a:lnTo>
                    <a:pt x="19344" y="15711"/>
                  </a:lnTo>
                  <a:lnTo>
                    <a:pt x="17875" y="13966"/>
                  </a:lnTo>
                  <a:lnTo>
                    <a:pt x="21600" y="2863"/>
                  </a:lnTo>
                  <a:lnTo>
                    <a:pt x="17734" y="0"/>
                  </a:lnTo>
                  <a:close/>
                </a:path>
              </a:pathLst>
            </a:custGeom>
            <a:solidFill>
              <a:srgbClr val="FFF7E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9" name="object 31"/>
            <p:cNvSpPr/>
            <p:nvPr/>
          </p:nvSpPr>
          <p:spPr>
            <a:xfrm>
              <a:off x="1172682" y="1399499"/>
              <a:ext cx="15892" cy="15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59" y="0"/>
                  </a:moveTo>
                  <a:lnTo>
                    <a:pt x="8450" y="4216"/>
                  </a:lnTo>
                  <a:lnTo>
                    <a:pt x="0" y="15591"/>
                  </a:lnTo>
                  <a:lnTo>
                    <a:pt x="8632" y="21600"/>
                  </a:lnTo>
                  <a:lnTo>
                    <a:pt x="13433" y="18372"/>
                  </a:lnTo>
                  <a:lnTo>
                    <a:pt x="21600" y="19883"/>
                  </a:lnTo>
                  <a:lnTo>
                    <a:pt x="20590" y="4652"/>
                  </a:lnTo>
                  <a:lnTo>
                    <a:pt x="15759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160" name="object 32" descr="object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35191" y="1137728"/>
              <a:ext cx="85805" cy="216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1" name="object 33" descr="object 3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13562" y="435389"/>
              <a:ext cx="673740" cy="7786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2" name="object 34" descr="object 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12825" y="473528"/>
              <a:ext cx="554576" cy="646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3" name="object 35" descr="object 3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22656" y="295556"/>
              <a:ext cx="131017" cy="73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65" name="object 36"/>
          <p:cNvSpPr txBox="1"/>
          <p:nvPr/>
        </p:nvSpPr>
        <p:spPr>
          <a:xfrm>
            <a:off x="445921" y="986632"/>
            <a:ext cx="6889116" cy="1000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Regardless</a:t>
            </a:r>
            <a:r>
              <a:rPr spc="-1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climatic</a:t>
            </a:r>
            <a:r>
              <a:rPr spc="-5" dirty="0"/>
              <a:t> </a:t>
            </a:r>
            <a:r>
              <a:rPr dirty="0"/>
              <a:t>zones</a:t>
            </a:r>
            <a:r>
              <a:rPr spc="-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geographical</a:t>
            </a:r>
            <a:r>
              <a:rPr spc="-5" dirty="0"/>
              <a:t> </a:t>
            </a:r>
            <a:r>
              <a:rPr dirty="0"/>
              <a:t>areas,</a:t>
            </a:r>
            <a:r>
              <a:rPr spc="-5" dirty="0"/>
              <a:t> </a:t>
            </a:r>
            <a:r>
              <a:rPr dirty="0"/>
              <a:t>forests</a:t>
            </a:r>
            <a:r>
              <a:rPr spc="-5" dirty="0"/>
              <a:t> </a:t>
            </a:r>
            <a:r>
              <a:rPr dirty="0"/>
              <a:t>with</a:t>
            </a:r>
            <a:r>
              <a:rPr spc="-5" dirty="0"/>
              <a:t> </a:t>
            </a:r>
            <a:r>
              <a:rPr dirty="0"/>
              <a:t>characteristic</a:t>
            </a:r>
            <a:r>
              <a:rPr spc="-10" dirty="0"/>
              <a:t> </a:t>
            </a:r>
            <a:r>
              <a:rPr dirty="0"/>
              <a:t>species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plants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dirty="0"/>
              <a:t>animals have numerous ecological </a:t>
            </a:r>
            <a:r>
              <a:rPr spc="-10" dirty="0"/>
              <a:t>relationships.</a:t>
            </a:r>
          </a:p>
          <a:p>
            <a:pPr marR="121285" indent="118745" algn="just">
              <a:lnSpc>
                <a:spcPct val="111099"/>
              </a:lnSpc>
              <a:spcBef>
                <a:spcPts val="8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Ecological</a:t>
            </a:r>
            <a:r>
              <a:rPr spc="-15" dirty="0"/>
              <a:t> </a:t>
            </a:r>
            <a:r>
              <a:rPr dirty="0"/>
              <a:t>relationships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include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interactions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between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different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species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plants,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animals,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microorganisms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their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environment.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These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relationships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crucial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maintaining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balance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within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ecosystem.</a:t>
            </a:r>
          </a:p>
        </p:txBody>
      </p:sp>
      <p:sp>
        <p:nvSpPr>
          <p:cNvPr id="2166" name="object 37"/>
          <p:cNvSpPr txBox="1"/>
          <p:nvPr/>
        </p:nvSpPr>
        <p:spPr>
          <a:xfrm>
            <a:off x="456370" y="5737616"/>
            <a:ext cx="2993390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Birds, bees, butterflies, and bats </a:t>
            </a:r>
            <a:r>
              <a:rPr spc="-10" dirty="0"/>
              <a:t>transfer </a:t>
            </a:r>
            <a:r>
              <a:rPr dirty="0"/>
              <a:t>pollen</a:t>
            </a:r>
            <a:r>
              <a:rPr spc="-30" dirty="0"/>
              <a:t> </a:t>
            </a:r>
            <a:r>
              <a:rPr dirty="0"/>
              <a:t>between</a:t>
            </a:r>
            <a:r>
              <a:rPr spc="-25" dirty="0"/>
              <a:t> </a:t>
            </a:r>
            <a:r>
              <a:rPr dirty="0"/>
              <a:t>plants,</a:t>
            </a:r>
            <a:r>
              <a:rPr spc="-25" dirty="0"/>
              <a:t> </a:t>
            </a:r>
            <a:r>
              <a:rPr spc="-10" dirty="0"/>
              <a:t>enabling </a:t>
            </a:r>
            <a:r>
              <a:rPr dirty="0"/>
              <a:t>reproduction,</a:t>
            </a:r>
            <a:r>
              <a:rPr spc="-10" dirty="0"/>
              <a:t> </a:t>
            </a:r>
            <a:r>
              <a:rPr dirty="0"/>
              <a:t>while</a:t>
            </a:r>
            <a:r>
              <a:rPr spc="-10" dirty="0"/>
              <a:t> </a:t>
            </a:r>
            <a:r>
              <a:rPr dirty="0"/>
              <a:t>they</a:t>
            </a:r>
            <a:r>
              <a:rPr spc="-10" dirty="0"/>
              <a:t> </a:t>
            </a:r>
            <a:r>
              <a:rPr dirty="0"/>
              <a:t>receive</a:t>
            </a:r>
            <a:r>
              <a:rPr spc="-10" dirty="0"/>
              <a:t> </a:t>
            </a:r>
            <a:r>
              <a:rPr dirty="0"/>
              <a:t>food</a:t>
            </a:r>
            <a:r>
              <a:rPr spc="-10" dirty="0"/>
              <a:t> </a:t>
            </a:r>
            <a:r>
              <a:rPr spc="-25" dirty="0"/>
              <a:t>in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form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nectar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pollen.</a:t>
            </a:r>
          </a:p>
        </p:txBody>
      </p:sp>
      <p:sp>
        <p:nvSpPr>
          <p:cNvPr id="2167" name="object 38"/>
          <p:cNvSpPr txBox="1"/>
          <p:nvPr/>
        </p:nvSpPr>
        <p:spPr>
          <a:xfrm>
            <a:off x="3729609" y="3268912"/>
            <a:ext cx="3357882" cy="115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9525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Competition</a:t>
            </a:r>
            <a:r>
              <a:rPr spc="10"/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- is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 relationship in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which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species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compete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same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limited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resources,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such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as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food,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space,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water,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light.</a:t>
            </a:r>
          </a:p>
          <a:p>
            <a:pPr marL="241300" marR="365758" indent="-228600">
              <a:lnSpc>
                <a:spcPct val="111099"/>
              </a:lnSpc>
              <a:spcBef>
                <a:spcPts val="600"/>
              </a:spcBef>
              <a:buSzPct val="100000"/>
              <a:buChar char="•"/>
              <a:tabLst>
                <a:tab pos="241300" algn="l"/>
              </a:tabLst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In</a:t>
            </a:r>
            <a:r>
              <a:rPr spc="-15"/>
              <a:t> </a:t>
            </a:r>
            <a:r>
              <a:t>the</a:t>
            </a:r>
            <a:r>
              <a:rPr spc="-15"/>
              <a:t> </a:t>
            </a:r>
            <a:r>
              <a:t>forest,</a:t>
            </a:r>
            <a:r>
              <a:rPr spc="-15"/>
              <a:t> </a:t>
            </a:r>
            <a:r>
              <a:t>trees</a:t>
            </a:r>
            <a:r>
              <a:rPr spc="-15"/>
              <a:t> </a:t>
            </a:r>
            <a:r>
              <a:t>compete</a:t>
            </a:r>
            <a:r>
              <a:rPr spc="-15"/>
              <a:t> </a:t>
            </a:r>
            <a:r>
              <a:t>for</a:t>
            </a:r>
            <a:r>
              <a:rPr spc="-15"/>
              <a:t> </a:t>
            </a:r>
            <a:r>
              <a:rPr spc="-10"/>
              <a:t>sunlight, </a:t>
            </a:r>
            <a:r>
              <a:t>which</a:t>
            </a:r>
            <a:r>
              <a:rPr spc="-20"/>
              <a:t> </a:t>
            </a:r>
            <a:r>
              <a:t>can</a:t>
            </a:r>
            <a:r>
              <a:rPr spc="-15"/>
              <a:t> </a:t>
            </a:r>
            <a:r>
              <a:t>affect</a:t>
            </a:r>
            <a:r>
              <a:rPr spc="-15"/>
              <a:t> </a:t>
            </a:r>
            <a:r>
              <a:t>the</a:t>
            </a:r>
            <a:r>
              <a:rPr spc="-15"/>
              <a:t> </a:t>
            </a:r>
            <a:r>
              <a:t>growth</a:t>
            </a:r>
            <a:r>
              <a:rPr spc="-20"/>
              <a:t> </a:t>
            </a:r>
            <a:r>
              <a:rPr spc="-25"/>
              <a:t>and </a:t>
            </a:r>
            <a:r>
              <a:t>survival</a:t>
            </a:r>
            <a:r>
              <a:rPr spc="-5"/>
              <a:t> </a:t>
            </a:r>
            <a:r>
              <a:t>of</a:t>
            </a:r>
            <a:r>
              <a:rPr spc="-5"/>
              <a:t> </a:t>
            </a:r>
            <a:r>
              <a:t>young</a:t>
            </a:r>
            <a:r>
              <a:rPr spc="-5"/>
              <a:t> </a:t>
            </a:r>
            <a:r>
              <a:rPr spc="-10"/>
              <a:t>trees.</a:t>
            </a:r>
          </a:p>
        </p:txBody>
      </p:sp>
      <p:sp>
        <p:nvSpPr>
          <p:cNvPr id="2168" name="object 39"/>
          <p:cNvSpPr txBox="1"/>
          <p:nvPr/>
        </p:nvSpPr>
        <p:spPr>
          <a:xfrm>
            <a:off x="3749377" y="4730795"/>
            <a:ext cx="2999110" cy="1815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Roe</a:t>
            </a:r>
            <a:r>
              <a:rPr spc="-5" dirty="0"/>
              <a:t> </a:t>
            </a:r>
            <a:r>
              <a:rPr dirty="0"/>
              <a:t>deer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wild</a:t>
            </a:r>
            <a:r>
              <a:rPr spc="-5" dirty="0"/>
              <a:t> </a:t>
            </a:r>
            <a:r>
              <a:rPr dirty="0"/>
              <a:t>boar</a:t>
            </a:r>
            <a:r>
              <a:rPr spc="-5" dirty="0"/>
              <a:t> </a:t>
            </a:r>
            <a:r>
              <a:rPr dirty="0"/>
              <a:t>often eat</a:t>
            </a:r>
            <a:r>
              <a:rPr spc="-5" dirty="0"/>
              <a:t> </a:t>
            </a:r>
            <a:r>
              <a:rPr spc="-10" dirty="0"/>
              <a:t>similar </a:t>
            </a:r>
            <a:r>
              <a:rPr dirty="0"/>
              <a:t>resources, such as saplings, fruits, </a:t>
            </a:r>
            <a:r>
              <a:rPr spc="-25" dirty="0"/>
              <a:t>and </a:t>
            </a:r>
            <a:r>
              <a:rPr dirty="0"/>
              <a:t>roots.</a:t>
            </a:r>
            <a:r>
              <a:rPr spc="-10" dirty="0"/>
              <a:t> </a:t>
            </a:r>
            <a:r>
              <a:rPr dirty="0"/>
              <a:t>When</a:t>
            </a:r>
            <a:r>
              <a:rPr spc="-5" dirty="0"/>
              <a:t> </a:t>
            </a:r>
            <a:r>
              <a:rPr dirty="0"/>
              <a:t>resources</a:t>
            </a:r>
            <a:r>
              <a:rPr spc="-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limited</a:t>
            </a:r>
            <a:r>
              <a:rPr spc="-5" dirty="0"/>
              <a:t> </a:t>
            </a:r>
            <a:r>
              <a:rPr spc="-10" dirty="0"/>
              <a:t>(e.g.,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winter),</a:t>
            </a:r>
            <a:r>
              <a:rPr spc="-25" dirty="0"/>
              <a:t> </a:t>
            </a:r>
            <a:r>
              <a:rPr dirty="0"/>
              <a:t>competition</a:t>
            </a:r>
            <a:r>
              <a:rPr spc="-20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dirty="0"/>
              <a:t>food</a:t>
            </a:r>
            <a:r>
              <a:rPr spc="-20" dirty="0"/>
              <a:t> </a:t>
            </a:r>
            <a:r>
              <a:rPr spc="-10" dirty="0"/>
              <a:t>becomes </a:t>
            </a:r>
            <a:r>
              <a:rPr dirty="0"/>
              <a:t>more </a:t>
            </a:r>
            <a:r>
              <a:rPr spc="-10" dirty="0"/>
              <a:t>intense.</a:t>
            </a:r>
          </a:p>
          <a:p>
            <a:pPr marL="241300" marR="287654" indent="-228600">
              <a:lnSpc>
                <a:spcPct val="111099"/>
              </a:lnSpc>
              <a:buSzPct val="100000"/>
              <a:buChar char="•"/>
              <a:tabLst>
                <a:tab pos="241300" algn="l"/>
              </a:tabLst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Woodpeckers</a:t>
            </a:r>
            <a:r>
              <a:rPr spc="-10" dirty="0"/>
              <a:t> </a:t>
            </a:r>
            <a:r>
              <a:rPr dirty="0"/>
              <a:t>often</a:t>
            </a:r>
            <a:r>
              <a:rPr spc="-1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cavities</a:t>
            </a:r>
            <a:r>
              <a:rPr spc="-10" dirty="0"/>
              <a:t> </a:t>
            </a:r>
            <a:r>
              <a:rPr spc="-25" dirty="0"/>
              <a:t>in </a:t>
            </a:r>
            <a:r>
              <a:rPr dirty="0"/>
              <a:t>trees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their</a:t>
            </a:r>
            <a:r>
              <a:rPr spc="-10" dirty="0"/>
              <a:t> </a:t>
            </a:r>
            <a:r>
              <a:rPr dirty="0"/>
              <a:t>nests,</a:t>
            </a:r>
            <a:r>
              <a:rPr spc="-10" dirty="0"/>
              <a:t> </a:t>
            </a:r>
            <a:r>
              <a:rPr dirty="0"/>
              <a:t>but</a:t>
            </a:r>
            <a:r>
              <a:rPr spc="-10" dirty="0"/>
              <a:t> </a:t>
            </a:r>
            <a:r>
              <a:rPr dirty="0"/>
              <a:t>after</a:t>
            </a:r>
            <a:r>
              <a:rPr spc="-10" dirty="0"/>
              <a:t> </a:t>
            </a:r>
            <a:r>
              <a:rPr spc="-20" dirty="0"/>
              <a:t>they </a:t>
            </a:r>
            <a:r>
              <a:rPr dirty="0"/>
              <a:t>leave, starlings can take over </a:t>
            </a:r>
            <a:r>
              <a:rPr spc="-10" dirty="0"/>
              <a:t>these </a:t>
            </a:r>
            <a:r>
              <a:rPr dirty="0"/>
              <a:t>cavities.</a:t>
            </a:r>
            <a:r>
              <a:rPr spc="-10" dirty="0"/>
              <a:t> </a:t>
            </a:r>
            <a:r>
              <a:rPr dirty="0"/>
              <a:t>Sometimes,</a:t>
            </a:r>
            <a:r>
              <a:rPr spc="-10" dirty="0"/>
              <a:t> </a:t>
            </a:r>
            <a:r>
              <a:rPr dirty="0"/>
              <a:t>both</a:t>
            </a:r>
            <a:r>
              <a:rPr spc="-5" dirty="0"/>
              <a:t> </a:t>
            </a:r>
            <a:r>
              <a:rPr spc="-10" dirty="0"/>
              <a:t>species </a:t>
            </a:r>
            <a:r>
              <a:rPr dirty="0"/>
              <a:t>compete</a:t>
            </a:r>
            <a:r>
              <a:rPr spc="-2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same</a:t>
            </a:r>
            <a:r>
              <a:rPr spc="-20" dirty="0"/>
              <a:t> </a:t>
            </a:r>
            <a:r>
              <a:rPr spc="-10" dirty="0"/>
              <a:t>hollows.</a:t>
            </a:r>
          </a:p>
        </p:txBody>
      </p:sp>
      <p:sp>
        <p:nvSpPr>
          <p:cNvPr id="2169" name="object 40"/>
          <p:cNvSpPr txBox="1"/>
          <p:nvPr/>
        </p:nvSpPr>
        <p:spPr>
          <a:xfrm>
            <a:off x="7277792" y="2702529"/>
            <a:ext cx="2970535" cy="2665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1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Commensalism</a:t>
            </a:r>
            <a:r>
              <a:rPr spc="5"/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-</a:t>
            </a:r>
            <a:r>
              <a:rPr spc="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</a:t>
            </a:r>
            <a:r>
              <a:rPr spc="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ecological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relationship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between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two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different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species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where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one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benefits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other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neither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harmed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nor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helped.</a:t>
            </a:r>
          </a:p>
          <a:p>
            <a:pPr marL="241300" marR="465455" indent="-228600">
              <a:lnSpc>
                <a:spcPct val="111099"/>
              </a:lnSpc>
              <a:spcBef>
                <a:spcPts val="800"/>
              </a:spcBef>
              <a:buSzPct val="100000"/>
              <a:buChar char="•"/>
              <a:tabLst>
                <a:tab pos="241300" algn="l"/>
              </a:tabLst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Small</a:t>
            </a:r>
            <a:r>
              <a:rPr spc="-10"/>
              <a:t> </a:t>
            </a:r>
            <a:r>
              <a:t>mammals</a:t>
            </a:r>
            <a:r>
              <a:rPr spc="-5"/>
              <a:t> </a:t>
            </a:r>
            <a:r>
              <a:t>(e.g.,</a:t>
            </a:r>
            <a:r>
              <a:rPr spc="-10"/>
              <a:t> </a:t>
            </a:r>
            <a:r>
              <a:t>mice)</a:t>
            </a:r>
            <a:r>
              <a:rPr spc="-5"/>
              <a:t> </a:t>
            </a:r>
            <a:r>
              <a:rPr spc="-25"/>
              <a:t>or </a:t>
            </a:r>
            <a:r>
              <a:t>amphibians</a:t>
            </a:r>
            <a:r>
              <a:rPr spc="-20"/>
              <a:t> </a:t>
            </a:r>
            <a:r>
              <a:t>(e.g.,</a:t>
            </a:r>
            <a:r>
              <a:rPr spc="-15"/>
              <a:t> </a:t>
            </a:r>
            <a:r>
              <a:t>frogs)</a:t>
            </a:r>
            <a:r>
              <a:rPr spc="-15"/>
              <a:t> </a:t>
            </a:r>
            <a:r>
              <a:t>use</a:t>
            </a:r>
            <a:r>
              <a:rPr spc="-15"/>
              <a:t> </a:t>
            </a:r>
            <a:r>
              <a:rPr spc="-10"/>
              <a:t>fallen </a:t>
            </a:r>
            <a:r>
              <a:t>branches</a:t>
            </a:r>
            <a:r>
              <a:rPr spc="-20"/>
              <a:t> </a:t>
            </a:r>
            <a:r>
              <a:t>or</a:t>
            </a:r>
            <a:r>
              <a:rPr spc="-15"/>
              <a:t> </a:t>
            </a:r>
            <a:r>
              <a:t>logs</a:t>
            </a:r>
            <a:r>
              <a:rPr spc="-15"/>
              <a:t> </a:t>
            </a:r>
            <a:r>
              <a:t>for</a:t>
            </a:r>
            <a:r>
              <a:rPr spc="-15"/>
              <a:t> </a:t>
            </a:r>
            <a:r>
              <a:rPr spc="-10"/>
              <a:t>shelter.</a:t>
            </a:r>
          </a:p>
          <a:p>
            <a:pPr>
              <a:spcBef>
                <a:spcPts val="200"/>
              </a:spcBef>
              <a:buClr>
                <a:srgbClr val="010202"/>
              </a:buClr>
              <a:buSzPct val="100000"/>
              <a:buFont typeface="Podkova Regular Regular"/>
              <a:buChar char="•"/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/>
          </a:p>
          <a:p>
            <a:pPr marL="241300" marR="229870" indent="-228600">
              <a:lnSpc>
                <a:spcPct val="111099"/>
              </a:lnSpc>
              <a:buSzPct val="100000"/>
              <a:buChar char="•"/>
              <a:tabLst>
                <a:tab pos="241300" algn="l"/>
              </a:tabLst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Forest birds (such as woodpeckers </a:t>
            </a:r>
            <a:r>
              <a:rPr spc="-25"/>
              <a:t>or </a:t>
            </a:r>
            <a:r>
              <a:t>owls)</a:t>
            </a:r>
            <a:r>
              <a:rPr spc="-5"/>
              <a:t> </a:t>
            </a:r>
            <a:r>
              <a:t>build</a:t>
            </a:r>
            <a:r>
              <a:rPr spc="-5"/>
              <a:t> </a:t>
            </a:r>
            <a:r>
              <a:t>nests</a:t>
            </a:r>
            <a:r>
              <a:rPr spc="-5"/>
              <a:t> </a:t>
            </a:r>
            <a:r>
              <a:t>in</a:t>
            </a:r>
            <a:r>
              <a:rPr spc="-5"/>
              <a:t> </a:t>
            </a:r>
            <a:r>
              <a:t>the</a:t>
            </a:r>
            <a:r>
              <a:rPr spc="-5"/>
              <a:t> </a:t>
            </a:r>
            <a:r>
              <a:t>cavities</a:t>
            </a:r>
            <a:r>
              <a:rPr spc="-5"/>
              <a:t> </a:t>
            </a:r>
            <a:r>
              <a:rPr spc="-25"/>
              <a:t>of </a:t>
            </a:r>
            <a:r>
              <a:t>old </a:t>
            </a:r>
            <a:r>
              <a:rPr spc="-10"/>
              <a:t>trees.</a:t>
            </a:r>
          </a:p>
          <a:p>
            <a:pPr>
              <a:spcBef>
                <a:spcPts val="200"/>
              </a:spcBef>
              <a:buClr>
                <a:srgbClr val="010202"/>
              </a:buClr>
              <a:buSzPct val="100000"/>
              <a:buFont typeface="Podkova Regular Regular"/>
              <a:buChar char="•"/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/>
          </a:p>
          <a:p>
            <a:pPr marL="241300" marR="468630" indent="-228600">
              <a:lnSpc>
                <a:spcPct val="111099"/>
              </a:lnSpc>
              <a:buSzPct val="100000"/>
              <a:buChar char="•"/>
              <a:tabLst>
                <a:tab pos="241300" algn="l"/>
              </a:tabLst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Ferns, mosses, lichens, and </a:t>
            </a:r>
            <a:r>
              <a:rPr spc="-10"/>
              <a:t>fungi </a:t>
            </a:r>
            <a:r>
              <a:t>grow</a:t>
            </a:r>
            <a:r>
              <a:rPr spc="-15"/>
              <a:t> </a:t>
            </a:r>
            <a:r>
              <a:t>on</a:t>
            </a:r>
            <a:r>
              <a:rPr spc="-15"/>
              <a:t> </a:t>
            </a:r>
            <a:r>
              <a:t>tree</a:t>
            </a:r>
            <a:r>
              <a:rPr spc="-10"/>
              <a:t> </a:t>
            </a:r>
            <a:r>
              <a:t>branches</a:t>
            </a:r>
            <a:r>
              <a:rPr spc="-15"/>
              <a:t> </a:t>
            </a:r>
            <a:r>
              <a:t>or</a:t>
            </a:r>
            <a:r>
              <a:rPr spc="-10"/>
              <a:t> trunks.</a:t>
            </a:r>
          </a:p>
        </p:txBody>
      </p:sp>
      <p:grpSp>
        <p:nvGrpSpPr>
          <p:cNvPr id="2189" name="object 41"/>
          <p:cNvGrpSpPr/>
          <p:nvPr/>
        </p:nvGrpSpPr>
        <p:grpSpPr>
          <a:xfrm>
            <a:off x="2980961" y="6337716"/>
            <a:ext cx="707808" cy="623387"/>
            <a:chOff x="0" y="-1"/>
            <a:chExt cx="707806" cy="623386"/>
          </a:xfrm>
        </p:grpSpPr>
        <p:sp>
          <p:nvSpPr>
            <p:cNvPr id="2170" name="object 42"/>
            <p:cNvSpPr/>
            <p:nvPr/>
          </p:nvSpPr>
          <p:spPr>
            <a:xfrm>
              <a:off x="41652" y="457071"/>
              <a:ext cx="648401" cy="166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55" y="0"/>
                  </a:moveTo>
                  <a:lnTo>
                    <a:pt x="21403" y="195"/>
                  </a:lnTo>
                  <a:lnTo>
                    <a:pt x="21382" y="653"/>
                  </a:lnTo>
                  <a:lnTo>
                    <a:pt x="21364" y="731"/>
                  </a:lnTo>
                  <a:lnTo>
                    <a:pt x="20197" y="3471"/>
                  </a:lnTo>
                  <a:lnTo>
                    <a:pt x="18705" y="4604"/>
                  </a:lnTo>
                  <a:lnTo>
                    <a:pt x="17178" y="5159"/>
                  </a:lnTo>
                  <a:lnTo>
                    <a:pt x="15905" y="6166"/>
                  </a:lnTo>
                  <a:lnTo>
                    <a:pt x="15719" y="6618"/>
                  </a:lnTo>
                  <a:lnTo>
                    <a:pt x="15145" y="8298"/>
                  </a:lnTo>
                  <a:lnTo>
                    <a:pt x="14904" y="8922"/>
                  </a:lnTo>
                  <a:lnTo>
                    <a:pt x="13434" y="11676"/>
                  </a:lnTo>
                  <a:lnTo>
                    <a:pt x="11835" y="14026"/>
                  </a:lnTo>
                  <a:lnTo>
                    <a:pt x="10143" y="15928"/>
                  </a:lnTo>
                  <a:lnTo>
                    <a:pt x="8393" y="17339"/>
                  </a:lnTo>
                  <a:lnTo>
                    <a:pt x="6623" y="18214"/>
                  </a:lnTo>
                  <a:lnTo>
                    <a:pt x="4868" y="18510"/>
                  </a:lnTo>
                  <a:lnTo>
                    <a:pt x="3165" y="18183"/>
                  </a:lnTo>
                  <a:lnTo>
                    <a:pt x="1551" y="17189"/>
                  </a:lnTo>
                  <a:lnTo>
                    <a:pt x="285" y="15792"/>
                  </a:lnTo>
                  <a:lnTo>
                    <a:pt x="0" y="15351"/>
                  </a:lnTo>
                  <a:lnTo>
                    <a:pt x="527" y="17218"/>
                  </a:lnTo>
                  <a:lnTo>
                    <a:pt x="1127" y="18705"/>
                  </a:lnTo>
                  <a:lnTo>
                    <a:pt x="1777" y="19855"/>
                  </a:lnTo>
                  <a:lnTo>
                    <a:pt x="2455" y="20710"/>
                  </a:lnTo>
                  <a:lnTo>
                    <a:pt x="4023" y="20741"/>
                  </a:lnTo>
                  <a:lnTo>
                    <a:pt x="5618" y="20871"/>
                  </a:lnTo>
                  <a:lnTo>
                    <a:pt x="10484" y="21455"/>
                  </a:lnTo>
                  <a:lnTo>
                    <a:pt x="12106" y="21579"/>
                  </a:lnTo>
                  <a:lnTo>
                    <a:pt x="13716" y="21600"/>
                  </a:lnTo>
                  <a:lnTo>
                    <a:pt x="15306" y="21477"/>
                  </a:lnTo>
                  <a:lnTo>
                    <a:pt x="16867" y="21171"/>
                  </a:lnTo>
                  <a:lnTo>
                    <a:pt x="18458" y="19851"/>
                  </a:lnTo>
                  <a:lnTo>
                    <a:pt x="19879" y="16854"/>
                  </a:lnTo>
                  <a:lnTo>
                    <a:pt x="20967" y="12321"/>
                  </a:lnTo>
                  <a:lnTo>
                    <a:pt x="21560" y="6395"/>
                  </a:lnTo>
                  <a:lnTo>
                    <a:pt x="21600" y="4763"/>
                  </a:lnTo>
                  <a:lnTo>
                    <a:pt x="21598" y="3130"/>
                  </a:lnTo>
                  <a:lnTo>
                    <a:pt x="21587" y="1541"/>
                  </a:lnTo>
                  <a:lnTo>
                    <a:pt x="21600" y="41"/>
                  </a:lnTo>
                  <a:lnTo>
                    <a:pt x="21455" y="0"/>
                  </a:lnTo>
                  <a:close/>
                </a:path>
              </a:pathLst>
            </a:custGeom>
            <a:solidFill>
              <a:srgbClr val="0809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1" name="object 43"/>
            <p:cNvSpPr/>
            <p:nvPr/>
          </p:nvSpPr>
          <p:spPr>
            <a:xfrm>
              <a:off x="2751" y="409961"/>
              <a:ext cx="681400" cy="94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4" y="0"/>
                  </a:moveTo>
                  <a:lnTo>
                    <a:pt x="11749" y="191"/>
                  </a:lnTo>
                  <a:lnTo>
                    <a:pt x="10232" y="519"/>
                  </a:lnTo>
                  <a:lnTo>
                    <a:pt x="8745" y="599"/>
                  </a:lnTo>
                  <a:lnTo>
                    <a:pt x="8836" y="6217"/>
                  </a:lnTo>
                  <a:lnTo>
                    <a:pt x="8329" y="9122"/>
                  </a:lnTo>
                  <a:lnTo>
                    <a:pt x="7666" y="8641"/>
                  </a:lnTo>
                  <a:lnTo>
                    <a:pt x="7287" y="4099"/>
                  </a:lnTo>
                  <a:lnTo>
                    <a:pt x="7269" y="2681"/>
                  </a:lnTo>
                  <a:lnTo>
                    <a:pt x="7306" y="1817"/>
                  </a:lnTo>
                  <a:lnTo>
                    <a:pt x="7399" y="599"/>
                  </a:lnTo>
                  <a:lnTo>
                    <a:pt x="7007" y="647"/>
                  </a:lnTo>
                  <a:lnTo>
                    <a:pt x="5769" y="605"/>
                  </a:lnTo>
                  <a:lnTo>
                    <a:pt x="5493" y="1138"/>
                  </a:lnTo>
                  <a:lnTo>
                    <a:pt x="5483" y="3532"/>
                  </a:lnTo>
                  <a:lnTo>
                    <a:pt x="5499" y="8421"/>
                  </a:lnTo>
                  <a:lnTo>
                    <a:pt x="5493" y="10831"/>
                  </a:lnTo>
                  <a:lnTo>
                    <a:pt x="5783" y="10871"/>
                  </a:lnTo>
                  <a:lnTo>
                    <a:pt x="6745" y="11408"/>
                  </a:lnTo>
                  <a:lnTo>
                    <a:pt x="6714" y="11089"/>
                  </a:lnTo>
                  <a:lnTo>
                    <a:pt x="6745" y="10831"/>
                  </a:lnTo>
                  <a:lnTo>
                    <a:pt x="6755" y="11043"/>
                  </a:lnTo>
                  <a:lnTo>
                    <a:pt x="6812" y="11524"/>
                  </a:lnTo>
                  <a:lnTo>
                    <a:pt x="6782" y="11637"/>
                  </a:lnTo>
                  <a:lnTo>
                    <a:pt x="6381" y="12051"/>
                  </a:lnTo>
                  <a:lnTo>
                    <a:pt x="5726" y="11977"/>
                  </a:lnTo>
                  <a:lnTo>
                    <a:pt x="5048" y="11733"/>
                  </a:lnTo>
                  <a:lnTo>
                    <a:pt x="4578" y="11637"/>
                  </a:lnTo>
                  <a:lnTo>
                    <a:pt x="4734" y="11281"/>
                  </a:lnTo>
                  <a:lnTo>
                    <a:pt x="4948" y="11040"/>
                  </a:lnTo>
                  <a:lnTo>
                    <a:pt x="5179" y="10895"/>
                  </a:lnTo>
                  <a:lnTo>
                    <a:pt x="5381" y="10831"/>
                  </a:lnTo>
                  <a:lnTo>
                    <a:pt x="5381" y="1138"/>
                  </a:lnTo>
                  <a:lnTo>
                    <a:pt x="5304" y="1402"/>
                  </a:lnTo>
                  <a:lnTo>
                    <a:pt x="5320" y="2040"/>
                  </a:lnTo>
                  <a:lnTo>
                    <a:pt x="5248" y="4473"/>
                  </a:lnTo>
                  <a:lnTo>
                    <a:pt x="5150" y="5854"/>
                  </a:lnTo>
                  <a:lnTo>
                    <a:pt x="4933" y="7197"/>
                  </a:lnTo>
                  <a:lnTo>
                    <a:pt x="5045" y="7467"/>
                  </a:lnTo>
                  <a:lnTo>
                    <a:pt x="4441" y="8679"/>
                  </a:lnTo>
                  <a:lnTo>
                    <a:pt x="4119" y="9150"/>
                  </a:lnTo>
                  <a:lnTo>
                    <a:pt x="3812" y="9216"/>
                  </a:lnTo>
                  <a:lnTo>
                    <a:pt x="3776" y="9190"/>
                  </a:lnTo>
                  <a:lnTo>
                    <a:pt x="3748" y="9770"/>
                  </a:lnTo>
                  <a:lnTo>
                    <a:pt x="3699" y="9349"/>
                  </a:lnTo>
                  <a:lnTo>
                    <a:pt x="3736" y="8859"/>
                  </a:lnTo>
                  <a:lnTo>
                    <a:pt x="3663" y="8200"/>
                  </a:lnTo>
                  <a:lnTo>
                    <a:pt x="3662" y="8139"/>
                  </a:lnTo>
                  <a:lnTo>
                    <a:pt x="2877" y="7733"/>
                  </a:lnTo>
                  <a:lnTo>
                    <a:pt x="3662" y="7061"/>
                  </a:lnTo>
                  <a:lnTo>
                    <a:pt x="3656" y="5825"/>
                  </a:lnTo>
                  <a:lnTo>
                    <a:pt x="3701" y="4131"/>
                  </a:lnTo>
                  <a:lnTo>
                    <a:pt x="3699" y="2753"/>
                  </a:lnTo>
                  <a:lnTo>
                    <a:pt x="2006" y="4724"/>
                  </a:lnTo>
                  <a:lnTo>
                    <a:pt x="411" y="8406"/>
                  </a:lnTo>
                  <a:lnTo>
                    <a:pt x="0" y="11637"/>
                  </a:lnTo>
                  <a:lnTo>
                    <a:pt x="177" y="12539"/>
                  </a:lnTo>
                  <a:lnTo>
                    <a:pt x="314" y="13798"/>
                  </a:lnTo>
                  <a:lnTo>
                    <a:pt x="1475" y="17381"/>
                  </a:lnTo>
                  <a:lnTo>
                    <a:pt x="2794" y="19338"/>
                  </a:lnTo>
                  <a:lnTo>
                    <a:pt x="4379" y="20600"/>
                  </a:lnTo>
                  <a:lnTo>
                    <a:pt x="6152" y="21299"/>
                  </a:lnTo>
                  <a:lnTo>
                    <a:pt x="8031" y="21567"/>
                  </a:lnTo>
                  <a:lnTo>
                    <a:pt x="9935" y="21536"/>
                  </a:lnTo>
                  <a:lnTo>
                    <a:pt x="13499" y="21105"/>
                  </a:lnTo>
                  <a:lnTo>
                    <a:pt x="14997" y="20968"/>
                  </a:lnTo>
                  <a:lnTo>
                    <a:pt x="16268" y="21078"/>
                  </a:lnTo>
                  <a:lnTo>
                    <a:pt x="16384" y="20791"/>
                  </a:lnTo>
                  <a:lnTo>
                    <a:pt x="16368" y="21600"/>
                  </a:lnTo>
                  <a:lnTo>
                    <a:pt x="17580" y="19829"/>
                  </a:lnTo>
                  <a:lnTo>
                    <a:pt x="19033" y="18853"/>
                  </a:lnTo>
                  <a:lnTo>
                    <a:pt x="20452" y="16861"/>
                  </a:lnTo>
                  <a:lnTo>
                    <a:pt x="21563" y="12043"/>
                  </a:lnTo>
                  <a:lnTo>
                    <a:pt x="21579" y="11907"/>
                  </a:lnTo>
                  <a:lnTo>
                    <a:pt x="21600" y="11101"/>
                  </a:lnTo>
                  <a:lnTo>
                    <a:pt x="20958" y="7772"/>
                  </a:lnTo>
                  <a:lnTo>
                    <a:pt x="20188" y="5769"/>
                  </a:lnTo>
                  <a:lnTo>
                    <a:pt x="19366" y="4548"/>
                  </a:lnTo>
                  <a:lnTo>
                    <a:pt x="18573" y="3563"/>
                  </a:lnTo>
                  <a:lnTo>
                    <a:pt x="18578" y="4732"/>
                  </a:lnTo>
                  <a:lnTo>
                    <a:pt x="18523" y="6112"/>
                  </a:lnTo>
                  <a:lnTo>
                    <a:pt x="18573" y="7330"/>
                  </a:lnTo>
                  <a:lnTo>
                    <a:pt x="18783" y="7359"/>
                  </a:lnTo>
                  <a:lnTo>
                    <a:pt x="19023" y="7191"/>
                  </a:lnTo>
                  <a:lnTo>
                    <a:pt x="19610" y="7510"/>
                  </a:lnTo>
                  <a:lnTo>
                    <a:pt x="19563" y="8139"/>
                  </a:lnTo>
                  <a:lnTo>
                    <a:pt x="19132" y="8272"/>
                  </a:lnTo>
                  <a:lnTo>
                    <a:pt x="18359" y="8332"/>
                  </a:lnTo>
                  <a:lnTo>
                    <a:pt x="17623" y="8195"/>
                  </a:lnTo>
                  <a:lnTo>
                    <a:pt x="17302" y="7733"/>
                  </a:lnTo>
                  <a:lnTo>
                    <a:pt x="17471" y="6852"/>
                  </a:lnTo>
                  <a:lnTo>
                    <a:pt x="17458" y="7606"/>
                  </a:lnTo>
                  <a:lnTo>
                    <a:pt x="17946" y="7397"/>
                  </a:lnTo>
                  <a:lnTo>
                    <a:pt x="18424" y="7330"/>
                  </a:lnTo>
                  <a:lnTo>
                    <a:pt x="18490" y="6104"/>
                  </a:lnTo>
                  <a:lnTo>
                    <a:pt x="18460" y="4598"/>
                  </a:lnTo>
                  <a:lnTo>
                    <a:pt x="18461" y="3293"/>
                  </a:lnTo>
                  <a:lnTo>
                    <a:pt x="16517" y="2214"/>
                  </a:lnTo>
                  <a:lnTo>
                    <a:pt x="16512" y="4161"/>
                  </a:lnTo>
                  <a:lnTo>
                    <a:pt x="16521" y="8073"/>
                  </a:lnTo>
                  <a:lnTo>
                    <a:pt x="16517" y="10022"/>
                  </a:lnTo>
                  <a:lnTo>
                    <a:pt x="16804" y="10068"/>
                  </a:lnTo>
                  <a:lnTo>
                    <a:pt x="17097" y="10174"/>
                  </a:lnTo>
                  <a:lnTo>
                    <a:pt x="17385" y="10407"/>
                  </a:lnTo>
                  <a:lnTo>
                    <a:pt x="17657" y="10831"/>
                  </a:lnTo>
                  <a:lnTo>
                    <a:pt x="16664" y="11166"/>
                  </a:lnTo>
                  <a:lnTo>
                    <a:pt x="16157" y="11265"/>
                  </a:lnTo>
                  <a:lnTo>
                    <a:pt x="15677" y="11101"/>
                  </a:lnTo>
                  <a:lnTo>
                    <a:pt x="15320" y="10892"/>
                  </a:lnTo>
                  <a:lnTo>
                    <a:pt x="15378" y="10292"/>
                  </a:lnTo>
                  <a:lnTo>
                    <a:pt x="15636" y="10289"/>
                  </a:lnTo>
                  <a:lnTo>
                    <a:pt x="16405" y="10022"/>
                  </a:lnTo>
                  <a:lnTo>
                    <a:pt x="16400" y="8156"/>
                  </a:lnTo>
                  <a:lnTo>
                    <a:pt x="16416" y="4327"/>
                  </a:lnTo>
                  <a:lnTo>
                    <a:pt x="16405" y="2484"/>
                  </a:lnTo>
                  <a:lnTo>
                    <a:pt x="16146" y="2445"/>
                  </a:lnTo>
                  <a:lnTo>
                    <a:pt x="15890" y="1959"/>
                  </a:lnTo>
                  <a:lnTo>
                    <a:pt x="15639" y="1331"/>
                  </a:lnTo>
                  <a:lnTo>
                    <a:pt x="15397" y="868"/>
                  </a:lnTo>
                  <a:lnTo>
                    <a:pt x="15186" y="625"/>
                  </a:lnTo>
                  <a:lnTo>
                    <a:pt x="14955" y="436"/>
                  </a:lnTo>
                  <a:lnTo>
                    <a:pt x="14742" y="332"/>
                  </a:lnTo>
                  <a:lnTo>
                    <a:pt x="13264" y="0"/>
                  </a:lnTo>
                  <a:close/>
                </a:path>
              </a:pathLst>
            </a:custGeom>
            <a:solidFill>
              <a:srgbClr val="F3E9D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2" name="object 44"/>
            <p:cNvSpPr/>
            <p:nvPr/>
          </p:nvSpPr>
          <p:spPr>
            <a:xfrm>
              <a:off x="352671" y="432636"/>
              <a:ext cx="37869" cy="53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12" y="0"/>
                  </a:moveTo>
                  <a:lnTo>
                    <a:pt x="189" y="12663"/>
                  </a:lnTo>
                  <a:lnTo>
                    <a:pt x="0" y="15783"/>
                  </a:lnTo>
                  <a:lnTo>
                    <a:pt x="877" y="18811"/>
                  </a:lnTo>
                  <a:lnTo>
                    <a:pt x="2806" y="21600"/>
                  </a:lnTo>
                  <a:lnTo>
                    <a:pt x="14494" y="19710"/>
                  </a:lnTo>
                  <a:lnTo>
                    <a:pt x="21109" y="14190"/>
                  </a:lnTo>
                  <a:lnTo>
                    <a:pt x="21600" y="6975"/>
                  </a:lnTo>
                  <a:lnTo>
                    <a:pt x="14912" y="0"/>
                  </a:lnTo>
                  <a:close/>
                </a:path>
              </a:pathLst>
            </a:custGeom>
            <a:solidFill>
              <a:srgbClr val="0269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3" name="object 45"/>
            <p:cNvSpPr/>
            <p:nvPr/>
          </p:nvSpPr>
          <p:spPr>
            <a:xfrm>
              <a:off x="325765" y="424381"/>
              <a:ext cx="33013" cy="3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24" y="451"/>
                  </a:lnTo>
                  <a:lnTo>
                    <a:pt x="7677" y="3153"/>
                  </a:lnTo>
                  <a:lnTo>
                    <a:pt x="2591" y="8078"/>
                  </a:lnTo>
                  <a:lnTo>
                    <a:pt x="0" y="15196"/>
                  </a:lnTo>
                  <a:lnTo>
                    <a:pt x="4248" y="18514"/>
                  </a:lnTo>
                  <a:lnTo>
                    <a:pt x="8933" y="20479"/>
                  </a:lnTo>
                  <a:lnTo>
                    <a:pt x="13972" y="21404"/>
                  </a:lnTo>
                  <a:lnTo>
                    <a:pt x="19281" y="21600"/>
                  </a:lnTo>
                  <a:lnTo>
                    <a:pt x="20054" y="199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DC7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76" name="object 46"/>
            <p:cNvGrpSpPr/>
            <p:nvPr/>
          </p:nvGrpSpPr>
          <p:grpSpPr>
            <a:xfrm>
              <a:off x="325762" y="424382"/>
              <a:ext cx="53057" cy="61308"/>
              <a:chOff x="0" y="0"/>
              <a:chExt cx="53055" cy="61307"/>
            </a:xfrm>
          </p:grpSpPr>
          <p:sp>
            <p:nvSpPr>
              <p:cNvPr id="2174" name="Shape"/>
              <p:cNvSpPr/>
              <p:nvPr/>
            </p:nvSpPr>
            <p:spPr>
              <a:xfrm>
                <a:off x="-1" y="22389"/>
                <a:ext cx="31831" cy="38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299" y="17800"/>
                    </a:lnTo>
                    <a:lnTo>
                      <a:pt x="18255" y="13677"/>
                    </a:lnTo>
                    <a:lnTo>
                      <a:pt x="18479" y="9418"/>
                    </a:lnTo>
                    <a:lnTo>
                      <a:pt x="19997" y="5238"/>
                    </a:lnTo>
                    <a:lnTo>
                      <a:pt x="14489" y="5082"/>
                    </a:lnTo>
                    <a:lnTo>
                      <a:pt x="9257" y="4321"/>
                    </a:lnTo>
                    <a:lnTo>
                      <a:pt x="4404" y="2714"/>
                    </a:lnTo>
                    <a:lnTo>
                      <a:pt x="0" y="0"/>
                    </a:lnTo>
                    <a:lnTo>
                      <a:pt x="758" y="7938"/>
                    </a:lnTo>
                    <a:lnTo>
                      <a:pt x="5145" y="14698"/>
                    </a:lnTo>
                    <a:lnTo>
                      <a:pt x="12360" y="1951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39B2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75" name="Shape"/>
              <p:cNvSpPr/>
              <p:nvPr/>
            </p:nvSpPr>
            <p:spPr>
              <a:xfrm>
                <a:off x="30645" y="-1"/>
                <a:ext cx="22410" cy="29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52"/>
                    </a:moveTo>
                    <a:lnTo>
                      <a:pt x="14020" y="1331"/>
                    </a:lnTo>
                    <a:lnTo>
                      <a:pt x="12220" y="680"/>
                    </a:lnTo>
                    <a:lnTo>
                      <a:pt x="2277" y="0"/>
                    </a:lnTo>
                    <a:lnTo>
                      <a:pt x="0" y="21600"/>
                    </a:lnTo>
                    <a:lnTo>
                      <a:pt x="3784" y="17987"/>
                    </a:lnTo>
                    <a:lnTo>
                      <a:pt x="9844" y="13481"/>
                    </a:lnTo>
                    <a:lnTo>
                      <a:pt x="16384" y="9142"/>
                    </a:lnTo>
                    <a:lnTo>
                      <a:pt x="21600" y="6052"/>
                    </a:lnTo>
                    <a:close/>
                  </a:path>
                </a:pathLst>
              </a:custGeom>
              <a:solidFill>
                <a:srgbClr val="39B2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82" name="object 47"/>
            <p:cNvGrpSpPr/>
            <p:nvPr/>
          </p:nvGrpSpPr>
          <p:grpSpPr>
            <a:xfrm>
              <a:off x="93515" y="436859"/>
              <a:ext cx="527859" cy="38995"/>
              <a:chOff x="0" y="0"/>
              <a:chExt cx="527858" cy="38994"/>
            </a:xfrm>
          </p:grpSpPr>
          <p:sp>
            <p:nvSpPr>
              <p:cNvPr id="2177" name="Shape"/>
              <p:cNvSpPr/>
              <p:nvPr/>
            </p:nvSpPr>
            <p:spPr>
              <a:xfrm>
                <a:off x="-1" y="30"/>
                <a:ext cx="24820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28"/>
                    </a:moveTo>
                    <a:lnTo>
                      <a:pt x="21556" y="0"/>
                    </a:lnTo>
                    <a:lnTo>
                      <a:pt x="0" y="13470"/>
                    </a:lnTo>
                    <a:lnTo>
                      <a:pt x="21556" y="21600"/>
                    </a:lnTo>
                    <a:lnTo>
                      <a:pt x="21390" y="14691"/>
                    </a:lnTo>
                    <a:lnTo>
                      <a:pt x="21600" y="7028"/>
                    </a:lnTo>
                    <a:close/>
                  </a:path>
                </a:pathLst>
              </a:custGeom>
              <a:solidFill>
                <a:srgbClr val="A685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78" name="Shape"/>
              <p:cNvSpPr/>
              <p:nvPr/>
            </p:nvSpPr>
            <p:spPr>
              <a:xfrm>
                <a:off x="53644" y="16852"/>
                <a:ext cx="70489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60"/>
                    </a:moveTo>
                    <a:lnTo>
                      <a:pt x="21043" y="3745"/>
                    </a:lnTo>
                    <a:lnTo>
                      <a:pt x="20954" y="0"/>
                    </a:lnTo>
                    <a:lnTo>
                      <a:pt x="20647" y="4565"/>
                    </a:lnTo>
                    <a:lnTo>
                      <a:pt x="20954" y="10208"/>
                    </a:lnTo>
                    <a:lnTo>
                      <a:pt x="14528" y="3179"/>
                    </a:lnTo>
                    <a:lnTo>
                      <a:pt x="11652" y="719"/>
                    </a:lnTo>
                    <a:lnTo>
                      <a:pt x="0" y="14264"/>
                    </a:lnTo>
                    <a:lnTo>
                      <a:pt x="4546" y="15957"/>
                    </a:lnTo>
                    <a:lnTo>
                      <a:pt x="11104" y="20263"/>
                    </a:lnTo>
                    <a:lnTo>
                      <a:pt x="17432" y="21600"/>
                    </a:lnTo>
                    <a:lnTo>
                      <a:pt x="21312" y="14264"/>
                    </a:lnTo>
                    <a:lnTo>
                      <a:pt x="21600" y="12260"/>
                    </a:lnTo>
                    <a:close/>
                  </a:path>
                </a:pathLst>
              </a:custGeom>
              <a:solidFill>
                <a:srgbClr val="A685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79" name="Shape"/>
              <p:cNvSpPr/>
              <p:nvPr/>
            </p:nvSpPr>
            <p:spPr>
              <a:xfrm>
                <a:off x="131152" y="26288"/>
                <a:ext cx="70439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98"/>
                    </a:moveTo>
                    <a:lnTo>
                      <a:pt x="18445" y="6180"/>
                    </a:lnTo>
                    <a:lnTo>
                      <a:pt x="15205" y="2300"/>
                    </a:lnTo>
                    <a:lnTo>
                      <a:pt x="11953" y="257"/>
                    </a:lnTo>
                    <a:lnTo>
                      <a:pt x="8767" y="0"/>
                    </a:lnTo>
                    <a:lnTo>
                      <a:pt x="6714" y="1685"/>
                    </a:lnTo>
                    <a:lnTo>
                      <a:pt x="4627" y="4395"/>
                    </a:lnTo>
                    <a:lnTo>
                      <a:pt x="2536" y="6080"/>
                    </a:lnTo>
                    <a:lnTo>
                      <a:pt x="452" y="4749"/>
                    </a:lnTo>
                    <a:lnTo>
                      <a:pt x="0" y="15782"/>
                    </a:lnTo>
                    <a:lnTo>
                      <a:pt x="3369" y="18588"/>
                    </a:lnTo>
                    <a:lnTo>
                      <a:pt x="8066" y="21600"/>
                    </a:lnTo>
                    <a:lnTo>
                      <a:pt x="12638" y="20225"/>
                    </a:lnTo>
                    <a:lnTo>
                      <a:pt x="17218" y="16393"/>
                    </a:lnTo>
                    <a:lnTo>
                      <a:pt x="21600" y="11898"/>
                    </a:lnTo>
                    <a:close/>
                  </a:path>
                </a:pathLst>
              </a:custGeom>
              <a:solidFill>
                <a:srgbClr val="A685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80" name="Shape"/>
              <p:cNvSpPr/>
              <p:nvPr/>
            </p:nvSpPr>
            <p:spPr>
              <a:xfrm>
                <a:off x="392509" y="13360"/>
                <a:ext cx="7375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47"/>
                    </a:moveTo>
                    <a:lnTo>
                      <a:pt x="19078" y="6696"/>
                    </a:lnTo>
                    <a:lnTo>
                      <a:pt x="16415" y="2668"/>
                    </a:lnTo>
                    <a:lnTo>
                      <a:pt x="13711" y="805"/>
                    </a:lnTo>
                    <a:lnTo>
                      <a:pt x="11032" y="0"/>
                    </a:lnTo>
                    <a:lnTo>
                      <a:pt x="11174" y="9416"/>
                    </a:lnTo>
                    <a:lnTo>
                      <a:pt x="9582" y="9163"/>
                    </a:lnTo>
                    <a:lnTo>
                      <a:pt x="10088" y="0"/>
                    </a:lnTo>
                    <a:lnTo>
                      <a:pt x="10032" y="0"/>
                    </a:lnTo>
                    <a:lnTo>
                      <a:pt x="7655" y="1158"/>
                    </a:lnTo>
                    <a:lnTo>
                      <a:pt x="2920" y="4682"/>
                    </a:lnTo>
                    <a:lnTo>
                      <a:pt x="536" y="4682"/>
                    </a:lnTo>
                    <a:lnTo>
                      <a:pt x="0" y="15106"/>
                    </a:lnTo>
                    <a:lnTo>
                      <a:pt x="3039" y="18325"/>
                    </a:lnTo>
                    <a:lnTo>
                      <a:pt x="7737" y="21600"/>
                    </a:lnTo>
                    <a:lnTo>
                      <a:pt x="12416" y="19887"/>
                    </a:lnTo>
                    <a:lnTo>
                      <a:pt x="17110" y="16414"/>
                    </a:lnTo>
                    <a:lnTo>
                      <a:pt x="21600" y="14047"/>
                    </a:lnTo>
                    <a:close/>
                  </a:path>
                </a:pathLst>
              </a:custGeom>
              <a:solidFill>
                <a:srgbClr val="A685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81" name="Shape"/>
              <p:cNvSpPr/>
              <p:nvPr/>
            </p:nvSpPr>
            <p:spPr>
              <a:xfrm>
                <a:off x="455057" y="-1"/>
                <a:ext cx="72801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93"/>
                    </a:moveTo>
                    <a:lnTo>
                      <a:pt x="18340" y="7313"/>
                    </a:lnTo>
                    <a:lnTo>
                      <a:pt x="16106" y="4943"/>
                    </a:lnTo>
                    <a:lnTo>
                      <a:pt x="13860" y="7396"/>
                    </a:lnTo>
                    <a:lnTo>
                      <a:pt x="11365" y="6847"/>
                    </a:lnTo>
                    <a:lnTo>
                      <a:pt x="11637" y="14879"/>
                    </a:lnTo>
                    <a:lnTo>
                      <a:pt x="10578" y="14666"/>
                    </a:lnTo>
                    <a:lnTo>
                      <a:pt x="10548" y="6974"/>
                    </a:lnTo>
                    <a:lnTo>
                      <a:pt x="10495" y="6974"/>
                    </a:lnTo>
                    <a:lnTo>
                      <a:pt x="6026" y="7946"/>
                    </a:lnTo>
                    <a:lnTo>
                      <a:pt x="3810" y="9131"/>
                    </a:lnTo>
                    <a:lnTo>
                      <a:pt x="1458" y="10991"/>
                    </a:lnTo>
                    <a:lnTo>
                      <a:pt x="1575" y="0"/>
                    </a:lnTo>
                    <a:lnTo>
                      <a:pt x="0" y="12849"/>
                    </a:lnTo>
                    <a:lnTo>
                      <a:pt x="2999" y="19613"/>
                    </a:lnTo>
                    <a:lnTo>
                      <a:pt x="9888" y="21600"/>
                    </a:lnTo>
                    <a:lnTo>
                      <a:pt x="17123" y="20715"/>
                    </a:lnTo>
                    <a:lnTo>
                      <a:pt x="21163" y="18767"/>
                    </a:lnTo>
                    <a:lnTo>
                      <a:pt x="21600" y="9593"/>
                    </a:lnTo>
                    <a:close/>
                  </a:path>
                </a:pathLst>
              </a:custGeom>
              <a:solidFill>
                <a:srgbClr val="A685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183" name="object 48" descr="object 4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904" y="460920"/>
              <a:ext cx="517589" cy="138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87" name="object 49"/>
            <p:cNvGrpSpPr/>
            <p:nvPr/>
          </p:nvGrpSpPr>
          <p:grpSpPr>
            <a:xfrm>
              <a:off x="78562" y="518690"/>
              <a:ext cx="237771" cy="38914"/>
              <a:chOff x="-1" y="0"/>
              <a:chExt cx="237770" cy="38913"/>
            </a:xfrm>
          </p:grpSpPr>
          <p:sp>
            <p:nvSpPr>
              <p:cNvPr id="2184" name="Shape"/>
              <p:cNvSpPr/>
              <p:nvPr/>
            </p:nvSpPr>
            <p:spPr>
              <a:xfrm>
                <a:off x="-2" y="-1"/>
                <a:ext cx="12706" cy="18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23"/>
                    </a:moveTo>
                    <a:lnTo>
                      <a:pt x="17633" y="741"/>
                    </a:lnTo>
                    <a:lnTo>
                      <a:pt x="5598" y="0"/>
                    </a:lnTo>
                    <a:lnTo>
                      <a:pt x="2145" y="828"/>
                    </a:lnTo>
                    <a:lnTo>
                      <a:pt x="0" y="21556"/>
                    </a:lnTo>
                    <a:lnTo>
                      <a:pt x="9937" y="21600"/>
                    </a:lnTo>
                    <a:lnTo>
                      <a:pt x="18661" y="16247"/>
                    </a:lnTo>
                    <a:lnTo>
                      <a:pt x="21600" y="7723"/>
                    </a:lnTo>
                    <a:close/>
                  </a:path>
                </a:pathLst>
              </a:custGeom>
              <a:solidFill>
                <a:srgbClr val="0809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85" name="Shape"/>
              <p:cNvSpPr/>
              <p:nvPr/>
            </p:nvSpPr>
            <p:spPr>
              <a:xfrm>
                <a:off x="135197" y="6591"/>
                <a:ext cx="27120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275"/>
                    </a:moveTo>
                    <a:lnTo>
                      <a:pt x="20295" y="0"/>
                    </a:lnTo>
                    <a:lnTo>
                      <a:pt x="18383" y="1420"/>
                    </a:lnTo>
                    <a:lnTo>
                      <a:pt x="16440" y="1651"/>
                    </a:lnTo>
                    <a:lnTo>
                      <a:pt x="12637" y="3500"/>
                    </a:lnTo>
                    <a:lnTo>
                      <a:pt x="6536" y="8025"/>
                    </a:lnTo>
                    <a:lnTo>
                      <a:pt x="1275" y="14365"/>
                    </a:lnTo>
                    <a:lnTo>
                      <a:pt x="0" y="21600"/>
                    </a:lnTo>
                    <a:lnTo>
                      <a:pt x="4664" y="21270"/>
                    </a:lnTo>
                    <a:lnTo>
                      <a:pt x="11969" y="17470"/>
                    </a:lnTo>
                    <a:lnTo>
                      <a:pt x="18696" y="11923"/>
                    </a:lnTo>
                    <a:lnTo>
                      <a:pt x="21600" y="6275"/>
                    </a:lnTo>
                    <a:close/>
                  </a:path>
                </a:pathLst>
              </a:custGeom>
              <a:solidFill>
                <a:srgbClr val="0809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86" name="Shape"/>
              <p:cNvSpPr/>
              <p:nvPr/>
            </p:nvSpPr>
            <p:spPr>
              <a:xfrm>
                <a:off x="218157" y="26206"/>
                <a:ext cx="19613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444"/>
                    </a:moveTo>
                    <a:lnTo>
                      <a:pt x="20089" y="8982"/>
                    </a:lnTo>
                    <a:lnTo>
                      <a:pt x="12772" y="2894"/>
                    </a:lnTo>
                    <a:lnTo>
                      <a:pt x="4518" y="0"/>
                    </a:lnTo>
                    <a:lnTo>
                      <a:pt x="182" y="135"/>
                    </a:lnTo>
                    <a:lnTo>
                      <a:pt x="0" y="10997"/>
                    </a:lnTo>
                    <a:lnTo>
                      <a:pt x="7149" y="18620"/>
                    </a:lnTo>
                    <a:lnTo>
                      <a:pt x="16172" y="21600"/>
                    </a:lnTo>
                    <a:lnTo>
                      <a:pt x="21600" y="18444"/>
                    </a:lnTo>
                    <a:close/>
                  </a:path>
                </a:pathLst>
              </a:custGeom>
              <a:solidFill>
                <a:srgbClr val="0809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188" name="object 50" descr="object 5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1" y="-2"/>
              <a:ext cx="707807" cy="4585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90" name="object 51"/>
          <p:cNvSpPr txBox="1"/>
          <p:nvPr/>
        </p:nvSpPr>
        <p:spPr>
          <a:xfrm>
            <a:off x="446171" y="2224780"/>
            <a:ext cx="2867576" cy="3246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29843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Mutualism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-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form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ecological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inter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action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which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both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species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benefit.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It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type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symbiosis,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where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mutual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coop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eration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increases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chances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survival,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growth,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reproduction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participants.</a:t>
            </a:r>
          </a:p>
          <a:p>
            <a:pPr marL="315595" marR="200025" indent="-228600">
              <a:lnSpc>
                <a:spcPct val="111099"/>
              </a:lnSpc>
              <a:spcBef>
                <a:spcPts val="1200"/>
              </a:spcBef>
              <a:buSzPct val="100000"/>
              <a:buChar char="•"/>
              <a:tabLst>
                <a:tab pos="304800" algn="l"/>
              </a:tabLst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Mycorrhizal fungi live </a:t>
            </a:r>
            <a:r>
              <a:rPr spc="-25" dirty="0"/>
              <a:t>in </a:t>
            </a:r>
            <a:r>
              <a:rPr dirty="0"/>
              <a:t>symbiosis</a:t>
            </a:r>
            <a:r>
              <a:rPr spc="-10" dirty="0"/>
              <a:t> </a:t>
            </a:r>
            <a:r>
              <a:rPr dirty="0"/>
              <a:t>with</a:t>
            </a:r>
            <a:r>
              <a:rPr spc="-5" dirty="0"/>
              <a:t> </a:t>
            </a:r>
            <a:r>
              <a:rPr dirty="0"/>
              <a:t>tree</a:t>
            </a:r>
            <a:r>
              <a:rPr spc="-5" dirty="0"/>
              <a:t> </a:t>
            </a:r>
            <a:r>
              <a:rPr dirty="0"/>
              <a:t>roots.</a:t>
            </a:r>
            <a:r>
              <a:rPr spc="-5" dirty="0"/>
              <a:t> </a:t>
            </a:r>
            <a:r>
              <a:rPr spc="-20" dirty="0"/>
              <a:t>They </a:t>
            </a:r>
            <a:r>
              <a:rPr dirty="0"/>
              <a:t>help</a:t>
            </a:r>
            <a:r>
              <a:rPr spc="-15" dirty="0"/>
              <a:t> </a:t>
            </a:r>
            <a:r>
              <a:rPr dirty="0"/>
              <a:t>trees</a:t>
            </a:r>
            <a:r>
              <a:rPr spc="-15" dirty="0"/>
              <a:t> </a:t>
            </a:r>
            <a:r>
              <a:rPr dirty="0"/>
              <a:t>absorb</a:t>
            </a:r>
            <a:r>
              <a:rPr spc="-15" dirty="0"/>
              <a:t> </a:t>
            </a:r>
            <a:r>
              <a:rPr dirty="0"/>
              <a:t>water</a:t>
            </a:r>
            <a:r>
              <a:rPr spc="-15" dirty="0"/>
              <a:t> </a:t>
            </a:r>
            <a:r>
              <a:rPr spc="-25" dirty="0"/>
              <a:t>and </a:t>
            </a:r>
            <a:r>
              <a:rPr dirty="0"/>
              <a:t>minerals</a:t>
            </a:r>
            <a:r>
              <a:rPr spc="-10" dirty="0"/>
              <a:t> </a:t>
            </a:r>
            <a:r>
              <a:rPr dirty="0"/>
              <a:t>from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soil,</a:t>
            </a:r>
            <a:r>
              <a:rPr spc="-5" dirty="0"/>
              <a:t> </a:t>
            </a:r>
            <a:r>
              <a:rPr dirty="0"/>
              <a:t>while</a:t>
            </a:r>
            <a:r>
              <a:rPr spc="-10" dirty="0"/>
              <a:t> </a:t>
            </a:r>
            <a:r>
              <a:rPr spc="-25" dirty="0"/>
              <a:t>in </a:t>
            </a:r>
            <a:r>
              <a:rPr dirty="0"/>
              <a:t>return,</a:t>
            </a:r>
            <a:r>
              <a:rPr spc="-10" dirty="0"/>
              <a:t> </a:t>
            </a:r>
            <a:r>
              <a:rPr dirty="0"/>
              <a:t>they</a:t>
            </a:r>
            <a:r>
              <a:rPr spc="-10" dirty="0"/>
              <a:t> </a:t>
            </a:r>
            <a:r>
              <a:rPr dirty="0"/>
              <a:t>receive</a:t>
            </a:r>
            <a:r>
              <a:rPr spc="-5" dirty="0"/>
              <a:t> </a:t>
            </a:r>
            <a:r>
              <a:rPr spc="-10" dirty="0"/>
              <a:t>carbohydrates </a:t>
            </a:r>
            <a:r>
              <a:rPr dirty="0"/>
              <a:t>produced</a:t>
            </a:r>
            <a:r>
              <a:rPr spc="-10" dirty="0"/>
              <a:t> </a:t>
            </a:r>
            <a:r>
              <a:rPr dirty="0"/>
              <a:t>by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trees</a:t>
            </a:r>
            <a:r>
              <a:rPr spc="-10" dirty="0"/>
              <a:t> through</a:t>
            </a:r>
          </a:p>
          <a:p>
            <a:pPr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 dirty="0"/>
          </a:p>
          <a:p>
            <a:pPr marL="251458" marR="5080" indent="-228600">
              <a:lnSpc>
                <a:spcPct val="111099"/>
              </a:lnSpc>
              <a:buSzPct val="100000"/>
              <a:buChar char="•"/>
              <a:tabLst>
                <a:tab pos="241300" algn="l"/>
              </a:tabLst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Aphids</a:t>
            </a:r>
            <a:r>
              <a:rPr spc="-10" dirty="0"/>
              <a:t> </a:t>
            </a:r>
            <a:r>
              <a:rPr dirty="0"/>
              <a:t>feed</a:t>
            </a:r>
            <a:r>
              <a:rPr spc="-10" dirty="0"/>
              <a:t> </a:t>
            </a:r>
            <a:r>
              <a:rPr dirty="0"/>
              <a:t>on</a:t>
            </a:r>
            <a:r>
              <a:rPr spc="-10" dirty="0"/>
              <a:t> </a:t>
            </a:r>
            <a:r>
              <a:rPr dirty="0"/>
              <a:t>plant</a:t>
            </a:r>
            <a:r>
              <a:rPr spc="-10" dirty="0"/>
              <a:t> </a:t>
            </a:r>
            <a:r>
              <a:rPr dirty="0"/>
              <a:t>sap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secrete</a:t>
            </a:r>
            <a:r>
              <a:rPr spc="-5" dirty="0"/>
              <a:t> </a:t>
            </a:r>
            <a:r>
              <a:rPr spc="-50" dirty="0"/>
              <a:t>a </a:t>
            </a:r>
            <a:r>
              <a:rPr dirty="0"/>
              <a:t>sugar-rich</a:t>
            </a:r>
            <a:r>
              <a:rPr spc="-25" dirty="0"/>
              <a:t> </a:t>
            </a:r>
            <a:r>
              <a:rPr dirty="0"/>
              <a:t>liquid</a:t>
            </a:r>
            <a:r>
              <a:rPr spc="-20" dirty="0"/>
              <a:t> </a:t>
            </a:r>
            <a:r>
              <a:rPr dirty="0"/>
              <a:t>(honeydew),</a:t>
            </a:r>
            <a:r>
              <a:rPr spc="-20" dirty="0"/>
              <a:t> </a:t>
            </a:r>
            <a:r>
              <a:rPr spc="-10" dirty="0"/>
              <a:t>which </a:t>
            </a:r>
            <a:r>
              <a:rPr dirty="0"/>
              <a:t>ants</a:t>
            </a:r>
            <a:r>
              <a:rPr spc="-5" dirty="0"/>
              <a:t> </a:t>
            </a:r>
            <a:r>
              <a:rPr dirty="0"/>
              <a:t>consume. In</a:t>
            </a:r>
            <a:r>
              <a:rPr spc="-5" dirty="0"/>
              <a:t> </a:t>
            </a:r>
            <a:r>
              <a:rPr dirty="0"/>
              <a:t>turn, ants</a:t>
            </a:r>
            <a:r>
              <a:rPr spc="-5" dirty="0"/>
              <a:t> </a:t>
            </a:r>
            <a:r>
              <a:rPr spc="-10" dirty="0"/>
              <a:t>protect </a:t>
            </a:r>
            <a:r>
              <a:rPr dirty="0"/>
              <a:t>aphids</a:t>
            </a:r>
            <a:r>
              <a:rPr spc="-10" dirty="0"/>
              <a:t> </a:t>
            </a:r>
            <a:r>
              <a:rPr dirty="0"/>
              <a:t>from</a:t>
            </a:r>
            <a:r>
              <a:rPr spc="-5" dirty="0"/>
              <a:t> </a:t>
            </a:r>
            <a:r>
              <a:rPr dirty="0"/>
              <a:t>predators</a:t>
            </a:r>
            <a:r>
              <a:rPr spc="-5" dirty="0"/>
              <a:t> </a:t>
            </a:r>
            <a:r>
              <a:rPr dirty="0"/>
              <a:t>(e.g.,</a:t>
            </a:r>
            <a:r>
              <a:rPr spc="-10" dirty="0"/>
              <a:t> ladybugs).</a:t>
            </a:r>
          </a:p>
        </p:txBody>
      </p:sp>
      <p:grpSp>
        <p:nvGrpSpPr>
          <p:cNvPr id="2211" name="object 52"/>
          <p:cNvGrpSpPr/>
          <p:nvPr/>
        </p:nvGrpSpPr>
        <p:grpSpPr>
          <a:xfrm>
            <a:off x="4217225" y="2117922"/>
            <a:ext cx="1705262" cy="777489"/>
            <a:chOff x="0" y="-1"/>
            <a:chExt cx="1705261" cy="777488"/>
          </a:xfrm>
        </p:grpSpPr>
        <p:pic>
          <p:nvPicPr>
            <p:cNvPr id="2191" name="object 53" descr="object 5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0" y="20904"/>
              <a:ext cx="1705262" cy="756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2" name="object 54" descr="object 5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60592" y="56757"/>
              <a:ext cx="398033" cy="2982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93" name="object 55"/>
            <p:cNvSpPr/>
            <p:nvPr/>
          </p:nvSpPr>
          <p:spPr>
            <a:xfrm>
              <a:off x="818655" y="21997"/>
              <a:ext cx="522040" cy="28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5" y="0"/>
                  </a:moveTo>
                  <a:lnTo>
                    <a:pt x="15425" y="3506"/>
                  </a:lnTo>
                  <a:lnTo>
                    <a:pt x="6040" y="12154"/>
                  </a:lnTo>
                  <a:lnTo>
                    <a:pt x="5467" y="12622"/>
                  </a:lnTo>
                  <a:lnTo>
                    <a:pt x="4716" y="13191"/>
                  </a:lnTo>
                  <a:lnTo>
                    <a:pt x="3999" y="13759"/>
                  </a:lnTo>
                  <a:lnTo>
                    <a:pt x="3528" y="14225"/>
                  </a:lnTo>
                  <a:lnTo>
                    <a:pt x="3418" y="14598"/>
                  </a:lnTo>
                  <a:lnTo>
                    <a:pt x="3313" y="15135"/>
                  </a:lnTo>
                  <a:lnTo>
                    <a:pt x="3151" y="15513"/>
                  </a:lnTo>
                  <a:lnTo>
                    <a:pt x="2866" y="15410"/>
                  </a:lnTo>
                  <a:lnTo>
                    <a:pt x="2816" y="15441"/>
                  </a:lnTo>
                  <a:lnTo>
                    <a:pt x="2742" y="15411"/>
                  </a:lnTo>
                  <a:lnTo>
                    <a:pt x="2352" y="15685"/>
                  </a:lnTo>
                  <a:lnTo>
                    <a:pt x="1687" y="16203"/>
                  </a:lnTo>
                  <a:lnTo>
                    <a:pt x="1347" y="16443"/>
                  </a:lnTo>
                  <a:lnTo>
                    <a:pt x="1038" y="17455"/>
                  </a:lnTo>
                  <a:lnTo>
                    <a:pt x="697" y="18448"/>
                  </a:lnTo>
                  <a:lnTo>
                    <a:pt x="0" y="20406"/>
                  </a:lnTo>
                  <a:lnTo>
                    <a:pt x="948" y="21600"/>
                  </a:lnTo>
                  <a:lnTo>
                    <a:pt x="2184" y="20549"/>
                  </a:lnTo>
                  <a:lnTo>
                    <a:pt x="3331" y="19032"/>
                  </a:lnTo>
                  <a:lnTo>
                    <a:pt x="5427" y="15659"/>
                  </a:lnTo>
                  <a:lnTo>
                    <a:pt x="5553" y="15596"/>
                  </a:lnTo>
                  <a:lnTo>
                    <a:pt x="5740" y="15727"/>
                  </a:lnTo>
                  <a:lnTo>
                    <a:pt x="5873" y="15785"/>
                  </a:lnTo>
                  <a:lnTo>
                    <a:pt x="21600" y="2601"/>
                  </a:lnTo>
                  <a:lnTo>
                    <a:pt x="20997" y="1678"/>
                  </a:lnTo>
                  <a:lnTo>
                    <a:pt x="20476" y="1026"/>
                  </a:lnTo>
                  <a:lnTo>
                    <a:pt x="19908" y="512"/>
                  </a:lnTo>
                  <a:lnTo>
                    <a:pt x="19165" y="0"/>
                  </a:lnTo>
                  <a:close/>
                </a:path>
              </a:pathLst>
            </a:custGeom>
            <a:solidFill>
              <a:srgbClr val="1699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4" name="object 56"/>
            <p:cNvSpPr/>
            <p:nvPr/>
          </p:nvSpPr>
          <p:spPr>
            <a:xfrm>
              <a:off x="1265076" y="134176"/>
              <a:ext cx="115523" cy="19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64" y="0"/>
                  </a:moveTo>
                  <a:lnTo>
                    <a:pt x="13103" y="1539"/>
                  </a:lnTo>
                  <a:lnTo>
                    <a:pt x="8782" y="2895"/>
                  </a:lnTo>
                  <a:lnTo>
                    <a:pt x="0" y="5457"/>
                  </a:lnTo>
                  <a:lnTo>
                    <a:pt x="2563" y="7034"/>
                  </a:lnTo>
                  <a:lnTo>
                    <a:pt x="5398" y="8290"/>
                  </a:lnTo>
                  <a:lnTo>
                    <a:pt x="8463" y="9351"/>
                  </a:lnTo>
                  <a:lnTo>
                    <a:pt x="12206" y="10489"/>
                  </a:lnTo>
                  <a:lnTo>
                    <a:pt x="13861" y="10573"/>
                  </a:lnTo>
                  <a:lnTo>
                    <a:pt x="14200" y="10891"/>
                  </a:lnTo>
                  <a:lnTo>
                    <a:pt x="14776" y="12151"/>
                  </a:lnTo>
                  <a:lnTo>
                    <a:pt x="15208" y="14240"/>
                  </a:lnTo>
                  <a:lnTo>
                    <a:pt x="15450" y="16392"/>
                  </a:lnTo>
                  <a:lnTo>
                    <a:pt x="15452" y="17840"/>
                  </a:lnTo>
                  <a:lnTo>
                    <a:pt x="15155" y="18811"/>
                  </a:lnTo>
                  <a:lnTo>
                    <a:pt x="14263" y="20653"/>
                  </a:lnTo>
                  <a:lnTo>
                    <a:pt x="14013" y="21600"/>
                  </a:lnTo>
                  <a:lnTo>
                    <a:pt x="16889" y="21420"/>
                  </a:lnTo>
                  <a:lnTo>
                    <a:pt x="18894" y="18215"/>
                  </a:lnTo>
                  <a:lnTo>
                    <a:pt x="20064" y="14814"/>
                  </a:lnTo>
                  <a:lnTo>
                    <a:pt x="21600" y="7928"/>
                  </a:lnTo>
                  <a:lnTo>
                    <a:pt x="19368" y="6398"/>
                  </a:lnTo>
                  <a:lnTo>
                    <a:pt x="18116" y="4351"/>
                  </a:lnTo>
                  <a:lnTo>
                    <a:pt x="17521" y="2110"/>
                  </a:lnTo>
                  <a:lnTo>
                    <a:pt x="17264" y="0"/>
                  </a:lnTo>
                  <a:close/>
                </a:path>
              </a:pathLst>
            </a:custGeom>
            <a:solidFill>
              <a:srgbClr val="016B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5" name="object 57"/>
            <p:cNvSpPr/>
            <p:nvPr/>
          </p:nvSpPr>
          <p:spPr>
            <a:xfrm>
              <a:off x="1012562" y="246863"/>
              <a:ext cx="65028" cy="11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" y="0"/>
                  </a:moveTo>
                  <a:lnTo>
                    <a:pt x="0" y="176"/>
                  </a:lnTo>
                  <a:lnTo>
                    <a:pt x="253" y="310"/>
                  </a:lnTo>
                  <a:lnTo>
                    <a:pt x="202" y="319"/>
                  </a:lnTo>
                  <a:lnTo>
                    <a:pt x="3131" y="1962"/>
                  </a:lnTo>
                  <a:lnTo>
                    <a:pt x="5934" y="3226"/>
                  </a:lnTo>
                  <a:lnTo>
                    <a:pt x="8289" y="4651"/>
                  </a:lnTo>
                  <a:lnTo>
                    <a:pt x="9872" y="6775"/>
                  </a:lnTo>
                  <a:lnTo>
                    <a:pt x="10447" y="8802"/>
                  </a:lnTo>
                  <a:lnTo>
                    <a:pt x="10708" y="10961"/>
                  </a:lnTo>
                  <a:lnTo>
                    <a:pt x="10990" y="15204"/>
                  </a:lnTo>
                  <a:lnTo>
                    <a:pt x="8433" y="21600"/>
                  </a:lnTo>
                  <a:lnTo>
                    <a:pt x="14470" y="21238"/>
                  </a:lnTo>
                  <a:lnTo>
                    <a:pt x="21600" y="1688"/>
                  </a:lnTo>
                  <a:lnTo>
                    <a:pt x="21157" y="1419"/>
                  </a:lnTo>
                  <a:lnTo>
                    <a:pt x="20520" y="1240"/>
                  </a:lnTo>
                  <a:lnTo>
                    <a:pt x="20060" y="985"/>
                  </a:lnTo>
                  <a:lnTo>
                    <a:pt x="15410" y="1266"/>
                  </a:lnTo>
                  <a:lnTo>
                    <a:pt x="10474" y="1170"/>
                  </a:lnTo>
                  <a:lnTo>
                    <a:pt x="5585" y="735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090B0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6" name="object 58"/>
            <p:cNvSpPr/>
            <p:nvPr/>
          </p:nvSpPr>
          <p:spPr>
            <a:xfrm>
              <a:off x="805499" y="230404"/>
              <a:ext cx="215766" cy="9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52" y="0"/>
                  </a:moveTo>
                  <a:lnTo>
                    <a:pt x="14447" y="187"/>
                  </a:lnTo>
                  <a:lnTo>
                    <a:pt x="9376" y="10109"/>
                  </a:lnTo>
                  <a:lnTo>
                    <a:pt x="6601" y="14570"/>
                  </a:lnTo>
                  <a:lnTo>
                    <a:pt x="3611" y="17661"/>
                  </a:lnTo>
                  <a:lnTo>
                    <a:pt x="2732" y="18103"/>
                  </a:lnTo>
                  <a:lnTo>
                    <a:pt x="2137" y="17947"/>
                  </a:lnTo>
                  <a:lnTo>
                    <a:pt x="1553" y="17272"/>
                  </a:lnTo>
                  <a:lnTo>
                    <a:pt x="707" y="16160"/>
                  </a:lnTo>
                  <a:lnTo>
                    <a:pt x="590" y="16607"/>
                  </a:lnTo>
                  <a:lnTo>
                    <a:pt x="0" y="17454"/>
                  </a:lnTo>
                  <a:lnTo>
                    <a:pt x="104" y="18327"/>
                  </a:lnTo>
                  <a:lnTo>
                    <a:pt x="480" y="19090"/>
                  </a:lnTo>
                  <a:lnTo>
                    <a:pt x="1296" y="20384"/>
                  </a:lnTo>
                  <a:lnTo>
                    <a:pt x="2175" y="21467"/>
                  </a:lnTo>
                  <a:lnTo>
                    <a:pt x="2740" y="21600"/>
                  </a:lnTo>
                  <a:lnTo>
                    <a:pt x="13514" y="7254"/>
                  </a:lnTo>
                  <a:lnTo>
                    <a:pt x="15350" y="6671"/>
                  </a:lnTo>
                  <a:lnTo>
                    <a:pt x="17183" y="5925"/>
                  </a:lnTo>
                  <a:lnTo>
                    <a:pt x="19000" y="5029"/>
                  </a:lnTo>
                  <a:lnTo>
                    <a:pt x="20805" y="3986"/>
                  </a:lnTo>
                  <a:lnTo>
                    <a:pt x="20729" y="3830"/>
                  </a:lnTo>
                  <a:lnTo>
                    <a:pt x="21202" y="3531"/>
                  </a:lnTo>
                  <a:lnTo>
                    <a:pt x="21379" y="3329"/>
                  </a:lnTo>
                  <a:lnTo>
                    <a:pt x="21600" y="3184"/>
                  </a:lnTo>
                  <a:lnTo>
                    <a:pt x="20941" y="2628"/>
                  </a:lnTo>
                  <a:lnTo>
                    <a:pt x="20194" y="3732"/>
                  </a:lnTo>
                  <a:lnTo>
                    <a:pt x="19571" y="3659"/>
                  </a:lnTo>
                  <a:lnTo>
                    <a:pt x="18570" y="3197"/>
                  </a:lnTo>
                  <a:lnTo>
                    <a:pt x="17495" y="2275"/>
                  </a:lnTo>
                  <a:lnTo>
                    <a:pt x="16448" y="1270"/>
                  </a:lnTo>
                  <a:lnTo>
                    <a:pt x="15526" y="556"/>
                  </a:lnTo>
                  <a:lnTo>
                    <a:pt x="15205" y="386"/>
                  </a:lnTo>
                  <a:lnTo>
                    <a:pt x="14752" y="0"/>
                  </a:lnTo>
                  <a:close/>
                </a:path>
              </a:pathLst>
            </a:custGeom>
            <a:solidFill>
              <a:srgbClr val="0053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7" name="object 59"/>
            <p:cNvSpPr/>
            <p:nvPr/>
          </p:nvSpPr>
          <p:spPr>
            <a:xfrm>
              <a:off x="889191" y="103213"/>
              <a:ext cx="27706" cy="58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0"/>
                  </a:moveTo>
                  <a:lnTo>
                    <a:pt x="4513" y="4931"/>
                  </a:lnTo>
                  <a:lnTo>
                    <a:pt x="360" y="10482"/>
                  </a:lnTo>
                  <a:lnTo>
                    <a:pt x="0" y="16192"/>
                  </a:lnTo>
                  <a:lnTo>
                    <a:pt x="4597" y="21600"/>
                  </a:lnTo>
                  <a:lnTo>
                    <a:pt x="9431" y="17581"/>
                  </a:lnTo>
                  <a:lnTo>
                    <a:pt x="16542" y="8529"/>
                  </a:lnTo>
                  <a:lnTo>
                    <a:pt x="21600" y="4154"/>
                  </a:lnTo>
                  <a:lnTo>
                    <a:pt x="11291" y="0"/>
                  </a:lnTo>
                  <a:close/>
                </a:path>
              </a:pathLst>
            </a:custGeom>
            <a:solidFill>
              <a:srgbClr val="090B0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8" name="object 60"/>
            <p:cNvSpPr/>
            <p:nvPr/>
          </p:nvSpPr>
          <p:spPr>
            <a:xfrm>
              <a:off x="812560" y="294691"/>
              <a:ext cx="29010" cy="1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39" y="0"/>
                  </a:moveTo>
                  <a:lnTo>
                    <a:pt x="3102" y="3758"/>
                  </a:lnTo>
                  <a:lnTo>
                    <a:pt x="1371" y="7149"/>
                  </a:lnTo>
                  <a:lnTo>
                    <a:pt x="0" y="10983"/>
                  </a:lnTo>
                  <a:lnTo>
                    <a:pt x="6295" y="17060"/>
                  </a:lnTo>
                  <a:lnTo>
                    <a:pt x="10637" y="20745"/>
                  </a:lnTo>
                  <a:lnTo>
                    <a:pt x="15060" y="21600"/>
                  </a:lnTo>
                  <a:lnTo>
                    <a:pt x="21600" y="19187"/>
                  </a:lnTo>
                  <a:lnTo>
                    <a:pt x="4539" y="0"/>
                  </a:lnTo>
                  <a:close/>
                </a:path>
              </a:pathLst>
            </a:custGeom>
            <a:solidFill>
              <a:srgbClr val="016B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9" name="object 61"/>
            <p:cNvSpPr/>
            <p:nvPr/>
          </p:nvSpPr>
          <p:spPr>
            <a:xfrm>
              <a:off x="1244997" y="183591"/>
              <a:ext cx="82769" cy="15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40" y="0"/>
                  </a:moveTo>
                  <a:lnTo>
                    <a:pt x="3497" y="498"/>
                  </a:lnTo>
                  <a:lnTo>
                    <a:pt x="1746" y="1048"/>
                  </a:lnTo>
                  <a:lnTo>
                    <a:pt x="0" y="1528"/>
                  </a:lnTo>
                  <a:lnTo>
                    <a:pt x="2704" y="3276"/>
                  </a:lnTo>
                  <a:lnTo>
                    <a:pt x="6449" y="5226"/>
                  </a:lnTo>
                  <a:lnTo>
                    <a:pt x="9997" y="7156"/>
                  </a:lnTo>
                  <a:lnTo>
                    <a:pt x="12114" y="8847"/>
                  </a:lnTo>
                  <a:lnTo>
                    <a:pt x="13308" y="11864"/>
                  </a:lnTo>
                  <a:lnTo>
                    <a:pt x="13424" y="15233"/>
                  </a:lnTo>
                  <a:lnTo>
                    <a:pt x="12670" y="18598"/>
                  </a:lnTo>
                  <a:lnTo>
                    <a:pt x="11256" y="21600"/>
                  </a:lnTo>
                  <a:lnTo>
                    <a:pt x="12180" y="21556"/>
                  </a:lnTo>
                  <a:lnTo>
                    <a:pt x="19552" y="14081"/>
                  </a:lnTo>
                  <a:lnTo>
                    <a:pt x="21600" y="6361"/>
                  </a:lnTo>
                  <a:lnTo>
                    <a:pt x="17053" y="5068"/>
                  </a:lnTo>
                  <a:lnTo>
                    <a:pt x="12774" y="3687"/>
                  </a:lnTo>
                  <a:lnTo>
                    <a:pt x="8818" y="2052"/>
                  </a:lnTo>
                  <a:lnTo>
                    <a:pt x="5240" y="0"/>
                  </a:lnTo>
                  <a:close/>
                </a:path>
              </a:pathLst>
            </a:custGeom>
            <a:solidFill>
              <a:srgbClr val="090B0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200" name="object 62" descr="object 6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51219" y="-2"/>
              <a:ext cx="430623" cy="241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1" name="object 63"/>
            <p:cNvSpPr/>
            <p:nvPr/>
          </p:nvSpPr>
          <p:spPr>
            <a:xfrm>
              <a:off x="917086" y="119164"/>
              <a:ext cx="27126" cy="52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63" y="0"/>
                  </a:moveTo>
                  <a:lnTo>
                    <a:pt x="2723" y="2314"/>
                  </a:lnTo>
                  <a:lnTo>
                    <a:pt x="0" y="7894"/>
                  </a:lnTo>
                  <a:lnTo>
                    <a:pt x="633" y="13629"/>
                  </a:lnTo>
                  <a:lnTo>
                    <a:pt x="5863" y="16405"/>
                  </a:lnTo>
                  <a:lnTo>
                    <a:pt x="5045" y="4216"/>
                  </a:lnTo>
                  <a:lnTo>
                    <a:pt x="8493" y="6619"/>
                  </a:lnTo>
                  <a:lnTo>
                    <a:pt x="10253" y="9643"/>
                  </a:lnTo>
                  <a:lnTo>
                    <a:pt x="11285" y="12909"/>
                  </a:lnTo>
                  <a:lnTo>
                    <a:pt x="12549" y="16039"/>
                  </a:lnTo>
                  <a:lnTo>
                    <a:pt x="17400" y="21600"/>
                  </a:lnTo>
                  <a:lnTo>
                    <a:pt x="20501" y="20650"/>
                  </a:lnTo>
                  <a:lnTo>
                    <a:pt x="21600" y="16047"/>
                  </a:lnTo>
                  <a:lnTo>
                    <a:pt x="20449" y="10651"/>
                  </a:lnTo>
                  <a:lnTo>
                    <a:pt x="18488" y="8368"/>
                  </a:lnTo>
                  <a:lnTo>
                    <a:pt x="14700" y="4817"/>
                  </a:lnTo>
                  <a:lnTo>
                    <a:pt x="10565" y="1520"/>
                  </a:lnTo>
                  <a:lnTo>
                    <a:pt x="7563" y="0"/>
                  </a:lnTo>
                  <a:close/>
                </a:path>
              </a:pathLst>
            </a:custGeom>
            <a:solidFill>
              <a:srgbClr val="090B0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2" name="object 64"/>
            <p:cNvSpPr/>
            <p:nvPr/>
          </p:nvSpPr>
          <p:spPr>
            <a:xfrm>
              <a:off x="921781" y="129401"/>
              <a:ext cx="12704" cy="29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356" y="21443"/>
                  </a:lnTo>
                  <a:lnTo>
                    <a:pt x="10100" y="21600"/>
                  </a:lnTo>
                  <a:lnTo>
                    <a:pt x="13944" y="21204"/>
                  </a:lnTo>
                  <a:lnTo>
                    <a:pt x="21600" y="20799"/>
                  </a:lnTo>
                  <a:lnTo>
                    <a:pt x="17962" y="15294"/>
                  </a:lnTo>
                  <a:lnTo>
                    <a:pt x="14991" y="9547"/>
                  </a:lnTo>
                  <a:lnTo>
                    <a:pt x="9923" y="4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05" name="object 65"/>
            <p:cNvGrpSpPr/>
            <p:nvPr/>
          </p:nvGrpSpPr>
          <p:grpSpPr>
            <a:xfrm>
              <a:off x="1015810" y="156083"/>
              <a:ext cx="249271" cy="97532"/>
              <a:chOff x="-1" y="0"/>
              <a:chExt cx="249270" cy="97531"/>
            </a:xfrm>
          </p:grpSpPr>
          <p:sp>
            <p:nvSpPr>
              <p:cNvPr id="2203" name="Shape"/>
              <p:cNvSpPr/>
              <p:nvPr/>
            </p:nvSpPr>
            <p:spPr>
              <a:xfrm>
                <a:off x="-2" y="76454"/>
                <a:ext cx="57143" cy="21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063"/>
                    </a:moveTo>
                    <a:lnTo>
                      <a:pt x="19507" y="14478"/>
                    </a:lnTo>
                    <a:lnTo>
                      <a:pt x="17509" y="6458"/>
                    </a:lnTo>
                    <a:lnTo>
                      <a:pt x="15733" y="0"/>
                    </a:lnTo>
                    <a:lnTo>
                      <a:pt x="13529" y="1483"/>
                    </a:lnTo>
                    <a:lnTo>
                      <a:pt x="9343" y="5481"/>
                    </a:lnTo>
                    <a:lnTo>
                      <a:pt x="4930" y="9895"/>
                    </a:lnTo>
                    <a:lnTo>
                      <a:pt x="2060" y="12642"/>
                    </a:lnTo>
                    <a:lnTo>
                      <a:pt x="1224" y="13319"/>
                    </a:lnTo>
                    <a:lnTo>
                      <a:pt x="557" y="14256"/>
                    </a:lnTo>
                    <a:lnTo>
                      <a:pt x="0" y="14686"/>
                    </a:lnTo>
                    <a:lnTo>
                      <a:pt x="5122" y="18709"/>
                    </a:lnTo>
                    <a:lnTo>
                      <a:pt x="10687" y="21079"/>
                    </a:lnTo>
                    <a:lnTo>
                      <a:pt x="16304" y="21600"/>
                    </a:lnTo>
                    <a:lnTo>
                      <a:pt x="21600" y="20063"/>
                    </a:lnTo>
                    <a:close/>
                  </a:path>
                </a:pathLst>
              </a:custGeom>
              <a:solidFill>
                <a:srgbClr val="003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04" name="Shape"/>
              <p:cNvSpPr/>
              <p:nvPr/>
            </p:nvSpPr>
            <p:spPr>
              <a:xfrm>
                <a:off x="117120" y="-1"/>
                <a:ext cx="132150" cy="88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35"/>
                    </a:moveTo>
                    <a:lnTo>
                      <a:pt x="20853" y="5046"/>
                    </a:lnTo>
                    <a:lnTo>
                      <a:pt x="19910" y="2761"/>
                    </a:lnTo>
                    <a:lnTo>
                      <a:pt x="18972" y="780"/>
                    </a:lnTo>
                    <a:lnTo>
                      <a:pt x="18233" y="0"/>
                    </a:lnTo>
                    <a:lnTo>
                      <a:pt x="1214" y="11019"/>
                    </a:lnTo>
                    <a:lnTo>
                      <a:pt x="1007" y="13715"/>
                    </a:lnTo>
                    <a:lnTo>
                      <a:pt x="729" y="16345"/>
                    </a:lnTo>
                    <a:lnTo>
                      <a:pt x="390" y="18957"/>
                    </a:lnTo>
                    <a:lnTo>
                      <a:pt x="0" y="21600"/>
                    </a:lnTo>
                    <a:lnTo>
                      <a:pt x="4814" y="19333"/>
                    </a:lnTo>
                    <a:lnTo>
                      <a:pt x="9398" y="16277"/>
                    </a:lnTo>
                    <a:lnTo>
                      <a:pt x="19412" y="8519"/>
                    </a:lnTo>
                    <a:lnTo>
                      <a:pt x="20508" y="7583"/>
                    </a:lnTo>
                    <a:lnTo>
                      <a:pt x="21600" y="6735"/>
                    </a:lnTo>
                    <a:close/>
                  </a:path>
                </a:pathLst>
              </a:custGeom>
              <a:solidFill>
                <a:srgbClr val="003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06" name="object 66"/>
            <p:cNvSpPr/>
            <p:nvPr/>
          </p:nvSpPr>
          <p:spPr>
            <a:xfrm>
              <a:off x="877804" y="207696"/>
              <a:ext cx="20805" cy="2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31" y="0"/>
                  </a:moveTo>
                  <a:lnTo>
                    <a:pt x="0" y="7701"/>
                  </a:lnTo>
                  <a:lnTo>
                    <a:pt x="6169" y="21600"/>
                  </a:lnTo>
                  <a:lnTo>
                    <a:pt x="7408" y="21149"/>
                  </a:lnTo>
                  <a:lnTo>
                    <a:pt x="9242" y="21560"/>
                  </a:lnTo>
                  <a:lnTo>
                    <a:pt x="10521" y="21136"/>
                  </a:lnTo>
                  <a:lnTo>
                    <a:pt x="13805" y="20048"/>
                  </a:lnTo>
                  <a:lnTo>
                    <a:pt x="20347" y="20525"/>
                  </a:lnTo>
                  <a:lnTo>
                    <a:pt x="21600" y="14780"/>
                  </a:lnTo>
                  <a:lnTo>
                    <a:pt x="18540" y="1393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10" name="object 67"/>
            <p:cNvGrpSpPr/>
            <p:nvPr/>
          </p:nvGrpSpPr>
          <p:grpSpPr>
            <a:xfrm>
              <a:off x="879201" y="211876"/>
              <a:ext cx="16223" cy="17890"/>
              <a:chOff x="-1" y="-1"/>
              <a:chExt cx="16222" cy="17889"/>
            </a:xfrm>
          </p:grpSpPr>
          <p:sp>
            <p:nvSpPr>
              <p:cNvPr id="2207" name="Triangle"/>
              <p:cNvSpPr/>
              <p:nvPr/>
            </p:nvSpPr>
            <p:spPr>
              <a:xfrm>
                <a:off x="2601" y="5181"/>
                <a:ext cx="12705" cy="12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54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5754" y="0"/>
                    </a:lnTo>
                    <a:close/>
                  </a:path>
                </a:pathLst>
              </a:custGeom>
              <a:solidFill>
                <a:srgbClr val="090B0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08" name="Shape"/>
              <p:cNvSpPr/>
              <p:nvPr/>
            </p:nvSpPr>
            <p:spPr>
              <a:xfrm>
                <a:off x="-1" y="368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867" y="15420"/>
                    </a:lnTo>
                    <a:lnTo>
                      <a:pt x="5213" y="16516"/>
                    </a:lnTo>
                    <a:lnTo>
                      <a:pt x="21600" y="21600"/>
                    </a:lnTo>
                    <a:lnTo>
                      <a:pt x="20356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0B0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09" name="Shape"/>
              <p:cNvSpPr/>
              <p:nvPr/>
            </p:nvSpPr>
            <p:spPr>
              <a:xfrm>
                <a:off x="3514" y="-2"/>
                <a:ext cx="12708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56" y="0"/>
                    </a:moveTo>
                    <a:lnTo>
                      <a:pt x="0" y="499"/>
                    </a:lnTo>
                    <a:lnTo>
                      <a:pt x="6951" y="21600"/>
                    </a:lnTo>
                    <a:lnTo>
                      <a:pt x="6240" y="21600"/>
                    </a:lnTo>
                    <a:lnTo>
                      <a:pt x="21600" y="15909"/>
                    </a:lnTo>
                    <a:lnTo>
                      <a:pt x="15847" y="1709"/>
                    </a:lnTo>
                    <a:lnTo>
                      <a:pt x="15355" y="499"/>
                    </a:lnTo>
                    <a:lnTo>
                      <a:pt x="15156" y="0"/>
                    </a:lnTo>
                    <a:close/>
                  </a:path>
                </a:pathLst>
              </a:custGeom>
              <a:solidFill>
                <a:srgbClr val="090B0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pic>
        <p:nvPicPr>
          <p:cNvPr id="2212" name="object 68" descr="object 6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96775" y="5863766"/>
            <a:ext cx="1697343" cy="1696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3" name="object 69" descr="object 6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02140" y="5884012"/>
            <a:ext cx="1991774" cy="1678128"/>
          </a:xfrm>
          <a:prstGeom prst="rect">
            <a:avLst/>
          </a:prstGeom>
          <a:ln w="12700">
            <a:miter lim="400000"/>
          </a:ln>
        </p:spPr>
      </p:pic>
      <p:sp>
        <p:nvSpPr>
          <p:cNvPr id="2214" name="object 70"/>
          <p:cNvSpPr txBox="1">
            <a:spLocks noGrp="1"/>
          </p:cNvSpPr>
          <p:nvPr>
            <p:ph type="title"/>
          </p:nvPr>
        </p:nvSpPr>
        <p:spPr>
          <a:xfrm>
            <a:off x="350191" y="265458"/>
            <a:ext cx="7682866" cy="52832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300">
                <a:solidFill>
                  <a:srgbClr val="004A44"/>
                </a:solidFill>
              </a:defRPr>
            </a:pPr>
            <a:r>
              <a:t>Ecological</a:t>
            </a:r>
            <a:r>
              <a:rPr spc="-100"/>
              <a:t> </a:t>
            </a:r>
            <a:r>
              <a:t>Relationships</a:t>
            </a:r>
            <a:r>
              <a:rPr spc="-100"/>
              <a:t> </a:t>
            </a:r>
            <a:r>
              <a:t>in</a:t>
            </a:r>
            <a:r>
              <a:rPr spc="-100"/>
              <a:t> </a:t>
            </a:r>
            <a:r>
              <a:t>the</a:t>
            </a:r>
            <a:r>
              <a:rPr spc="-100"/>
              <a:t> Forest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2990</Words>
  <Application>Microsoft Office PowerPoint</Application>
  <PresentationFormat>Prilagođeno</PresentationFormat>
  <Paragraphs>260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2" baseType="lpstr">
      <vt:lpstr>Calibri</vt:lpstr>
      <vt:lpstr>Helvetica</vt:lpstr>
      <vt:lpstr>Helvetica Light</vt:lpstr>
      <vt:lpstr>Helvetica Neue</vt:lpstr>
      <vt:lpstr>Playwrite AU SA Light</vt:lpstr>
      <vt:lpstr>Podkova Regular Bold</vt:lpstr>
      <vt:lpstr>Podkova Regular ExtraBold</vt:lpstr>
      <vt:lpstr>Podkova Regular Medium</vt:lpstr>
      <vt:lpstr>Podkova Regular Regular</vt:lpstr>
      <vt:lpstr>Office Theme</vt:lpstr>
      <vt:lpstr>PowerPoint prezentacija</vt:lpstr>
      <vt:lpstr>PowerPoint prezentacija</vt:lpstr>
      <vt:lpstr>Sources</vt:lpstr>
      <vt:lpstr>There Are 70,000 Tree Species in the World</vt:lpstr>
      <vt:lpstr>Research</vt:lpstr>
      <vt:lpstr>Tree Species in Croatia and Europe</vt:lpstr>
      <vt:lpstr>Coniferous and Broadleaf Trees</vt:lpstr>
      <vt:lpstr>Praxis!</vt:lpstr>
      <vt:lpstr>Ecological Relationships in the Forest</vt:lpstr>
      <vt:lpstr>Primeval Forests in Croatia</vt:lpstr>
      <vt:lpstr>Praxis!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Ana Fornažar</cp:lastModifiedBy>
  <cp:revision>8</cp:revision>
  <dcterms:modified xsi:type="dcterms:W3CDTF">2025-04-28T07:56:20Z</dcterms:modified>
</cp:coreProperties>
</file>