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67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02005" y="2344483"/>
            <a:ext cx="9089391" cy="15882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4010" y="4235196"/>
            <a:ext cx="7485382" cy="189071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g object 16"/>
          <p:cNvSpPr/>
          <p:nvPr/>
        </p:nvSpPr>
        <p:spPr>
          <a:xfrm>
            <a:off x="0" y="10"/>
            <a:ext cx="108000" cy="7559996"/>
          </a:xfrm>
          <a:prstGeom prst="rect">
            <a:avLst/>
          </a:prstGeom>
          <a:solidFill>
            <a:srgbClr val="197D7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4669" y="1739455"/>
            <a:ext cx="4651632" cy="499148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70347" y="247667"/>
            <a:ext cx="2834947" cy="133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4669" y="1739455"/>
            <a:ext cx="9624061" cy="4991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91757" y="7033448"/>
            <a:ext cx="266973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08785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08785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08785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08785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08785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08785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08785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08785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508785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8" Type="http://schemas.openxmlformats.org/officeDocument/2006/relationships/image" Target="../media/image43.png"/><Relationship Id="rId3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" Type="http://schemas.openxmlformats.org/officeDocument/2006/relationships/image" Target="../media/image74.png"/><Relationship Id="rId21" Type="http://schemas.openxmlformats.org/officeDocument/2006/relationships/image" Target="../media/image92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6.jpe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24" Type="http://schemas.openxmlformats.org/officeDocument/2006/relationships/image" Target="../media/image95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6" Type="http://schemas.openxmlformats.org/officeDocument/2006/relationships/image" Target="../media/image140.png"/><Relationship Id="rId3" Type="http://schemas.openxmlformats.org/officeDocument/2006/relationships/image" Target="../media/image117.png"/><Relationship Id="rId21" Type="http://schemas.openxmlformats.org/officeDocument/2006/relationships/image" Target="../media/image135.png"/><Relationship Id="rId34" Type="http://schemas.openxmlformats.org/officeDocument/2006/relationships/image" Target="../media/image148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5" Type="http://schemas.openxmlformats.org/officeDocument/2006/relationships/image" Target="../media/image139.png"/><Relationship Id="rId33" Type="http://schemas.openxmlformats.org/officeDocument/2006/relationships/image" Target="../media/image147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24" Type="http://schemas.openxmlformats.org/officeDocument/2006/relationships/image" Target="../media/image138.png"/><Relationship Id="rId32" Type="http://schemas.openxmlformats.org/officeDocument/2006/relationships/image" Target="../media/image146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31" Type="http://schemas.openxmlformats.org/officeDocument/2006/relationships/image" Target="../media/image145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Relationship Id="rId35" Type="http://schemas.openxmlformats.org/officeDocument/2006/relationships/image" Target="../media/image149.png"/><Relationship Id="rId8" Type="http://schemas.openxmlformats.org/officeDocument/2006/relationships/image" Target="../media/image1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2"/>
          <p:cNvSpPr/>
          <p:nvPr/>
        </p:nvSpPr>
        <p:spPr>
          <a:xfrm>
            <a:off x="-3" y="10"/>
            <a:ext cx="10692009" cy="7559996"/>
          </a:xfrm>
          <a:prstGeom prst="rect">
            <a:avLst/>
          </a:prstGeom>
          <a:solidFill>
            <a:srgbClr val="50878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grpSp>
        <p:nvGrpSpPr>
          <p:cNvPr id="75" name="object 3"/>
          <p:cNvGrpSpPr/>
          <p:nvPr/>
        </p:nvGrpSpPr>
        <p:grpSpPr>
          <a:xfrm>
            <a:off x="-10" y="-9"/>
            <a:ext cx="3147830" cy="6135684"/>
            <a:chOff x="-4" y="-4"/>
            <a:chExt cx="3147828" cy="6135683"/>
          </a:xfrm>
        </p:grpSpPr>
        <p:sp>
          <p:nvSpPr>
            <p:cNvPr id="73" name="object 4"/>
            <p:cNvSpPr/>
            <p:nvPr/>
          </p:nvSpPr>
          <p:spPr>
            <a:xfrm>
              <a:off x="-5" y="-5"/>
              <a:ext cx="3147829" cy="613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3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492" y="21577"/>
                  </a:lnTo>
                  <a:lnTo>
                    <a:pt x="824" y="21559"/>
                  </a:lnTo>
                  <a:lnTo>
                    <a:pt x="1154" y="21538"/>
                  </a:lnTo>
                  <a:lnTo>
                    <a:pt x="1484" y="21515"/>
                  </a:lnTo>
                  <a:lnTo>
                    <a:pt x="1811" y="21490"/>
                  </a:lnTo>
                  <a:lnTo>
                    <a:pt x="2138" y="21463"/>
                  </a:lnTo>
                  <a:lnTo>
                    <a:pt x="2462" y="21434"/>
                  </a:lnTo>
                  <a:lnTo>
                    <a:pt x="2785" y="21402"/>
                  </a:lnTo>
                  <a:lnTo>
                    <a:pt x="3107" y="21369"/>
                  </a:lnTo>
                  <a:lnTo>
                    <a:pt x="3427" y="21333"/>
                  </a:lnTo>
                  <a:lnTo>
                    <a:pt x="3745" y="21295"/>
                  </a:lnTo>
                  <a:lnTo>
                    <a:pt x="4062" y="21255"/>
                  </a:lnTo>
                  <a:lnTo>
                    <a:pt x="4376" y="21213"/>
                  </a:lnTo>
                  <a:lnTo>
                    <a:pt x="4689" y="21168"/>
                  </a:lnTo>
                  <a:lnTo>
                    <a:pt x="5001" y="21122"/>
                  </a:lnTo>
                  <a:lnTo>
                    <a:pt x="5310" y="21074"/>
                  </a:lnTo>
                  <a:lnTo>
                    <a:pt x="5617" y="21024"/>
                  </a:lnTo>
                  <a:lnTo>
                    <a:pt x="5923" y="20971"/>
                  </a:lnTo>
                  <a:lnTo>
                    <a:pt x="6227" y="20917"/>
                  </a:lnTo>
                  <a:lnTo>
                    <a:pt x="6528" y="20861"/>
                  </a:lnTo>
                  <a:lnTo>
                    <a:pt x="6828" y="20803"/>
                  </a:lnTo>
                  <a:lnTo>
                    <a:pt x="7126" y="20743"/>
                  </a:lnTo>
                  <a:lnTo>
                    <a:pt x="7422" y="20681"/>
                  </a:lnTo>
                  <a:lnTo>
                    <a:pt x="7715" y="20617"/>
                  </a:lnTo>
                  <a:lnTo>
                    <a:pt x="8007" y="20551"/>
                  </a:lnTo>
                  <a:lnTo>
                    <a:pt x="8296" y="20483"/>
                  </a:lnTo>
                  <a:lnTo>
                    <a:pt x="8583" y="20414"/>
                  </a:lnTo>
                  <a:lnTo>
                    <a:pt x="8868" y="20342"/>
                  </a:lnTo>
                  <a:lnTo>
                    <a:pt x="9150" y="20269"/>
                  </a:lnTo>
                  <a:lnTo>
                    <a:pt x="9431" y="20194"/>
                  </a:lnTo>
                  <a:lnTo>
                    <a:pt x="9709" y="20118"/>
                  </a:lnTo>
                  <a:lnTo>
                    <a:pt x="9985" y="20039"/>
                  </a:lnTo>
                  <a:lnTo>
                    <a:pt x="10258" y="19959"/>
                  </a:lnTo>
                  <a:lnTo>
                    <a:pt x="10529" y="19877"/>
                  </a:lnTo>
                  <a:lnTo>
                    <a:pt x="10797" y="19793"/>
                  </a:lnTo>
                  <a:lnTo>
                    <a:pt x="11063" y="19707"/>
                  </a:lnTo>
                  <a:lnTo>
                    <a:pt x="11327" y="19620"/>
                  </a:lnTo>
                  <a:lnTo>
                    <a:pt x="11588" y="19531"/>
                  </a:lnTo>
                  <a:lnTo>
                    <a:pt x="11846" y="19441"/>
                  </a:lnTo>
                  <a:lnTo>
                    <a:pt x="12102" y="19348"/>
                  </a:lnTo>
                  <a:lnTo>
                    <a:pt x="12355" y="19255"/>
                  </a:lnTo>
                  <a:lnTo>
                    <a:pt x="12605" y="19159"/>
                  </a:lnTo>
                  <a:lnTo>
                    <a:pt x="12853" y="19062"/>
                  </a:lnTo>
                  <a:lnTo>
                    <a:pt x="13098" y="18963"/>
                  </a:lnTo>
                  <a:lnTo>
                    <a:pt x="13340" y="18863"/>
                  </a:lnTo>
                  <a:lnTo>
                    <a:pt x="13579" y="18762"/>
                  </a:lnTo>
                  <a:lnTo>
                    <a:pt x="13816" y="18658"/>
                  </a:lnTo>
                  <a:lnTo>
                    <a:pt x="14050" y="18553"/>
                  </a:lnTo>
                  <a:lnTo>
                    <a:pt x="14280" y="18447"/>
                  </a:lnTo>
                  <a:lnTo>
                    <a:pt x="14508" y="18339"/>
                  </a:lnTo>
                  <a:lnTo>
                    <a:pt x="14733" y="18230"/>
                  </a:lnTo>
                  <a:lnTo>
                    <a:pt x="14955" y="18119"/>
                  </a:lnTo>
                  <a:lnTo>
                    <a:pt x="15174" y="18007"/>
                  </a:lnTo>
                  <a:lnTo>
                    <a:pt x="15390" y="17894"/>
                  </a:lnTo>
                  <a:lnTo>
                    <a:pt x="15602" y="17778"/>
                  </a:lnTo>
                  <a:lnTo>
                    <a:pt x="15812" y="17662"/>
                  </a:lnTo>
                  <a:lnTo>
                    <a:pt x="16018" y="17544"/>
                  </a:lnTo>
                  <a:lnTo>
                    <a:pt x="16222" y="17425"/>
                  </a:lnTo>
                  <a:lnTo>
                    <a:pt x="16422" y="17305"/>
                  </a:lnTo>
                  <a:lnTo>
                    <a:pt x="16619" y="17183"/>
                  </a:lnTo>
                  <a:lnTo>
                    <a:pt x="16812" y="17060"/>
                  </a:lnTo>
                  <a:lnTo>
                    <a:pt x="17002" y="16935"/>
                  </a:lnTo>
                  <a:lnTo>
                    <a:pt x="17189" y="16809"/>
                  </a:lnTo>
                  <a:lnTo>
                    <a:pt x="17372" y="16682"/>
                  </a:lnTo>
                  <a:lnTo>
                    <a:pt x="17552" y="16554"/>
                  </a:lnTo>
                  <a:lnTo>
                    <a:pt x="17729" y="16425"/>
                  </a:lnTo>
                  <a:lnTo>
                    <a:pt x="17902" y="16294"/>
                  </a:lnTo>
                  <a:lnTo>
                    <a:pt x="18072" y="16162"/>
                  </a:lnTo>
                  <a:lnTo>
                    <a:pt x="18238" y="16029"/>
                  </a:lnTo>
                  <a:lnTo>
                    <a:pt x="18400" y="15895"/>
                  </a:lnTo>
                  <a:lnTo>
                    <a:pt x="18559" y="15759"/>
                  </a:lnTo>
                  <a:lnTo>
                    <a:pt x="18714" y="15623"/>
                  </a:lnTo>
                  <a:lnTo>
                    <a:pt x="18865" y="15485"/>
                  </a:lnTo>
                  <a:lnTo>
                    <a:pt x="19013" y="15346"/>
                  </a:lnTo>
                  <a:lnTo>
                    <a:pt x="19157" y="15206"/>
                  </a:lnTo>
                  <a:lnTo>
                    <a:pt x="19298" y="15065"/>
                  </a:lnTo>
                  <a:lnTo>
                    <a:pt x="19434" y="14923"/>
                  </a:lnTo>
                  <a:lnTo>
                    <a:pt x="19567" y="14780"/>
                  </a:lnTo>
                  <a:lnTo>
                    <a:pt x="19695" y="14636"/>
                  </a:lnTo>
                  <a:lnTo>
                    <a:pt x="19820" y="14491"/>
                  </a:lnTo>
                  <a:lnTo>
                    <a:pt x="19941" y="14345"/>
                  </a:lnTo>
                  <a:lnTo>
                    <a:pt x="20058" y="14198"/>
                  </a:lnTo>
                  <a:lnTo>
                    <a:pt x="20171" y="14050"/>
                  </a:lnTo>
                  <a:lnTo>
                    <a:pt x="20280" y="13901"/>
                  </a:lnTo>
                  <a:lnTo>
                    <a:pt x="20385" y="13751"/>
                  </a:lnTo>
                  <a:lnTo>
                    <a:pt x="20486" y="13600"/>
                  </a:lnTo>
                  <a:lnTo>
                    <a:pt x="20582" y="13448"/>
                  </a:lnTo>
                  <a:lnTo>
                    <a:pt x="20675" y="13296"/>
                  </a:lnTo>
                  <a:lnTo>
                    <a:pt x="20763" y="13142"/>
                  </a:lnTo>
                  <a:lnTo>
                    <a:pt x="20847" y="12988"/>
                  </a:lnTo>
                  <a:lnTo>
                    <a:pt x="20927" y="12833"/>
                  </a:lnTo>
                  <a:lnTo>
                    <a:pt x="21002" y="12676"/>
                  </a:lnTo>
                  <a:lnTo>
                    <a:pt x="21073" y="12520"/>
                  </a:lnTo>
                  <a:lnTo>
                    <a:pt x="21140" y="12362"/>
                  </a:lnTo>
                  <a:lnTo>
                    <a:pt x="21203" y="12204"/>
                  </a:lnTo>
                  <a:lnTo>
                    <a:pt x="21261" y="12044"/>
                  </a:lnTo>
                  <a:lnTo>
                    <a:pt x="21314" y="11885"/>
                  </a:lnTo>
                  <a:lnTo>
                    <a:pt x="21363" y="11724"/>
                  </a:lnTo>
                  <a:lnTo>
                    <a:pt x="21408" y="11563"/>
                  </a:lnTo>
                  <a:lnTo>
                    <a:pt x="21448" y="11400"/>
                  </a:lnTo>
                  <a:lnTo>
                    <a:pt x="21483" y="11238"/>
                  </a:lnTo>
                  <a:lnTo>
                    <a:pt x="21514" y="11074"/>
                  </a:lnTo>
                  <a:lnTo>
                    <a:pt x="21540" y="10910"/>
                  </a:lnTo>
                  <a:lnTo>
                    <a:pt x="21562" y="10746"/>
                  </a:lnTo>
                  <a:lnTo>
                    <a:pt x="21578" y="10580"/>
                  </a:lnTo>
                  <a:lnTo>
                    <a:pt x="21590" y="10414"/>
                  </a:lnTo>
                  <a:lnTo>
                    <a:pt x="21598" y="10248"/>
                  </a:lnTo>
                  <a:lnTo>
                    <a:pt x="21600" y="10081"/>
                  </a:lnTo>
                  <a:lnTo>
                    <a:pt x="21598" y="9914"/>
                  </a:lnTo>
                  <a:lnTo>
                    <a:pt x="21590" y="9747"/>
                  </a:lnTo>
                  <a:lnTo>
                    <a:pt x="21578" y="9582"/>
                  </a:lnTo>
                  <a:lnTo>
                    <a:pt x="21562" y="9416"/>
                  </a:lnTo>
                  <a:lnTo>
                    <a:pt x="21540" y="9252"/>
                  </a:lnTo>
                  <a:lnTo>
                    <a:pt x="21514" y="9088"/>
                  </a:lnTo>
                  <a:lnTo>
                    <a:pt x="21483" y="8924"/>
                  </a:lnTo>
                  <a:lnTo>
                    <a:pt x="21448" y="8762"/>
                  </a:lnTo>
                  <a:lnTo>
                    <a:pt x="21408" y="8599"/>
                  </a:lnTo>
                  <a:lnTo>
                    <a:pt x="21363" y="8438"/>
                  </a:lnTo>
                  <a:lnTo>
                    <a:pt x="21314" y="8278"/>
                  </a:lnTo>
                  <a:lnTo>
                    <a:pt x="21260" y="8118"/>
                  </a:lnTo>
                  <a:lnTo>
                    <a:pt x="21202" y="7958"/>
                  </a:lnTo>
                  <a:lnTo>
                    <a:pt x="21140" y="7800"/>
                  </a:lnTo>
                  <a:lnTo>
                    <a:pt x="21073" y="7642"/>
                  </a:lnTo>
                  <a:lnTo>
                    <a:pt x="21002" y="7486"/>
                  </a:lnTo>
                  <a:lnTo>
                    <a:pt x="20926" y="7330"/>
                  </a:lnTo>
                  <a:lnTo>
                    <a:pt x="20847" y="7174"/>
                  </a:lnTo>
                  <a:lnTo>
                    <a:pt x="20762" y="7020"/>
                  </a:lnTo>
                  <a:lnTo>
                    <a:pt x="20674" y="6867"/>
                  </a:lnTo>
                  <a:lnTo>
                    <a:pt x="20582" y="6714"/>
                  </a:lnTo>
                  <a:lnTo>
                    <a:pt x="20485" y="6562"/>
                  </a:lnTo>
                  <a:lnTo>
                    <a:pt x="20384" y="6411"/>
                  </a:lnTo>
                  <a:lnTo>
                    <a:pt x="20279" y="6262"/>
                  </a:lnTo>
                  <a:lnTo>
                    <a:pt x="20170" y="6113"/>
                  </a:lnTo>
                  <a:lnTo>
                    <a:pt x="20057" y="5965"/>
                  </a:lnTo>
                  <a:lnTo>
                    <a:pt x="19940" y="5817"/>
                  </a:lnTo>
                  <a:lnTo>
                    <a:pt x="19819" y="5671"/>
                  </a:lnTo>
                  <a:lnTo>
                    <a:pt x="19694" y="5526"/>
                  </a:lnTo>
                  <a:lnTo>
                    <a:pt x="19566" y="5382"/>
                  </a:lnTo>
                  <a:lnTo>
                    <a:pt x="19433" y="5239"/>
                  </a:lnTo>
                  <a:lnTo>
                    <a:pt x="19296" y="5097"/>
                  </a:lnTo>
                  <a:lnTo>
                    <a:pt x="19156" y="4956"/>
                  </a:lnTo>
                  <a:lnTo>
                    <a:pt x="19012" y="4816"/>
                  </a:lnTo>
                  <a:lnTo>
                    <a:pt x="18864" y="4678"/>
                  </a:lnTo>
                  <a:lnTo>
                    <a:pt x="18712" y="4540"/>
                  </a:lnTo>
                  <a:lnTo>
                    <a:pt x="18557" y="4404"/>
                  </a:lnTo>
                  <a:lnTo>
                    <a:pt x="18398" y="4268"/>
                  </a:lnTo>
                  <a:lnTo>
                    <a:pt x="18236" y="4134"/>
                  </a:lnTo>
                  <a:lnTo>
                    <a:pt x="18070" y="4001"/>
                  </a:lnTo>
                  <a:lnTo>
                    <a:pt x="17900" y="3869"/>
                  </a:lnTo>
                  <a:lnTo>
                    <a:pt x="17727" y="3738"/>
                  </a:lnTo>
                  <a:lnTo>
                    <a:pt x="17550" y="3609"/>
                  </a:lnTo>
                  <a:lnTo>
                    <a:pt x="17370" y="3481"/>
                  </a:lnTo>
                  <a:lnTo>
                    <a:pt x="17187" y="3354"/>
                  </a:lnTo>
                  <a:lnTo>
                    <a:pt x="17000" y="3228"/>
                  </a:lnTo>
                  <a:lnTo>
                    <a:pt x="16810" y="3104"/>
                  </a:lnTo>
                  <a:lnTo>
                    <a:pt x="16616" y="2981"/>
                  </a:lnTo>
                  <a:lnTo>
                    <a:pt x="16419" y="2859"/>
                  </a:lnTo>
                  <a:lnTo>
                    <a:pt x="16219" y="2738"/>
                  </a:lnTo>
                  <a:lnTo>
                    <a:pt x="16016" y="2619"/>
                  </a:lnTo>
                  <a:lnTo>
                    <a:pt x="15809" y="2502"/>
                  </a:lnTo>
                  <a:lnTo>
                    <a:pt x="15600" y="2385"/>
                  </a:lnTo>
                  <a:lnTo>
                    <a:pt x="15387" y="2270"/>
                  </a:lnTo>
                  <a:lnTo>
                    <a:pt x="15171" y="2157"/>
                  </a:lnTo>
                  <a:lnTo>
                    <a:pt x="14952" y="2045"/>
                  </a:lnTo>
                  <a:lnTo>
                    <a:pt x="14730" y="1934"/>
                  </a:lnTo>
                  <a:lnTo>
                    <a:pt x="14505" y="1825"/>
                  </a:lnTo>
                  <a:lnTo>
                    <a:pt x="14277" y="1717"/>
                  </a:lnTo>
                  <a:lnTo>
                    <a:pt x="14047" y="1611"/>
                  </a:lnTo>
                  <a:lnTo>
                    <a:pt x="13813" y="1506"/>
                  </a:lnTo>
                  <a:lnTo>
                    <a:pt x="13576" y="1403"/>
                  </a:lnTo>
                  <a:lnTo>
                    <a:pt x="13337" y="1301"/>
                  </a:lnTo>
                  <a:lnTo>
                    <a:pt x="13095" y="1201"/>
                  </a:lnTo>
                  <a:lnTo>
                    <a:pt x="12850" y="1102"/>
                  </a:lnTo>
                  <a:lnTo>
                    <a:pt x="12602" y="1005"/>
                  </a:lnTo>
                  <a:lnTo>
                    <a:pt x="12351" y="910"/>
                  </a:lnTo>
                  <a:lnTo>
                    <a:pt x="12098" y="816"/>
                  </a:lnTo>
                  <a:lnTo>
                    <a:pt x="11843" y="724"/>
                  </a:lnTo>
                  <a:lnTo>
                    <a:pt x="11584" y="633"/>
                  </a:lnTo>
                  <a:lnTo>
                    <a:pt x="11323" y="545"/>
                  </a:lnTo>
                  <a:lnTo>
                    <a:pt x="11060" y="457"/>
                  </a:lnTo>
                  <a:lnTo>
                    <a:pt x="10794" y="372"/>
                  </a:lnTo>
                  <a:lnTo>
                    <a:pt x="10525" y="288"/>
                  </a:lnTo>
                  <a:lnTo>
                    <a:pt x="10254" y="206"/>
                  </a:lnTo>
                  <a:lnTo>
                    <a:pt x="9981" y="126"/>
                  </a:lnTo>
                  <a:lnTo>
                    <a:pt x="9706" y="47"/>
                  </a:lnTo>
                  <a:lnTo>
                    <a:pt x="9534" y="0"/>
                  </a:lnTo>
                  <a:close/>
                </a:path>
              </a:pathLst>
            </a:custGeom>
            <a:solidFill>
              <a:srgbClr val="3C68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74" name="object 5"/>
            <p:cNvSpPr/>
            <p:nvPr/>
          </p:nvSpPr>
          <p:spPr>
            <a:xfrm>
              <a:off x="-5" y="714330"/>
              <a:ext cx="570543" cy="208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75" y="0"/>
                  </a:moveTo>
                  <a:lnTo>
                    <a:pt x="1416" y="142"/>
                  </a:lnTo>
                  <a:lnTo>
                    <a:pt x="0" y="318"/>
                  </a:lnTo>
                  <a:lnTo>
                    <a:pt x="0" y="21600"/>
                  </a:lnTo>
                  <a:lnTo>
                    <a:pt x="1968" y="21474"/>
                  </a:lnTo>
                  <a:lnTo>
                    <a:pt x="4651" y="18983"/>
                  </a:lnTo>
                  <a:lnTo>
                    <a:pt x="10684" y="13451"/>
                  </a:lnTo>
                  <a:lnTo>
                    <a:pt x="17044" y="7784"/>
                  </a:lnTo>
                  <a:lnTo>
                    <a:pt x="20708" y="4891"/>
                  </a:lnTo>
                  <a:lnTo>
                    <a:pt x="21600" y="4421"/>
                  </a:lnTo>
                  <a:lnTo>
                    <a:pt x="21307" y="3818"/>
                  </a:lnTo>
                  <a:lnTo>
                    <a:pt x="19298" y="2677"/>
                  </a:lnTo>
                  <a:lnTo>
                    <a:pt x="15042" y="596"/>
                  </a:lnTo>
                  <a:lnTo>
                    <a:pt x="3275" y="0"/>
                  </a:lnTo>
                  <a:close/>
                </a:path>
              </a:pathLst>
            </a:custGeom>
            <a:solidFill>
              <a:srgbClr val="6AC5E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  <p:grpSp>
        <p:nvGrpSpPr>
          <p:cNvPr id="82" name="object 6"/>
          <p:cNvGrpSpPr/>
          <p:nvPr/>
        </p:nvGrpSpPr>
        <p:grpSpPr>
          <a:xfrm>
            <a:off x="3531004" y="4268186"/>
            <a:ext cx="2164729" cy="1129962"/>
            <a:chOff x="-1" y="0"/>
            <a:chExt cx="2164728" cy="1129960"/>
          </a:xfrm>
        </p:grpSpPr>
        <p:sp>
          <p:nvSpPr>
            <p:cNvPr id="76" name="object 7"/>
            <p:cNvSpPr/>
            <p:nvPr/>
          </p:nvSpPr>
          <p:spPr>
            <a:xfrm>
              <a:off x="67821" y="385702"/>
              <a:ext cx="2096907" cy="648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4" y="0"/>
                  </a:moveTo>
                  <a:lnTo>
                    <a:pt x="17105" y="283"/>
                  </a:lnTo>
                  <a:lnTo>
                    <a:pt x="17159" y="759"/>
                  </a:lnTo>
                  <a:lnTo>
                    <a:pt x="17134" y="1124"/>
                  </a:lnTo>
                  <a:lnTo>
                    <a:pt x="17094" y="1436"/>
                  </a:lnTo>
                  <a:lnTo>
                    <a:pt x="17105" y="1755"/>
                  </a:lnTo>
                  <a:lnTo>
                    <a:pt x="17305" y="2549"/>
                  </a:lnTo>
                  <a:lnTo>
                    <a:pt x="17571" y="3324"/>
                  </a:lnTo>
                  <a:lnTo>
                    <a:pt x="17812" y="4144"/>
                  </a:lnTo>
                  <a:lnTo>
                    <a:pt x="17938" y="5072"/>
                  </a:lnTo>
                  <a:lnTo>
                    <a:pt x="17856" y="6171"/>
                  </a:lnTo>
                  <a:lnTo>
                    <a:pt x="17475" y="7505"/>
                  </a:lnTo>
                  <a:lnTo>
                    <a:pt x="16904" y="8601"/>
                  </a:lnTo>
                  <a:lnTo>
                    <a:pt x="16503" y="9180"/>
                  </a:lnTo>
                  <a:lnTo>
                    <a:pt x="16038" y="9772"/>
                  </a:lnTo>
                  <a:lnTo>
                    <a:pt x="15521" y="10368"/>
                  </a:lnTo>
                  <a:lnTo>
                    <a:pt x="14962" y="10962"/>
                  </a:lnTo>
                  <a:lnTo>
                    <a:pt x="14372" y="11547"/>
                  </a:lnTo>
                  <a:lnTo>
                    <a:pt x="13762" y="12116"/>
                  </a:lnTo>
                  <a:lnTo>
                    <a:pt x="13141" y="12662"/>
                  </a:lnTo>
                  <a:lnTo>
                    <a:pt x="12521" y="13177"/>
                  </a:lnTo>
                  <a:lnTo>
                    <a:pt x="11912" y="13656"/>
                  </a:lnTo>
                  <a:lnTo>
                    <a:pt x="11324" y="14091"/>
                  </a:lnTo>
                  <a:lnTo>
                    <a:pt x="10770" y="14474"/>
                  </a:lnTo>
                  <a:lnTo>
                    <a:pt x="10258" y="14800"/>
                  </a:lnTo>
                  <a:lnTo>
                    <a:pt x="9799" y="15061"/>
                  </a:lnTo>
                  <a:lnTo>
                    <a:pt x="9405" y="15249"/>
                  </a:lnTo>
                  <a:lnTo>
                    <a:pt x="8568" y="15465"/>
                  </a:lnTo>
                  <a:lnTo>
                    <a:pt x="8043" y="15524"/>
                  </a:lnTo>
                  <a:lnTo>
                    <a:pt x="7512" y="15542"/>
                  </a:lnTo>
                  <a:lnTo>
                    <a:pt x="6976" y="15527"/>
                  </a:lnTo>
                  <a:lnTo>
                    <a:pt x="6437" y="15484"/>
                  </a:lnTo>
                  <a:lnTo>
                    <a:pt x="5895" y="15419"/>
                  </a:lnTo>
                  <a:lnTo>
                    <a:pt x="5352" y="15341"/>
                  </a:lnTo>
                  <a:lnTo>
                    <a:pt x="3725" y="15082"/>
                  </a:lnTo>
                  <a:lnTo>
                    <a:pt x="3188" y="15009"/>
                  </a:lnTo>
                  <a:lnTo>
                    <a:pt x="2655" y="14955"/>
                  </a:lnTo>
                  <a:lnTo>
                    <a:pt x="2127" y="14924"/>
                  </a:lnTo>
                  <a:lnTo>
                    <a:pt x="1606" y="14925"/>
                  </a:lnTo>
                  <a:lnTo>
                    <a:pt x="1092" y="14962"/>
                  </a:lnTo>
                  <a:lnTo>
                    <a:pt x="588" y="15043"/>
                  </a:lnTo>
                  <a:lnTo>
                    <a:pt x="162" y="15768"/>
                  </a:lnTo>
                  <a:lnTo>
                    <a:pt x="0" y="16025"/>
                  </a:lnTo>
                  <a:lnTo>
                    <a:pt x="41" y="17527"/>
                  </a:lnTo>
                  <a:lnTo>
                    <a:pt x="170" y="19076"/>
                  </a:lnTo>
                  <a:lnTo>
                    <a:pt x="399" y="20492"/>
                  </a:lnTo>
                  <a:lnTo>
                    <a:pt x="740" y="21600"/>
                  </a:lnTo>
                  <a:lnTo>
                    <a:pt x="561" y="20621"/>
                  </a:lnTo>
                  <a:lnTo>
                    <a:pt x="346" y="19106"/>
                  </a:lnTo>
                  <a:lnTo>
                    <a:pt x="208" y="17611"/>
                  </a:lnTo>
                  <a:lnTo>
                    <a:pt x="261" y="16691"/>
                  </a:lnTo>
                  <a:lnTo>
                    <a:pt x="1850" y="19952"/>
                  </a:lnTo>
                  <a:lnTo>
                    <a:pt x="2340" y="19843"/>
                  </a:lnTo>
                  <a:lnTo>
                    <a:pt x="2834" y="19755"/>
                  </a:lnTo>
                  <a:lnTo>
                    <a:pt x="3333" y="19688"/>
                  </a:lnTo>
                  <a:lnTo>
                    <a:pt x="3836" y="19639"/>
                  </a:lnTo>
                  <a:lnTo>
                    <a:pt x="4342" y="19608"/>
                  </a:lnTo>
                  <a:lnTo>
                    <a:pt x="4852" y="19593"/>
                  </a:lnTo>
                  <a:lnTo>
                    <a:pt x="5364" y="19592"/>
                  </a:lnTo>
                  <a:lnTo>
                    <a:pt x="5880" y="19604"/>
                  </a:lnTo>
                  <a:lnTo>
                    <a:pt x="6397" y="19629"/>
                  </a:lnTo>
                  <a:lnTo>
                    <a:pt x="6917" y="19664"/>
                  </a:lnTo>
                  <a:lnTo>
                    <a:pt x="7439" y="19708"/>
                  </a:lnTo>
                  <a:lnTo>
                    <a:pt x="8488" y="19818"/>
                  </a:lnTo>
                  <a:lnTo>
                    <a:pt x="12700" y="20351"/>
                  </a:lnTo>
                  <a:lnTo>
                    <a:pt x="13746" y="20452"/>
                  </a:lnTo>
                  <a:lnTo>
                    <a:pt x="14267" y="20491"/>
                  </a:lnTo>
                  <a:lnTo>
                    <a:pt x="14785" y="20519"/>
                  </a:lnTo>
                  <a:lnTo>
                    <a:pt x="15301" y="20536"/>
                  </a:lnTo>
                  <a:lnTo>
                    <a:pt x="15815" y="20541"/>
                  </a:lnTo>
                  <a:lnTo>
                    <a:pt x="16325" y="20531"/>
                  </a:lnTo>
                  <a:lnTo>
                    <a:pt x="16833" y="20506"/>
                  </a:lnTo>
                  <a:lnTo>
                    <a:pt x="17336" y="20464"/>
                  </a:lnTo>
                  <a:lnTo>
                    <a:pt x="17836" y="20403"/>
                  </a:lnTo>
                  <a:lnTo>
                    <a:pt x="18332" y="20323"/>
                  </a:lnTo>
                  <a:lnTo>
                    <a:pt x="18824" y="20222"/>
                  </a:lnTo>
                  <a:lnTo>
                    <a:pt x="19311" y="20099"/>
                  </a:lnTo>
                  <a:lnTo>
                    <a:pt x="19793" y="19952"/>
                  </a:lnTo>
                  <a:lnTo>
                    <a:pt x="20181" y="19675"/>
                  </a:lnTo>
                  <a:lnTo>
                    <a:pt x="20640" y="19211"/>
                  </a:lnTo>
                  <a:lnTo>
                    <a:pt x="21113" y="18793"/>
                  </a:lnTo>
                  <a:lnTo>
                    <a:pt x="21545" y="18655"/>
                  </a:lnTo>
                  <a:lnTo>
                    <a:pt x="21600" y="16554"/>
                  </a:lnTo>
                  <a:lnTo>
                    <a:pt x="21519" y="14868"/>
                  </a:lnTo>
                  <a:lnTo>
                    <a:pt x="21339" y="13474"/>
                  </a:lnTo>
                  <a:lnTo>
                    <a:pt x="21099" y="12250"/>
                  </a:lnTo>
                  <a:lnTo>
                    <a:pt x="20836" y="11073"/>
                  </a:lnTo>
                  <a:lnTo>
                    <a:pt x="20587" y="9819"/>
                  </a:lnTo>
                  <a:lnTo>
                    <a:pt x="20609" y="9784"/>
                  </a:lnTo>
                  <a:lnTo>
                    <a:pt x="20439" y="8548"/>
                  </a:lnTo>
                  <a:lnTo>
                    <a:pt x="20112" y="5603"/>
                  </a:lnTo>
                  <a:lnTo>
                    <a:pt x="19906" y="4104"/>
                  </a:lnTo>
                  <a:lnTo>
                    <a:pt x="19637" y="2728"/>
                  </a:lnTo>
                  <a:lnTo>
                    <a:pt x="19281" y="1580"/>
                  </a:lnTo>
                  <a:lnTo>
                    <a:pt x="18900" y="836"/>
                  </a:lnTo>
                  <a:lnTo>
                    <a:pt x="18467" y="305"/>
                  </a:lnTo>
                  <a:lnTo>
                    <a:pt x="18006" y="17"/>
                  </a:lnTo>
                  <a:lnTo>
                    <a:pt x="17544" y="0"/>
                  </a:lnTo>
                  <a:close/>
                </a:path>
              </a:pathLst>
            </a:custGeom>
            <a:solidFill>
              <a:srgbClr val="E6E4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77" name="object 8"/>
            <p:cNvSpPr/>
            <p:nvPr/>
          </p:nvSpPr>
          <p:spPr>
            <a:xfrm>
              <a:off x="87353" y="886471"/>
              <a:ext cx="2072011" cy="243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" y="0"/>
                  </a:moveTo>
                  <a:lnTo>
                    <a:pt x="0" y="2449"/>
                  </a:lnTo>
                  <a:lnTo>
                    <a:pt x="139" y="6428"/>
                  </a:lnTo>
                  <a:lnTo>
                    <a:pt x="355" y="10459"/>
                  </a:lnTo>
                  <a:lnTo>
                    <a:pt x="534" y="13065"/>
                  </a:lnTo>
                  <a:lnTo>
                    <a:pt x="540" y="13986"/>
                  </a:lnTo>
                  <a:lnTo>
                    <a:pt x="1129" y="18291"/>
                  </a:lnTo>
                  <a:lnTo>
                    <a:pt x="1801" y="19593"/>
                  </a:lnTo>
                  <a:lnTo>
                    <a:pt x="2571" y="20250"/>
                  </a:lnTo>
                  <a:lnTo>
                    <a:pt x="3037" y="20522"/>
                  </a:lnTo>
                  <a:lnTo>
                    <a:pt x="3550" y="20758"/>
                  </a:lnTo>
                  <a:lnTo>
                    <a:pt x="4105" y="20960"/>
                  </a:lnTo>
                  <a:lnTo>
                    <a:pt x="4697" y="21131"/>
                  </a:lnTo>
                  <a:lnTo>
                    <a:pt x="5321" y="21272"/>
                  </a:lnTo>
                  <a:lnTo>
                    <a:pt x="5972" y="21385"/>
                  </a:lnTo>
                  <a:lnTo>
                    <a:pt x="6644" y="21473"/>
                  </a:lnTo>
                  <a:lnTo>
                    <a:pt x="7334" y="21536"/>
                  </a:lnTo>
                  <a:lnTo>
                    <a:pt x="8741" y="21600"/>
                  </a:lnTo>
                  <a:lnTo>
                    <a:pt x="10154" y="21592"/>
                  </a:lnTo>
                  <a:lnTo>
                    <a:pt x="11530" y="21527"/>
                  </a:lnTo>
                  <a:lnTo>
                    <a:pt x="13439" y="21358"/>
                  </a:lnTo>
                  <a:lnTo>
                    <a:pt x="15037" y="21150"/>
                  </a:lnTo>
                  <a:lnTo>
                    <a:pt x="16446" y="20904"/>
                  </a:lnTo>
                  <a:lnTo>
                    <a:pt x="16862" y="20902"/>
                  </a:lnTo>
                  <a:lnTo>
                    <a:pt x="17790" y="21055"/>
                  </a:lnTo>
                  <a:lnTo>
                    <a:pt x="18281" y="21057"/>
                  </a:lnTo>
                  <a:lnTo>
                    <a:pt x="18776" y="20908"/>
                  </a:lnTo>
                  <a:lnTo>
                    <a:pt x="19264" y="20534"/>
                  </a:lnTo>
                  <a:lnTo>
                    <a:pt x="19735" y="19858"/>
                  </a:lnTo>
                  <a:lnTo>
                    <a:pt x="20178" y="18804"/>
                  </a:lnTo>
                  <a:lnTo>
                    <a:pt x="20582" y="17297"/>
                  </a:lnTo>
                  <a:lnTo>
                    <a:pt x="20937" y="15262"/>
                  </a:lnTo>
                  <a:lnTo>
                    <a:pt x="21232" y="12622"/>
                  </a:lnTo>
                  <a:lnTo>
                    <a:pt x="21457" y="9302"/>
                  </a:lnTo>
                  <a:lnTo>
                    <a:pt x="21600" y="5225"/>
                  </a:lnTo>
                  <a:lnTo>
                    <a:pt x="21154" y="5595"/>
                  </a:lnTo>
                  <a:lnTo>
                    <a:pt x="20678" y="6707"/>
                  </a:lnTo>
                  <a:lnTo>
                    <a:pt x="20214" y="7942"/>
                  </a:lnTo>
                  <a:lnTo>
                    <a:pt x="19816" y="8679"/>
                  </a:lnTo>
                  <a:lnTo>
                    <a:pt x="19329" y="9070"/>
                  </a:lnTo>
                  <a:lnTo>
                    <a:pt x="18837" y="9398"/>
                  </a:lnTo>
                  <a:lnTo>
                    <a:pt x="18341" y="9666"/>
                  </a:lnTo>
                  <a:lnTo>
                    <a:pt x="17840" y="9879"/>
                  </a:lnTo>
                  <a:lnTo>
                    <a:pt x="17334" y="10040"/>
                  </a:lnTo>
                  <a:lnTo>
                    <a:pt x="16825" y="10152"/>
                  </a:lnTo>
                  <a:lnTo>
                    <a:pt x="16312" y="10219"/>
                  </a:lnTo>
                  <a:lnTo>
                    <a:pt x="15796" y="10245"/>
                  </a:lnTo>
                  <a:lnTo>
                    <a:pt x="15277" y="10234"/>
                  </a:lnTo>
                  <a:lnTo>
                    <a:pt x="14755" y="10188"/>
                  </a:lnTo>
                  <a:lnTo>
                    <a:pt x="14231" y="10113"/>
                  </a:lnTo>
                  <a:lnTo>
                    <a:pt x="13704" y="10010"/>
                  </a:lnTo>
                  <a:lnTo>
                    <a:pt x="13176" y="9885"/>
                  </a:lnTo>
                  <a:lnTo>
                    <a:pt x="12114" y="9580"/>
                  </a:lnTo>
                  <a:lnTo>
                    <a:pt x="9448" y="8669"/>
                  </a:lnTo>
                  <a:lnTo>
                    <a:pt x="7851" y="8167"/>
                  </a:lnTo>
                  <a:lnTo>
                    <a:pt x="6793" y="7911"/>
                  </a:lnTo>
                  <a:lnTo>
                    <a:pt x="6266" y="7818"/>
                  </a:lnTo>
                  <a:lnTo>
                    <a:pt x="5741" y="7753"/>
                  </a:lnTo>
                  <a:lnTo>
                    <a:pt x="5219" y="7720"/>
                  </a:lnTo>
                  <a:lnTo>
                    <a:pt x="4700" y="7722"/>
                  </a:lnTo>
                  <a:lnTo>
                    <a:pt x="4184" y="7763"/>
                  </a:lnTo>
                  <a:lnTo>
                    <a:pt x="3671" y="7846"/>
                  </a:lnTo>
                  <a:lnTo>
                    <a:pt x="3161" y="7976"/>
                  </a:lnTo>
                  <a:lnTo>
                    <a:pt x="2656" y="8155"/>
                  </a:lnTo>
                  <a:lnTo>
                    <a:pt x="2154" y="8388"/>
                  </a:lnTo>
                  <a:lnTo>
                    <a:pt x="1657" y="867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3CDC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grpSp>
          <p:nvGrpSpPr>
            <p:cNvPr id="81" name="object 9"/>
            <p:cNvGrpSpPr/>
            <p:nvPr/>
          </p:nvGrpSpPr>
          <p:grpSpPr>
            <a:xfrm>
              <a:off x="-2" y="-1"/>
              <a:ext cx="1782885" cy="872388"/>
              <a:chOff x="0" y="0"/>
              <a:chExt cx="1782883" cy="872387"/>
            </a:xfrm>
          </p:grpSpPr>
          <p:sp>
            <p:nvSpPr>
              <p:cNvPr id="78" name="Shape"/>
              <p:cNvSpPr/>
              <p:nvPr/>
            </p:nvSpPr>
            <p:spPr>
              <a:xfrm>
                <a:off x="-1" y="842432"/>
                <a:ext cx="65637" cy="22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571" y="17813"/>
                    </a:lnTo>
                    <a:lnTo>
                      <a:pt x="21529" y="12811"/>
                    </a:lnTo>
                    <a:lnTo>
                      <a:pt x="21487" y="9559"/>
                    </a:lnTo>
                    <a:lnTo>
                      <a:pt x="21445" y="6331"/>
                    </a:lnTo>
                    <a:lnTo>
                      <a:pt x="21416" y="4047"/>
                    </a:lnTo>
                    <a:lnTo>
                      <a:pt x="21383" y="1539"/>
                    </a:lnTo>
                    <a:lnTo>
                      <a:pt x="21366" y="0"/>
                    </a:lnTo>
                    <a:lnTo>
                      <a:pt x="20998" y="0"/>
                    </a:lnTo>
                    <a:lnTo>
                      <a:pt x="19456" y="335"/>
                    </a:lnTo>
                    <a:lnTo>
                      <a:pt x="6742" y="4282"/>
                    </a:lnTo>
                    <a:lnTo>
                      <a:pt x="752" y="7684"/>
                    </a:lnTo>
                    <a:lnTo>
                      <a:pt x="0" y="10626"/>
                    </a:lnTo>
                    <a:lnTo>
                      <a:pt x="2984" y="13246"/>
                    </a:lnTo>
                    <a:lnTo>
                      <a:pt x="8208" y="15604"/>
                    </a:lnTo>
                    <a:lnTo>
                      <a:pt x="14181" y="17813"/>
                    </a:lnTo>
                    <a:lnTo>
                      <a:pt x="19406" y="1997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79" name="Triangle"/>
              <p:cNvSpPr/>
              <p:nvPr/>
            </p:nvSpPr>
            <p:spPr>
              <a:xfrm>
                <a:off x="60477" y="85968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284"/>
                    </a:moveTo>
                    <a:lnTo>
                      <a:pt x="0" y="0"/>
                    </a:lnTo>
                    <a:lnTo>
                      <a:pt x="687" y="21600"/>
                    </a:lnTo>
                    <a:lnTo>
                      <a:pt x="21600" y="428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  <p:sp>
            <p:nvSpPr>
              <p:cNvPr id="80" name="Shape"/>
              <p:cNvSpPr/>
              <p:nvPr/>
            </p:nvSpPr>
            <p:spPr>
              <a:xfrm>
                <a:off x="64820" y="0"/>
                <a:ext cx="1718063" cy="85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04"/>
                    </a:moveTo>
                    <a:lnTo>
                      <a:pt x="21397" y="12854"/>
                    </a:lnTo>
                    <a:lnTo>
                      <a:pt x="21131" y="11941"/>
                    </a:lnTo>
                    <a:lnTo>
                      <a:pt x="20888" y="11131"/>
                    </a:lnTo>
                    <a:lnTo>
                      <a:pt x="20875" y="10889"/>
                    </a:lnTo>
                    <a:lnTo>
                      <a:pt x="20923" y="10652"/>
                    </a:lnTo>
                    <a:lnTo>
                      <a:pt x="20954" y="10375"/>
                    </a:lnTo>
                    <a:lnTo>
                      <a:pt x="20888" y="10012"/>
                    </a:lnTo>
                    <a:lnTo>
                      <a:pt x="20888" y="9986"/>
                    </a:lnTo>
                    <a:lnTo>
                      <a:pt x="20465" y="9236"/>
                    </a:lnTo>
                    <a:lnTo>
                      <a:pt x="19895" y="8749"/>
                    </a:lnTo>
                    <a:lnTo>
                      <a:pt x="19296" y="8437"/>
                    </a:lnTo>
                    <a:lnTo>
                      <a:pt x="18787" y="8213"/>
                    </a:lnTo>
                    <a:lnTo>
                      <a:pt x="18484" y="7987"/>
                    </a:lnTo>
                    <a:lnTo>
                      <a:pt x="18342" y="7413"/>
                    </a:lnTo>
                    <a:lnTo>
                      <a:pt x="18094" y="6215"/>
                    </a:lnTo>
                    <a:lnTo>
                      <a:pt x="17799" y="4877"/>
                    </a:lnTo>
                    <a:lnTo>
                      <a:pt x="17515" y="3883"/>
                    </a:lnTo>
                    <a:lnTo>
                      <a:pt x="17069" y="2910"/>
                    </a:lnTo>
                    <a:lnTo>
                      <a:pt x="16564" y="2095"/>
                    </a:lnTo>
                    <a:lnTo>
                      <a:pt x="16099" y="1537"/>
                    </a:lnTo>
                    <a:lnTo>
                      <a:pt x="16099" y="8503"/>
                    </a:lnTo>
                    <a:lnTo>
                      <a:pt x="15969" y="10338"/>
                    </a:lnTo>
                    <a:lnTo>
                      <a:pt x="15651" y="12018"/>
                    </a:lnTo>
                    <a:lnTo>
                      <a:pt x="15646" y="12036"/>
                    </a:lnTo>
                    <a:lnTo>
                      <a:pt x="15826" y="11224"/>
                    </a:lnTo>
                    <a:lnTo>
                      <a:pt x="15963" y="10361"/>
                    </a:lnTo>
                    <a:lnTo>
                      <a:pt x="16054" y="9453"/>
                    </a:lnTo>
                    <a:lnTo>
                      <a:pt x="16095" y="8502"/>
                    </a:lnTo>
                    <a:lnTo>
                      <a:pt x="16083" y="7510"/>
                    </a:lnTo>
                    <a:lnTo>
                      <a:pt x="16015" y="6478"/>
                    </a:lnTo>
                    <a:lnTo>
                      <a:pt x="15888" y="5408"/>
                    </a:lnTo>
                    <a:lnTo>
                      <a:pt x="15698" y="4303"/>
                    </a:lnTo>
                    <a:lnTo>
                      <a:pt x="15443" y="3164"/>
                    </a:lnTo>
                    <a:lnTo>
                      <a:pt x="14844" y="1828"/>
                    </a:lnTo>
                    <a:lnTo>
                      <a:pt x="14642" y="1144"/>
                    </a:lnTo>
                    <a:lnTo>
                      <a:pt x="14646" y="1127"/>
                    </a:lnTo>
                    <a:lnTo>
                      <a:pt x="14849" y="1802"/>
                    </a:lnTo>
                    <a:lnTo>
                      <a:pt x="15188" y="2501"/>
                    </a:lnTo>
                    <a:lnTo>
                      <a:pt x="15699" y="4276"/>
                    </a:lnTo>
                    <a:lnTo>
                      <a:pt x="15890" y="5381"/>
                    </a:lnTo>
                    <a:lnTo>
                      <a:pt x="16018" y="6451"/>
                    </a:lnTo>
                    <a:lnTo>
                      <a:pt x="16087" y="7484"/>
                    </a:lnTo>
                    <a:lnTo>
                      <a:pt x="16099" y="8437"/>
                    </a:lnTo>
                    <a:lnTo>
                      <a:pt x="16099" y="1537"/>
                    </a:lnTo>
                    <a:lnTo>
                      <a:pt x="16011" y="1431"/>
                    </a:lnTo>
                    <a:lnTo>
                      <a:pt x="15417" y="911"/>
                    </a:lnTo>
                    <a:lnTo>
                      <a:pt x="14792" y="526"/>
                    </a:lnTo>
                    <a:lnTo>
                      <a:pt x="14787" y="548"/>
                    </a:lnTo>
                    <a:lnTo>
                      <a:pt x="14659" y="451"/>
                    </a:lnTo>
                    <a:lnTo>
                      <a:pt x="14472" y="279"/>
                    </a:lnTo>
                    <a:lnTo>
                      <a:pt x="14283" y="118"/>
                    </a:lnTo>
                    <a:lnTo>
                      <a:pt x="14142" y="46"/>
                    </a:lnTo>
                    <a:lnTo>
                      <a:pt x="14142" y="73"/>
                    </a:lnTo>
                    <a:lnTo>
                      <a:pt x="13481" y="0"/>
                    </a:lnTo>
                    <a:lnTo>
                      <a:pt x="12853" y="50"/>
                    </a:lnTo>
                    <a:lnTo>
                      <a:pt x="12259" y="219"/>
                    </a:lnTo>
                    <a:lnTo>
                      <a:pt x="11701" y="505"/>
                    </a:lnTo>
                    <a:lnTo>
                      <a:pt x="11179" y="904"/>
                    </a:lnTo>
                    <a:lnTo>
                      <a:pt x="10694" y="1413"/>
                    </a:lnTo>
                    <a:lnTo>
                      <a:pt x="10248" y="2030"/>
                    </a:lnTo>
                    <a:lnTo>
                      <a:pt x="9842" y="2750"/>
                    </a:lnTo>
                    <a:lnTo>
                      <a:pt x="9477" y="3571"/>
                    </a:lnTo>
                    <a:lnTo>
                      <a:pt x="9153" y="4490"/>
                    </a:lnTo>
                    <a:lnTo>
                      <a:pt x="8872" y="5503"/>
                    </a:lnTo>
                    <a:lnTo>
                      <a:pt x="8636" y="6607"/>
                    </a:lnTo>
                    <a:lnTo>
                      <a:pt x="8612" y="6753"/>
                    </a:lnTo>
                    <a:lnTo>
                      <a:pt x="8612" y="8685"/>
                    </a:lnTo>
                    <a:lnTo>
                      <a:pt x="8577" y="9159"/>
                    </a:lnTo>
                    <a:lnTo>
                      <a:pt x="8423" y="9588"/>
                    </a:lnTo>
                    <a:lnTo>
                      <a:pt x="8160" y="10047"/>
                    </a:lnTo>
                    <a:lnTo>
                      <a:pt x="7833" y="10541"/>
                    </a:lnTo>
                    <a:lnTo>
                      <a:pt x="7488" y="11077"/>
                    </a:lnTo>
                    <a:lnTo>
                      <a:pt x="7171" y="11661"/>
                    </a:lnTo>
                    <a:lnTo>
                      <a:pt x="6928" y="12298"/>
                    </a:lnTo>
                    <a:lnTo>
                      <a:pt x="6804" y="12993"/>
                    </a:lnTo>
                    <a:lnTo>
                      <a:pt x="6804" y="12985"/>
                    </a:lnTo>
                    <a:lnTo>
                      <a:pt x="7171" y="11654"/>
                    </a:lnTo>
                    <a:lnTo>
                      <a:pt x="7833" y="10531"/>
                    </a:lnTo>
                    <a:lnTo>
                      <a:pt x="8160" y="10033"/>
                    </a:lnTo>
                    <a:lnTo>
                      <a:pt x="8423" y="9569"/>
                    </a:lnTo>
                    <a:lnTo>
                      <a:pt x="8577" y="9133"/>
                    </a:lnTo>
                    <a:lnTo>
                      <a:pt x="8611" y="8676"/>
                    </a:lnTo>
                    <a:lnTo>
                      <a:pt x="8612" y="8685"/>
                    </a:lnTo>
                    <a:lnTo>
                      <a:pt x="8612" y="6753"/>
                    </a:lnTo>
                    <a:lnTo>
                      <a:pt x="8447" y="7784"/>
                    </a:lnTo>
                    <a:lnTo>
                      <a:pt x="8444" y="7774"/>
                    </a:lnTo>
                    <a:lnTo>
                      <a:pt x="7828" y="7822"/>
                    </a:lnTo>
                    <a:lnTo>
                      <a:pt x="7229" y="7956"/>
                    </a:lnTo>
                    <a:lnTo>
                      <a:pt x="6653" y="8182"/>
                    </a:lnTo>
                    <a:lnTo>
                      <a:pt x="6102" y="8503"/>
                    </a:lnTo>
                    <a:lnTo>
                      <a:pt x="5583" y="8925"/>
                    </a:lnTo>
                    <a:lnTo>
                      <a:pt x="5100" y="9454"/>
                    </a:lnTo>
                    <a:lnTo>
                      <a:pt x="4657" y="10095"/>
                    </a:lnTo>
                    <a:lnTo>
                      <a:pt x="4259" y="10852"/>
                    </a:lnTo>
                    <a:lnTo>
                      <a:pt x="3912" y="11732"/>
                    </a:lnTo>
                    <a:lnTo>
                      <a:pt x="3618" y="12738"/>
                    </a:lnTo>
                    <a:lnTo>
                      <a:pt x="3385" y="13876"/>
                    </a:lnTo>
                    <a:lnTo>
                      <a:pt x="3362" y="14327"/>
                    </a:lnTo>
                    <a:lnTo>
                      <a:pt x="3385" y="14905"/>
                    </a:lnTo>
                    <a:lnTo>
                      <a:pt x="3407" y="15469"/>
                    </a:lnTo>
                    <a:lnTo>
                      <a:pt x="3385" y="15875"/>
                    </a:lnTo>
                    <a:lnTo>
                      <a:pt x="3106" y="16083"/>
                    </a:lnTo>
                    <a:lnTo>
                      <a:pt x="2505" y="16364"/>
                    </a:lnTo>
                    <a:lnTo>
                      <a:pt x="1808" y="16740"/>
                    </a:lnTo>
                    <a:lnTo>
                      <a:pt x="1245" y="17235"/>
                    </a:lnTo>
                    <a:lnTo>
                      <a:pt x="891" y="17892"/>
                    </a:lnTo>
                    <a:lnTo>
                      <a:pt x="504" y="18859"/>
                    </a:lnTo>
                    <a:lnTo>
                      <a:pt x="180" y="19887"/>
                    </a:lnTo>
                    <a:lnTo>
                      <a:pt x="0" y="21014"/>
                    </a:lnTo>
                    <a:lnTo>
                      <a:pt x="1" y="21339"/>
                    </a:lnTo>
                    <a:lnTo>
                      <a:pt x="728" y="21231"/>
                    </a:lnTo>
                    <a:lnTo>
                      <a:pt x="1344" y="21169"/>
                    </a:lnTo>
                    <a:lnTo>
                      <a:pt x="1971" y="21140"/>
                    </a:lnTo>
                    <a:lnTo>
                      <a:pt x="2650" y="21140"/>
                    </a:lnTo>
                    <a:lnTo>
                      <a:pt x="3251" y="21160"/>
                    </a:lnTo>
                    <a:lnTo>
                      <a:pt x="3902" y="21199"/>
                    </a:lnTo>
                    <a:lnTo>
                      <a:pt x="7867" y="21554"/>
                    </a:lnTo>
                    <a:lnTo>
                      <a:pt x="8554" y="21588"/>
                    </a:lnTo>
                    <a:lnTo>
                      <a:pt x="8597" y="21588"/>
                    </a:lnTo>
                    <a:lnTo>
                      <a:pt x="9179" y="21600"/>
                    </a:lnTo>
                    <a:lnTo>
                      <a:pt x="9827" y="21588"/>
                    </a:lnTo>
                    <a:lnTo>
                      <a:pt x="10468" y="21547"/>
                    </a:lnTo>
                    <a:lnTo>
                      <a:pt x="11100" y="21471"/>
                    </a:lnTo>
                    <a:lnTo>
                      <a:pt x="11971" y="21245"/>
                    </a:lnTo>
                    <a:lnTo>
                      <a:pt x="12531" y="21048"/>
                    </a:lnTo>
                    <a:lnTo>
                      <a:pt x="13155" y="20801"/>
                    </a:lnTo>
                    <a:lnTo>
                      <a:pt x="13833" y="20512"/>
                    </a:lnTo>
                    <a:lnTo>
                      <a:pt x="14549" y="20183"/>
                    </a:lnTo>
                    <a:lnTo>
                      <a:pt x="15293" y="19821"/>
                    </a:lnTo>
                    <a:lnTo>
                      <a:pt x="16050" y="19430"/>
                    </a:lnTo>
                    <a:lnTo>
                      <a:pt x="16807" y="19016"/>
                    </a:lnTo>
                    <a:lnTo>
                      <a:pt x="17553" y="18585"/>
                    </a:lnTo>
                    <a:lnTo>
                      <a:pt x="18273" y="18141"/>
                    </a:lnTo>
                    <a:lnTo>
                      <a:pt x="18955" y="17689"/>
                    </a:lnTo>
                    <a:lnTo>
                      <a:pt x="19264" y="17467"/>
                    </a:lnTo>
                    <a:lnTo>
                      <a:pt x="19586" y="17235"/>
                    </a:lnTo>
                    <a:lnTo>
                      <a:pt x="20153" y="16784"/>
                    </a:lnTo>
                    <a:lnTo>
                      <a:pt x="20643" y="16341"/>
                    </a:lnTo>
                    <a:lnTo>
                      <a:pt x="21043" y="15912"/>
                    </a:lnTo>
                    <a:lnTo>
                      <a:pt x="21340" y="15501"/>
                    </a:lnTo>
                    <a:lnTo>
                      <a:pt x="21600" y="1470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 dirty="0"/>
              </a:p>
            </p:txBody>
          </p:sp>
        </p:grpSp>
      </p:grpSp>
      <p:grpSp>
        <p:nvGrpSpPr>
          <p:cNvPr id="86" name="object 10"/>
          <p:cNvGrpSpPr/>
          <p:nvPr/>
        </p:nvGrpSpPr>
        <p:grpSpPr>
          <a:xfrm>
            <a:off x="4360448" y="2031917"/>
            <a:ext cx="1458824" cy="767509"/>
            <a:chOff x="0" y="-1"/>
            <a:chExt cx="1458822" cy="767507"/>
          </a:xfrm>
        </p:grpSpPr>
        <p:sp>
          <p:nvSpPr>
            <p:cNvPr id="83" name="object 11"/>
            <p:cNvSpPr/>
            <p:nvPr/>
          </p:nvSpPr>
          <p:spPr>
            <a:xfrm>
              <a:off x="-1" y="17488"/>
              <a:ext cx="1458824" cy="66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02" y="0"/>
                  </a:moveTo>
                  <a:lnTo>
                    <a:pt x="12113" y="1002"/>
                  </a:lnTo>
                  <a:lnTo>
                    <a:pt x="12352" y="1733"/>
                  </a:lnTo>
                  <a:lnTo>
                    <a:pt x="12592" y="2347"/>
                  </a:lnTo>
                  <a:lnTo>
                    <a:pt x="12804" y="2999"/>
                  </a:lnTo>
                  <a:lnTo>
                    <a:pt x="12961" y="3843"/>
                  </a:lnTo>
                  <a:lnTo>
                    <a:pt x="13035" y="5033"/>
                  </a:lnTo>
                  <a:lnTo>
                    <a:pt x="12999" y="6723"/>
                  </a:lnTo>
                  <a:lnTo>
                    <a:pt x="12825" y="9067"/>
                  </a:lnTo>
                  <a:lnTo>
                    <a:pt x="12642" y="10265"/>
                  </a:lnTo>
                  <a:lnTo>
                    <a:pt x="11941" y="12174"/>
                  </a:lnTo>
                  <a:lnTo>
                    <a:pt x="11457" y="12894"/>
                  </a:lnTo>
                  <a:lnTo>
                    <a:pt x="10908" y="13463"/>
                  </a:lnTo>
                  <a:lnTo>
                    <a:pt x="10310" y="13885"/>
                  </a:lnTo>
                  <a:lnTo>
                    <a:pt x="9682" y="14164"/>
                  </a:lnTo>
                  <a:lnTo>
                    <a:pt x="9040" y="14305"/>
                  </a:lnTo>
                  <a:lnTo>
                    <a:pt x="8402" y="14311"/>
                  </a:lnTo>
                  <a:lnTo>
                    <a:pt x="7785" y="14187"/>
                  </a:lnTo>
                  <a:lnTo>
                    <a:pt x="7206" y="13936"/>
                  </a:lnTo>
                  <a:lnTo>
                    <a:pt x="6232" y="13075"/>
                  </a:lnTo>
                  <a:lnTo>
                    <a:pt x="5619" y="11758"/>
                  </a:lnTo>
                  <a:lnTo>
                    <a:pt x="5491" y="10940"/>
                  </a:lnTo>
                  <a:lnTo>
                    <a:pt x="5506" y="10021"/>
                  </a:lnTo>
                  <a:lnTo>
                    <a:pt x="5716" y="9224"/>
                  </a:lnTo>
                  <a:lnTo>
                    <a:pt x="6086" y="8577"/>
                  </a:lnTo>
                  <a:lnTo>
                    <a:pt x="6471" y="8013"/>
                  </a:lnTo>
                  <a:lnTo>
                    <a:pt x="6725" y="7464"/>
                  </a:lnTo>
                  <a:lnTo>
                    <a:pt x="6778" y="7078"/>
                  </a:lnTo>
                  <a:lnTo>
                    <a:pt x="6772" y="6723"/>
                  </a:lnTo>
                  <a:lnTo>
                    <a:pt x="6743" y="6458"/>
                  </a:lnTo>
                  <a:lnTo>
                    <a:pt x="6725" y="6340"/>
                  </a:lnTo>
                  <a:lnTo>
                    <a:pt x="6082" y="6613"/>
                  </a:lnTo>
                  <a:lnTo>
                    <a:pt x="5427" y="6715"/>
                  </a:lnTo>
                  <a:lnTo>
                    <a:pt x="4772" y="6867"/>
                  </a:lnTo>
                  <a:lnTo>
                    <a:pt x="4129" y="7294"/>
                  </a:lnTo>
                  <a:lnTo>
                    <a:pt x="3543" y="8183"/>
                  </a:lnTo>
                  <a:lnTo>
                    <a:pt x="3188" y="9280"/>
                  </a:lnTo>
                  <a:lnTo>
                    <a:pt x="2958" y="10481"/>
                  </a:lnTo>
                  <a:lnTo>
                    <a:pt x="2750" y="11682"/>
                  </a:lnTo>
                  <a:lnTo>
                    <a:pt x="2461" y="12779"/>
                  </a:lnTo>
                  <a:lnTo>
                    <a:pt x="1986" y="13668"/>
                  </a:lnTo>
                  <a:lnTo>
                    <a:pt x="1853" y="13716"/>
                  </a:lnTo>
                  <a:lnTo>
                    <a:pt x="1627" y="13770"/>
                  </a:lnTo>
                  <a:lnTo>
                    <a:pt x="1388" y="13850"/>
                  </a:lnTo>
                  <a:lnTo>
                    <a:pt x="598" y="15051"/>
                  </a:lnTo>
                  <a:lnTo>
                    <a:pt x="199" y="16301"/>
                  </a:lnTo>
                  <a:lnTo>
                    <a:pt x="6" y="17742"/>
                  </a:lnTo>
                  <a:lnTo>
                    <a:pt x="0" y="19394"/>
                  </a:lnTo>
                  <a:lnTo>
                    <a:pt x="357" y="19184"/>
                  </a:lnTo>
                  <a:lnTo>
                    <a:pt x="759" y="19709"/>
                  </a:lnTo>
                  <a:lnTo>
                    <a:pt x="1218" y="20477"/>
                  </a:lnTo>
                  <a:lnTo>
                    <a:pt x="1752" y="20996"/>
                  </a:lnTo>
                  <a:lnTo>
                    <a:pt x="2555" y="21202"/>
                  </a:lnTo>
                  <a:lnTo>
                    <a:pt x="3743" y="21363"/>
                  </a:lnTo>
                  <a:lnTo>
                    <a:pt x="4457" y="21427"/>
                  </a:lnTo>
                  <a:lnTo>
                    <a:pt x="5238" y="21480"/>
                  </a:lnTo>
                  <a:lnTo>
                    <a:pt x="6078" y="21523"/>
                  </a:lnTo>
                  <a:lnTo>
                    <a:pt x="6966" y="21556"/>
                  </a:lnTo>
                  <a:lnTo>
                    <a:pt x="7893" y="21580"/>
                  </a:lnTo>
                  <a:lnTo>
                    <a:pt x="8850" y="21595"/>
                  </a:lnTo>
                  <a:lnTo>
                    <a:pt x="9827" y="21600"/>
                  </a:lnTo>
                  <a:lnTo>
                    <a:pt x="10815" y="21597"/>
                  </a:lnTo>
                  <a:lnTo>
                    <a:pt x="11805" y="21585"/>
                  </a:lnTo>
                  <a:lnTo>
                    <a:pt x="13749" y="21538"/>
                  </a:lnTo>
                  <a:lnTo>
                    <a:pt x="14686" y="21504"/>
                  </a:lnTo>
                  <a:lnTo>
                    <a:pt x="15586" y="21462"/>
                  </a:lnTo>
                  <a:lnTo>
                    <a:pt x="16440" y="21413"/>
                  </a:lnTo>
                  <a:lnTo>
                    <a:pt x="17238" y="21358"/>
                  </a:lnTo>
                  <a:lnTo>
                    <a:pt x="17972" y="21297"/>
                  </a:lnTo>
                  <a:lnTo>
                    <a:pt x="18631" y="21230"/>
                  </a:lnTo>
                  <a:lnTo>
                    <a:pt x="19206" y="21157"/>
                  </a:lnTo>
                  <a:lnTo>
                    <a:pt x="20067" y="20996"/>
                  </a:lnTo>
                  <a:lnTo>
                    <a:pt x="20812" y="19944"/>
                  </a:lnTo>
                  <a:lnTo>
                    <a:pt x="21120" y="19687"/>
                  </a:lnTo>
                  <a:lnTo>
                    <a:pt x="21521" y="20348"/>
                  </a:lnTo>
                  <a:lnTo>
                    <a:pt x="21600" y="18315"/>
                  </a:lnTo>
                  <a:lnTo>
                    <a:pt x="21437" y="16953"/>
                  </a:lnTo>
                  <a:lnTo>
                    <a:pt x="21113" y="16058"/>
                  </a:lnTo>
                  <a:lnTo>
                    <a:pt x="20709" y="15428"/>
                  </a:lnTo>
                  <a:lnTo>
                    <a:pt x="20307" y="14858"/>
                  </a:lnTo>
                  <a:lnTo>
                    <a:pt x="19989" y="14145"/>
                  </a:lnTo>
                  <a:lnTo>
                    <a:pt x="19804" y="13211"/>
                  </a:lnTo>
                  <a:lnTo>
                    <a:pt x="19678" y="12139"/>
                  </a:lnTo>
                  <a:lnTo>
                    <a:pt x="19527" y="11018"/>
                  </a:lnTo>
                  <a:lnTo>
                    <a:pt x="19267" y="9936"/>
                  </a:lnTo>
                  <a:lnTo>
                    <a:pt x="18813" y="8984"/>
                  </a:lnTo>
                  <a:lnTo>
                    <a:pt x="18080" y="8249"/>
                  </a:lnTo>
                  <a:lnTo>
                    <a:pt x="17591" y="8029"/>
                  </a:lnTo>
                  <a:lnTo>
                    <a:pt x="17274" y="8030"/>
                  </a:lnTo>
                  <a:lnTo>
                    <a:pt x="16975" y="8015"/>
                  </a:lnTo>
                  <a:lnTo>
                    <a:pt x="16534" y="7747"/>
                  </a:lnTo>
                  <a:lnTo>
                    <a:pt x="15797" y="6987"/>
                  </a:lnTo>
                  <a:lnTo>
                    <a:pt x="15639" y="6935"/>
                  </a:lnTo>
                  <a:lnTo>
                    <a:pt x="15049" y="6791"/>
                  </a:lnTo>
                  <a:lnTo>
                    <a:pt x="14605" y="6012"/>
                  </a:lnTo>
                  <a:lnTo>
                    <a:pt x="14205" y="4062"/>
                  </a:lnTo>
                  <a:lnTo>
                    <a:pt x="13927" y="2944"/>
                  </a:lnTo>
                  <a:lnTo>
                    <a:pt x="13500" y="1840"/>
                  </a:lnTo>
                  <a:lnTo>
                    <a:pt x="12849" y="832"/>
                  </a:lnTo>
                  <a:lnTo>
                    <a:pt x="11902" y="0"/>
                  </a:lnTo>
                  <a:close/>
                </a:path>
              </a:pathLst>
            </a:custGeom>
            <a:solidFill>
              <a:srgbClr val="E6E4E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84" name="object 12"/>
            <p:cNvSpPr/>
            <p:nvPr/>
          </p:nvSpPr>
          <p:spPr>
            <a:xfrm>
              <a:off x="370858" y="-2"/>
              <a:ext cx="500694" cy="458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66" y="0"/>
                  </a:moveTo>
                  <a:lnTo>
                    <a:pt x="12938" y="279"/>
                  </a:lnTo>
                  <a:lnTo>
                    <a:pt x="10218" y="968"/>
                  </a:lnTo>
                  <a:lnTo>
                    <a:pt x="8292" y="1890"/>
                  </a:lnTo>
                  <a:lnTo>
                    <a:pt x="6961" y="3043"/>
                  </a:lnTo>
                  <a:lnTo>
                    <a:pt x="5285" y="6052"/>
                  </a:lnTo>
                  <a:lnTo>
                    <a:pt x="4542" y="7908"/>
                  </a:lnTo>
                  <a:lnTo>
                    <a:pt x="3596" y="10001"/>
                  </a:lnTo>
                  <a:lnTo>
                    <a:pt x="3673" y="10145"/>
                  </a:lnTo>
                  <a:lnTo>
                    <a:pt x="3801" y="10447"/>
                  </a:lnTo>
                  <a:lnTo>
                    <a:pt x="3827" y="10936"/>
                  </a:lnTo>
                  <a:lnTo>
                    <a:pt x="3596" y="11638"/>
                  </a:lnTo>
                  <a:lnTo>
                    <a:pt x="2855" y="12435"/>
                  </a:lnTo>
                  <a:lnTo>
                    <a:pt x="1734" y="13256"/>
                  </a:lnTo>
                  <a:lnTo>
                    <a:pt x="655" y="14197"/>
                  </a:lnTo>
                  <a:lnTo>
                    <a:pt x="42" y="15357"/>
                  </a:lnTo>
                  <a:lnTo>
                    <a:pt x="0" y="16695"/>
                  </a:lnTo>
                  <a:lnTo>
                    <a:pt x="371" y="17885"/>
                  </a:lnTo>
                  <a:lnTo>
                    <a:pt x="2153" y="19801"/>
                  </a:lnTo>
                  <a:lnTo>
                    <a:pt x="4985" y="21055"/>
                  </a:lnTo>
                  <a:lnTo>
                    <a:pt x="6669" y="21419"/>
                  </a:lnTo>
                  <a:lnTo>
                    <a:pt x="8465" y="21600"/>
                  </a:lnTo>
                  <a:lnTo>
                    <a:pt x="10323" y="21591"/>
                  </a:lnTo>
                  <a:lnTo>
                    <a:pt x="12192" y="21386"/>
                  </a:lnTo>
                  <a:lnTo>
                    <a:pt x="14022" y="20980"/>
                  </a:lnTo>
                  <a:lnTo>
                    <a:pt x="15762" y="20366"/>
                  </a:lnTo>
                  <a:lnTo>
                    <a:pt x="17364" y="19539"/>
                  </a:lnTo>
                  <a:lnTo>
                    <a:pt x="18775" y="18491"/>
                  </a:lnTo>
                  <a:lnTo>
                    <a:pt x="19947" y="17218"/>
                  </a:lnTo>
                  <a:lnTo>
                    <a:pt x="21369" y="13969"/>
                  </a:lnTo>
                  <a:lnTo>
                    <a:pt x="21600" y="11486"/>
                  </a:lnTo>
                  <a:lnTo>
                    <a:pt x="21411" y="9237"/>
                  </a:lnTo>
                  <a:lnTo>
                    <a:pt x="20913" y="7130"/>
                  </a:lnTo>
                  <a:lnTo>
                    <a:pt x="20218" y="5077"/>
                  </a:lnTo>
                  <a:lnTo>
                    <a:pt x="19436" y="2989"/>
                  </a:lnTo>
                  <a:lnTo>
                    <a:pt x="18680" y="775"/>
                  </a:lnTo>
                  <a:lnTo>
                    <a:pt x="18725" y="725"/>
                  </a:lnTo>
                  <a:lnTo>
                    <a:pt x="17078" y="230"/>
                  </a:lnTo>
                  <a:lnTo>
                    <a:pt x="1586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85" name="object 13"/>
            <p:cNvSpPr/>
            <p:nvPr/>
          </p:nvSpPr>
          <p:spPr>
            <a:xfrm>
              <a:off x="0" y="609551"/>
              <a:ext cx="1453507" cy="15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9" y="0"/>
                  </a:moveTo>
                  <a:lnTo>
                    <a:pt x="0" y="885"/>
                  </a:lnTo>
                  <a:lnTo>
                    <a:pt x="162" y="7159"/>
                  </a:lnTo>
                  <a:lnTo>
                    <a:pt x="471" y="11956"/>
                  </a:lnTo>
                  <a:lnTo>
                    <a:pt x="903" y="15476"/>
                  </a:lnTo>
                  <a:lnTo>
                    <a:pt x="1435" y="17918"/>
                  </a:lnTo>
                  <a:lnTo>
                    <a:pt x="2043" y="19478"/>
                  </a:lnTo>
                  <a:lnTo>
                    <a:pt x="2701" y="20357"/>
                  </a:lnTo>
                  <a:lnTo>
                    <a:pt x="3387" y="20753"/>
                  </a:lnTo>
                  <a:lnTo>
                    <a:pt x="4076" y="20864"/>
                  </a:lnTo>
                  <a:lnTo>
                    <a:pt x="4745" y="20888"/>
                  </a:lnTo>
                  <a:lnTo>
                    <a:pt x="5369" y="21025"/>
                  </a:lnTo>
                  <a:lnTo>
                    <a:pt x="6136" y="21278"/>
                  </a:lnTo>
                  <a:lnTo>
                    <a:pt x="6926" y="21409"/>
                  </a:lnTo>
                  <a:lnTo>
                    <a:pt x="7725" y="21442"/>
                  </a:lnTo>
                  <a:lnTo>
                    <a:pt x="8524" y="21403"/>
                  </a:lnTo>
                  <a:lnTo>
                    <a:pt x="11491" y="21025"/>
                  </a:lnTo>
                  <a:lnTo>
                    <a:pt x="12014" y="21042"/>
                  </a:lnTo>
                  <a:lnTo>
                    <a:pt x="14334" y="21435"/>
                  </a:lnTo>
                  <a:lnTo>
                    <a:pt x="15252" y="21552"/>
                  </a:lnTo>
                  <a:lnTo>
                    <a:pt x="16190" y="21600"/>
                  </a:lnTo>
                  <a:lnTo>
                    <a:pt x="17116" y="21540"/>
                  </a:lnTo>
                  <a:lnTo>
                    <a:pt x="17998" y="21334"/>
                  </a:lnTo>
                  <a:lnTo>
                    <a:pt x="18804" y="20944"/>
                  </a:lnTo>
                  <a:lnTo>
                    <a:pt x="19503" y="20332"/>
                  </a:lnTo>
                  <a:lnTo>
                    <a:pt x="20064" y="19460"/>
                  </a:lnTo>
                  <a:lnTo>
                    <a:pt x="20755" y="16060"/>
                  </a:lnTo>
                  <a:lnTo>
                    <a:pt x="21432" y="8197"/>
                  </a:lnTo>
                  <a:lnTo>
                    <a:pt x="21600" y="4913"/>
                  </a:lnTo>
                  <a:lnTo>
                    <a:pt x="21191" y="2144"/>
                  </a:lnTo>
                  <a:lnTo>
                    <a:pt x="20882" y="3259"/>
                  </a:lnTo>
                  <a:lnTo>
                    <a:pt x="20567" y="5884"/>
                  </a:lnTo>
                  <a:lnTo>
                    <a:pt x="20140" y="7646"/>
                  </a:lnTo>
                  <a:lnTo>
                    <a:pt x="19276" y="8325"/>
                  </a:lnTo>
                  <a:lnTo>
                    <a:pt x="18699" y="8632"/>
                  </a:lnTo>
                  <a:lnTo>
                    <a:pt x="18037" y="8915"/>
                  </a:lnTo>
                  <a:lnTo>
                    <a:pt x="17301" y="9174"/>
                  </a:lnTo>
                  <a:lnTo>
                    <a:pt x="16500" y="9407"/>
                  </a:lnTo>
                  <a:lnTo>
                    <a:pt x="15643" y="9612"/>
                  </a:lnTo>
                  <a:lnTo>
                    <a:pt x="14740" y="9789"/>
                  </a:lnTo>
                  <a:lnTo>
                    <a:pt x="13800" y="9935"/>
                  </a:lnTo>
                  <a:lnTo>
                    <a:pt x="12833" y="10050"/>
                  </a:lnTo>
                  <a:lnTo>
                    <a:pt x="10855" y="10182"/>
                  </a:lnTo>
                  <a:lnTo>
                    <a:pt x="9863" y="10196"/>
                  </a:lnTo>
                  <a:lnTo>
                    <a:pt x="8883" y="10173"/>
                  </a:lnTo>
                  <a:lnTo>
                    <a:pt x="7922" y="10112"/>
                  </a:lnTo>
                  <a:lnTo>
                    <a:pt x="6991" y="10012"/>
                  </a:lnTo>
                  <a:lnTo>
                    <a:pt x="6100" y="9872"/>
                  </a:lnTo>
                  <a:lnTo>
                    <a:pt x="5257" y="9690"/>
                  </a:lnTo>
                  <a:lnTo>
                    <a:pt x="4473" y="9464"/>
                  </a:lnTo>
                  <a:lnTo>
                    <a:pt x="3756" y="9195"/>
                  </a:lnTo>
                  <a:lnTo>
                    <a:pt x="3117" y="8880"/>
                  </a:lnTo>
                  <a:lnTo>
                    <a:pt x="2108" y="8107"/>
                  </a:lnTo>
                  <a:lnTo>
                    <a:pt x="1223" y="5458"/>
                  </a:lnTo>
                  <a:lnTo>
                    <a:pt x="761" y="2216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D3CDC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  <p:sp>
        <p:nvSpPr>
          <p:cNvPr id="87" name="object 14"/>
          <p:cNvSpPr/>
          <p:nvPr/>
        </p:nvSpPr>
        <p:spPr>
          <a:xfrm>
            <a:off x="5473817" y="3689348"/>
            <a:ext cx="566194" cy="5406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0735" y="2191"/>
                </a:lnTo>
                <a:lnTo>
                  <a:pt x="10443" y="4087"/>
                </a:lnTo>
                <a:lnTo>
                  <a:pt x="9924" y="5710"/>
                </a:lnTo>
                <a:lnTo>
                  <a:pt x="9180" y="7081"/>
                </a:lnTo>
                <a:lnTo>
                  <a:pt x="8211" y="8221"/>
                </a:lnTo>
                <a:lnTo>
                  <a:pt x="7016" y="9149"/>
                </a:lnTo>
                <a:lnTo>
                  <a:pt x="5598" y="9889"/>
                </a:lnTo>
                <a:lnTo>
                  <a:pt x="3955" y="10459"/>
                </a:lnTo>
                <a:lnTo>
                  <a:pt x="2089" y="10882"/>
                </a:lnTo>
                <a:lnTo>
                  <a:pt x="0" y="11178"/>
                </a:lnTo>
                <a:lnTo>
                  <a:pt x="2016" y="11228"/>
                </a:lnTo>
                <a:lnTo>
                  <a:pt x="3831" y="11503"/>
                </a:lnTo>
                <a:lnTo>
                  <a:pt x="5443" y="12002"/>
                </a:lnTo>
                <a:lnTo>
                  <a:pt x="6848" y="12722"/>
                </a:lnTo>
                <a:lnTo>
                  <a:pt x="8044" y="13663"/>
                </a:lnTo>
                <a:lnTo>
                  <a:pt x="9029" y="14821"/>
                </a:lnTo>
                <a:lnTo>
                  <a:pt x="9800" y="16196"/>
                </a:lnTo>
                <a:lnTo>
                  <a:pt x="10354" y="17785"/>
                </a:lnTo>
                <a:lnTo>
                  <a:pt x="10688" y="19587"/>
                </a:lnTo>
                <a:lnTo>
                  <a:pt x="10800" y="21600"/>
                </a:lnTo>
                <a:lnTo>
                  <a:pt x="11061" y="19415"/>
                </a:lnTo>
                <a:lnTo>
                  <a:pt x="11447" y="17533"/>
                </a:lnTo>
                <a:lnTo>
                  <a:pt x="11980" y="15929"/>
                </a:lnTo>
                <a:lnTo>
                  <a:pt x="12681" y="14579"/>
                </a:lnTo>
                <a:lnTo>
                  <a:pt x="14670" y="12541"/>
                </a:lnTo>
                <a:lnTo>
                  <a:pt x="16002" y="11804"/>
                </a:lnTo>
                <a:lnTo>
                  <a:pt x="17587" y="11221"/>
                </a:lnTo>
                <a:lnTo>
                  <a:pt x="19446" y="10769"/>
                </a:lnTo>
                <a:lnTo>
                  <a:pt x="21600" y="10422"/>
                </a:lnTo>
                <a:lnTo>
                  <a:pt x="19240" y="10272"/>
                </a:lnTo>
                <a:lnTo>
                  <a:pt x="17263" y="9876"/>
                </a:lnTo>
                <a:lnTo>
                  <a:pt x="15630" y="9233"/>
                </a:lnTo>
                <a:lnTo>
                  <a:pt x="14300" y="8338"/>
                </a:lnTo>
                <a:lnTo>
                  <a:pt x="13234" y="7189"/>
                </a:lnTo>
                <a:lnTo>
                  <a:pt x="12391" y="5784"/>
                </a:lnTo>
                <a:lnTo>
                  <a:pt x="11731" y="4119"/>
                </a:lnTo>
                <a:lnTo>
                  <a:pt x="11214" y="2192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88" name="object 15"/>
          <p:cNvSpPr/>
          <p:nvPr/>
        </p:nvSpPr>
        <p:spPr>
          <a:xfrm>
            <a:off x="4988957" y="711376"/>
            <a:ext cx="474297" cy="472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16" y="0"/>
                </a:moveTo>
                <a:lnTo>
                  <a:pt x="10849" y="2554"/>
                </a:lnTo>
                <a:lnTo>
                  <a:pt x="10344" y="4712"/>
                </a:lnTo>
                <a:lnTo>
                  <a:pt x="9497" y="6495"/>
                </a:lnTo>
                <a:lnTo>
                  <a:pt x="8304" y="7926"/>
                </a:lnTo>
                <a:lnTo>
                  <a:pt x="6762" y="9028"/>
                </a:lnTo>
                <a:lnTo>
                  <a:pt x="4867" y="9823"/>
                </a:lnTo>
                <a:lnTo>
                  <a:pt x="2614" y="10334"/>
                </a:lnTo>
                <a:lnTo>
                  <a:pt x="0" y="10584"/>
                </a:lnTo>
                <a:lnTo>
                  <a:pt x="2647" y="10899"/>
                </a:lnTo>
                <a:lnTo>
                  <a:pt x="4867" y="11493"/>
                </a:lnTo>
                <a:lnTo>
                  <a:pt x="6685" y="12378"/>
                </a:lnTo>
                <a:lnTo>
                  <a:pt x="8124" y="13566"/>
                </a:lnTo>
                <a:lnTo>
                  <a:pt x="9209" y="15070"/>
                </a:lnTo>
                <a:lnTo>
                  <a:pt x="9965" y="16902"/>
                </a:lnTo>
                <a:lnTo>
                  <a:pt x="10415" y="19075"/>
                </a:lnTo>
                <a:lnTo>
                  <a:pt x="10584" y="21600"/>
                </a:lnTo>
                <a:lnTo>
                  <a:pt x="10897" y="19091"/>
                </a:lnTo>
                <a:lnTo>
                  <a:pt x="11432" y="16909"/>
                </a:lnTo>
                <a:lnTo>
                  <a:pt x="12230" y="15059"/>
                </a:lnTo>
                <a:lnTo>
                  <a:pt x="13332" y="13548"/>
                </a:lnTo>
                <a:lnTo>
                  <a:pt x="14778" y="12382"/>
                </a:lnTo>
                <a:lnTo>
                  <a:pt x="16611" y="11567"/>
                </a:lnTo>
                <a:lnTo>
                  <a:pt x="18871" y="11110"/>
                </a:lnTo>
                <a:lnTo>
                  <a:pt x="21600" y="11016"/>
                </a:lnTo>
                <a:lnTo>
                  <a:pt x="18981" y="10468"/>
                </a:lnTo>
                <a:lnTo>
                  <a:pt x="16855" y="9769"/>
                </a:lnTo>
                <a:lnTo>
                  <a:pt x="15160" y="8876"/>
                </a:lnTo>
                <a:lnTo>
                  <a:pt x="13837" y="7745"/>
                </a:lnTo>
                <a:lnTo>
                  <a:pt x="12054" y="4603"/>
                </a:lnTo>
                <a:lnTo>
                  <a:pt x="11473" y="2506"/>
                </a:lnTo>
                <a:lnTo>
                  <a:pt x="11016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89" name="object 16"/>
          <p:cNvSpPr/>
          <p:nvPr/>
        </p:nvSpPr>
        <p:spPr>
          <a:xfrm>
            <a:off x="667554" y="11"/>
            <a:ext cx="411963" cy="269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7" y="0"/>
                </a:moveTo>
                <a:lnTo>
                  <a:pt x="9193" y="0"/>
                </a:lnTo>
                <a:lnTo>
                  <a:pt x="8770" y="1341"/>
                </a:lnTo>
                <a:lnTo>
                  <a:pt x="7368" y="3755"/>
                </a:lnTo>
                <a:lnTo>
                  <a:pt x="5472" y="5594"/>
                </a:lnTo>
                <a:lnTo>
                  <a:pt x="3033" y="6916"/>
                </a:lnTo>
                <a:lnTo>
                  <a:pt x="0" y="7777"/>
                </a:lnTo>
                <a:lnTo>
                  <a:pt x="3209" y="8215"/>
                </a:lnTo>
                <a:lnTo>
                  <a:pt x="5715" y="9319"/>
                </a:lnTo>
                <a:lnTo>
                  <a:pt x="7636" y="11148"/>
                </a:lnTo>
                <a:lnTo>
                  <a:pt x="9091" y="13764"/>
                </a:lnTo>
                <a:lnTo>
                  <a:pt x="10198" y="17228"/>
                </a:lnTo>
                <a:lnTo>
                  <a:pt x="11076" y="21600"/>
                </a:lnTo>
                <a:lnTo>
                  <a:pt x="11290" y="17497"/>
                </a:lnTo>
                <a:lnTo>
                  <a:pt x="11966" y="14227"/>
                </a:lnTo>
                <a:lnTo>
                  <a:pt x="13085" y="11694"/>
                </a:lnTo>
                <a:lnTo>
                  <a:pt x="16573" y="8456"/>
                </a:lnTo>
                <a:lnTo>
                  <a:pt x="18904" y="7560"/>
                </a:lnTo>
                <a:lnTo>
                  <a:pt x="21600" y="7018"/>
                </a:lnTo>
                <a:lnTo>
                  <a:pt x="18487" y="6433"/>
                </a:lnTo>
                <a:lnTo>
                  <a:pt x="16022" y="5303"/>
                </a:lnTo>
                <a:lnTo>
                  <a:pt x="14124" y="3587"/>
                </a:lnTo>
                <a:lnTo>
                  <a:pt x="12708" y="1246"/>
                </a:lnTo>
                <a:lnTo>
                  <a:pt x="12287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90" name="object 17" descr="object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782" y="5901521"/>
            <a:ext cx="195417" cy="245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3" name="object 18"/>
          <p:cNvGrpSpPr/>
          <p:nvPr/>
        </p:nvGrpSpPr>
        <p:grpSpPr>
          <a:xfrm>
            <a:off x="4392134" y="77574"/>
            <a:ext cx="154235" cy="270888"/>
            <a:chOff x="-1" y="0"/>
            <a:chExt cx="154233" cy="270887"/>
          </a:xfrm>
        </p:grpSpPr>
        <p:sp>
          <p:nvSpPr>
            <p:cNvPr id="91" name="Shape"/>
            <p:cNvSpPr/>
            <p:nvPr/>
          </p:nvSpPr>
          <p:spPr>
            <a:xfrm>
              <a:off x="-2" y="7943"/>
              <a:ext cx="154235" cy="26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05" y="0"/>
                  </a:moveTo>
                  <a:lnTo>
                    <a:pt x="11775" y="3141"/>
                  </a:lnTo>
                  <a:lnTo>
                    <a:pt x="9875" y="6284"/>
                  </a:lnTo>
                  <a:lnTo>
                    <a:pt x="6477" y="8681"/>
                  </a:lnTo>
                  <a:lnTo>
                    <a:pt x="0" y="9849"/>
                  </a:lnTo>
                  <a:lnTo>
                    <a:pt x="6079" y="11830"/>
                  </a:lnTo>
                  <a:lnTo>
                    <a:pt x="9357" y="14493"/>
                  </a:lnTo>
                  <a:lnTo>
                    <a:pt x="11026" y="17771"/>
                  </a:lnTo>
                  <a:lnTo>
                    <a:pt x="12280" y="21600"/>
                  </a:lnTo>
                  <a:lnTo>
                    <a:pt x="12800" y="18659"/>
                  </a:lnTo>
                  <a:lnTo>
                    <a:pt x="16108" y="15508"/>
                  </a:lnTo>
                  <a:lnTo>
                    <a:pt x="19832" y="12875"/>
                  </a:lnTo>
                  <a:lnTo>
                    <a:pt x="21600" y="11490"/>
                  </a:lnTo>
                  <a:lnTo>
                    <a:pt x="19915" y="9872"/>
                  </a:lnTo>
                  <a:lnTo>
                    <a:pt x="16440" y="6716"/>
                  </a:lnTo>
                  <a:lnTo>
                    <a:pt x="13548" y="3008"/>
                  </a:lnTo>
                  <a:lnTo>
                    <a:pt x="1360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92" name="Triangle"/>
            <p:cNvSpPr/>
            <p:nvPr/>
          </p:nvSpPr>
          <p:spPr>
            <a:xfrm>
              <a:off x="91340" y="-1"/>
              <a:ext cx="1270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13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  <p:sp>
        <p:nvSpPr>
          <p:cNvPr id="94" name="object 19"/>
          <p:cNvSpPr/>
          <p:nvPr/>
        </p:nvSpPr>
        <p:spPr>
          <a:xfrm>
            <a:off x="3244968" y="6088769"/>
            <a:ext cx="46743" cy="58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88" y="0"/>
                </a:moveTo>
                <a:lnTo>
                  <a:pt x="4376" y="2886"/>
                </a:lnTo>
                <a:lnTo>
                  <a:pt x="0" y="10077"/>
                </a:lnTo>
                <a:lnTo>
                  <a:pt x="748" y="17629"/>
                </a:lnTo>
                <a:lnTo>
                  <a:pt x="7811" y="21600"/>
                </a:lnTo>
                <a:lnTo>
                  <a:pt x="16535" y="18875"/>
                </a:lnTo>
                <a:lnTo>
                  <a:pt x="21600" y="11666"/>
                </a:lnTo>
                <a:lnTo>
                  <a:pt x="20990" y="4025"/>
                </a:lnTo>
                <a:lnTo>
                  <a:pt x="12688" y="0"/>
                </a:lnTo>
                <a:close/>
              </a:path>
            </a:pathLst>
          </a:custGeom>
          <a:solidFill>
            <a:srgbClr val="E6E4E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95" name="object 20"/>
          <p:cNvSpPr/>
          <p:nvPr/>
        </p:nvSpPr>
        <p:spPr>
          <a:xfrm>
            <a:off x="5583277" y="2068341"/>
            <a:ext cx="46347" cy="58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45" y="0"/>
                </a:moveTo>
                <a:lnTo>
                  <a:pt x="3715" y="3482"/>
                </a:lnTo>
                <a:lnTo>
                  <a:pt x="0" y="10508"/>
                </a:lnTo>
                <a:lnTo>
                  <a:pt x="807" y="17681"/>
                </a:lnTo>
                <a:lnTo>
                  <a:pt x="9045" y="21600"/>
                </a:lnTo>
                <a:lnTo>
                  <a:pt x="18600" y="18659"/>
                </a:lnTo>
                <a:lnTo>
                  <a:pt x="21600" y="10800"/>
                </a:lnTo>
                <a:lnTo>
                  <a:pt x="18323" y="2941"/>
                </a:lnTo>
                <a:lnTo>
                  <a:pt x="9045" y="0"/>
                </a:lnTo>
                <a:close/>
              </a:path>
            </a:pathLst>
          </a:custGeom>
          <a:solidFill>
            <a:srgbClr val="E6E4E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96" name="object 21"/>
          <p:cNvSpPr/>
          <p:nvPr/>
        </p:nvSpPr>
        <p:spPr>
          <a:xfrm>
            <a:off x="3251432" y="5645908"/>
            <a:ext cx="46352" cy="58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84" y="0"/>
                </a:moveTo>
                <a:lnTo>
                  <a:pt x="2100" y="3862"/>
                </a:lnTo>
                <a:lnTo>
                  <a:pt x="0" y="11233"/>
                </a:lnTo>
                <a:lnTo>
                  <a:pt x="2792" y="18387"/>
                </a:lnTo>
                <a:lnTo>
                  <a:pt x="9784" y="21600"/>
                </a:lnTo>
                <a:lnTo>
                  <a:pt x="18369" y="18063"/>
                </a:lnTo>
                <a:lnTo>
                  <a:pt x="21600" y="10367"/>
                </a:lnTo>
                <a:lnTo>
                  <a:pt x="18922" y="2887"/>
                </a:lnTo>
                <a:lnTo>
                  <a:pt x="9784" y="0"/>
                </a:lnTo>
                <a:close/>
              </a:path>
            </a:pathLst>
          </a:custGeom>
          <a:solidFill>
            <a:srgbClr val="E6E4E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97" name="object 22"/>
          <p:cNvSpPr/>
          <p:nvPr/>
        </p:nvSpPr>
        <p:spPr>
          <a:xfrm>
            <a:off x="3640423" y="5655371"/>
            <a:ext cx="40013" cy="58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98" y="0"/>
                </a:moveTo>
                <a:lnTo>
                  <a:pt x="1594" y="4027"/>
                </a:lnTo>
                <a:lnTo>
                  <a:pt x="0" y="11670"/>
                </a:lnTo>
                <a:lnTo>
                  <a:pt x="3431" y="18877"/>
                </a:lnTo>
                <a:lnTo>
                  <a:pt x="12903" y="21600"/>
                </a:lnTo>
                <a:lnTo>
                  <a:pt x="21154" y="17521"/>
                </a:lnTo>
                <a:lnTo>
                  <a:pt x="21600" y="9789"/>
                </a:lnTo>
                <a:lnTo>
                  <a:pt x="16271" y="2562"/>
                </a:lnTo>
                <a:lnTo>
                  <a:pt x="7198" y="0"/>
                </a:lnTo>
                <a:close/>
              </a:path>
            </a:pathLst>
          </a:custGeom>
          <a:solidFill>
            <a:srgbClr val="E6E4E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98" name="object 23"/>
          <p:cNvSpPr/>
          <p:nvPr/>
        </p:nvSpPr>
        <p:spPr>
          <a:xfrm>
            <a:off x="5564659" y="1704388"/>
            <a:ext cx="46347" cy="49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80" y="0"/>
                </a:moveTo>
                <a:lnTo>
                  <a:pt x="894" y="4150"/>
                </a:lnTo>
                <a:lnTo>
                  <a:pt x="0" y="11834"/>
                </a:lnTo>
                <a:lnTo>
                  <a:pt x="4275" y="19002"/>
                </a:lnTo>
                <a:lnTo>
                  <a:pt x="12799" y="21600"/>
                </a:lnTo>
                <a:lnTo>
                  <a:pt x="20130" y="17450"/>
                </a:lnTo>
                <a:lnTo>
                  <a:pt x="21600" y="9766"/>
                </a:lnTo>
                <a:lnTo>
                  <a:pt x="17440" y="2598"/>
                </a:lnTo>
                <a:lnTo>
                  <a:pt x="788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99" name="object 24"/>
          <p:cNvSpPr/>
          <p:nvPr/>
        </p:nvSpPr>
        <p:spPr>
          <a:xfrm>
            <a:off x="5590673" y="4446723"/>
            <a:ext cx="43176" cy="58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7" y="0"/>
                </a:moveTo>
                <a:lnTo>
                  <a:pt x="5574" y="3755"/>
                </a:lnTo>
                <a:lnTo>
                  <a:pt x="0" y="11525"/>
                </a:lnTo>
                <a:lnTo>
                  <a:pt x="75" y="18932"/>
                </a:lnTo>
                <a:lnTo>
                  <a:pt x="11297" y="21600"/>
                </a:lnTo>
                <a:lnTo>
                  <a:pt x="19916" y="17575"/>
                </a:lnTo>
                <a:lnTo>
                  <a:pt x="21600" y="9934"/>
                </a:lnTo>
                <a:lnTo>
                  <a:pt x="18132" y="2725"/>
                </a:lnTo>
                <a:lnTo>
                  <a:pt x="11297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0" name="object 25"/>
          <p:cNvSpPr/>
          <p:nvPr/>
        </p:nvSpPr>
        <p:spPr>
          <a:xfrm>
            <a:off x="4626904" y="711376"/>
            <a:ext cx="37241" cy="58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52" y="0"/>
                </a:moveTo>
                <a:lnTo>
                  <a:pt x="3447" y="3375"/>
                </a:lnTo>
                <a:lnTo>
                  <a:pt x="0" y="10800"/>
                </a:lnTo>
                <a:lnTo>
                  <a:pt x="1379" y="18225"/>
                </a:lnTo>
                <a:lnTo>
                  <a:pt x="9652" y="21600"/>
                </a:lnTo>
                <a:lnTo>
                  <a:pt x="18786" y="18225"/>
                </a:lnTo>
                <a:lnTo>
                  <a:pt x="21600" y="10800"/>
                </a:lnTo>
                <a:lnTo>
                  <a:pt x="18440" y="3375"/>
                </a:lnTo>
                <a:lnTo>
                  <a:pt x="965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1" name="object 26"/>
          <p:cNvSpPr/>
          <p:nvPr/>
        </p:nvSpPr>
        <p:spPr>
          <a:xfrm>
            <a:off x="5159554" y="3808205"/>
            <a:ext cx="39623" cy="58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32" y="0"/>
                </a:moveTo>
                <a:lnTo>
                  <a:pt x="2646" y="3375"/>
                </a:lnTo>
                <a:lnTo>
                  <a:pt x="0" y="10800"/>
                </a:lnTo>
                <a:lnTo>
                  <a:pt x="2970" y="18225"/>
                </a:lnTo>
                <a:lnTo>
                  <a:pt x="11232" y="21600"/>
                </a:lnTo>
                <a:lnTo>
                  <a:pt x="17550" y="18225"/>
                </a:lnTo>
                <a:lnTo>
                  <a:pt x="21600" y="10800"/>
                </a:lnTo>
                <a:lnTo>
                  <a:pt x="20465" y="3375"/>
                </a:lnTo>
                <a:lnTo>
                  <a:pt x="11232" y="0"/>
                </a:lnTo>
                <a:close/>
              </a:path>
            </a:pathLst>
          </a:custGeom>
          <a:solidFill>
            <a:srgbClr val="EAF0E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2" name="object 27"/>
          <p:cNvSpPr/>
          <p:nvPr/>
        </p:nvSpPr>
        <p:spPr>
          <a:xfrm>
            <a:off x="5555565" y="3296982"/>
            <a:ext cx="44879" cy="49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14" y="0"/>
                </a:moveTo>
                <a:lnTo>
                  <a:pt x="6498" y="3116"/>
                </a:lnTo>
                <a:lnTo>
                  <a:pt x="1008" y="10109"/>
                </a:lnTo>
                <a:lnTo>
                  <a:pt x="0" y="17448"/>
                </a:lnTo>
                <a:lnTo>
                  <a:pt x="7428" y="21600"/>
                </a:lnTo>
                <a:lnTo>
                  <a:pt x="17446" y="19064"/>
                </a:lnTo>
                <a:lnTo>
                  <a:pt x="21600" y="11661"/>
                </a:lnTo>
                <a:lnTo>
                  <a:pt x="19940" y="3828"/>
                </a:lnTo>
                <a:lnTo>
                  <a:pt x="12514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3" name="object 28"/>
          <p:cNvSpPr/>
          <p:nvPr/>
        </p:nvSpPr>
        <p:spPr>
          <a:xfrm>
            <a:off x="2793719" y="5833145"/>
            <a:ext cx="42455" cy="49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27" y="0"/>
                </a:moveTo>
                <a:lnTo>
                  <a:pt x="0" y="4281"/>
                </a:lnTo>
                <a:lnTo>
                  <a:pt x="636" y="11836"/>
                </a:lnTo>
                <a:lnTo>
                  <a:pt x="6110" y="18873"/>
                </a:lnTo>
                <a:lnTo>
                  <a:pt x="12997" y="21600"/>
                </a:lnTo>
                <a:lnTo>
                  <a:pt x="18810" y="17578"/>
                </a:lnTo>
                <a:lnTo>
                  <a:pt x="21600" y="9766"/>
                </a:lnTo>
                <a:lnTo>
                  <a:pt x="18746" y="2471"/>
                </a:lnTo>
                <a:lnTo>
                  <a:pt x="7627" y="0"/>
                </a:lnTo>
                <a:close/>
              </a:path>
            </a:pathLst>
          </a:custGeom>
          <a:solidFill>
            <a:srgbClr val="E6E4E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4" name="object 29"/>
          <p:cNvSpPr/>
          <p:nvPr/>
        </p:nvSpPr>
        <p:spPr>
          <a:xfrm>
            <a:off x="4300022" y="5596468"/>
            <a:ext cx="42605" cy="49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27" y="0"/>
                </a:moveTo>
                <a:lnTo>
                  <a:pt x="6544" y="2922"/>
                </a:lnTo>
                <a:lnTo>
                  <a:pt x="1113" y="9593"/>
                </a:lnTo>
                <a:lnTo>
                  <a:pt x="0" y="16867"/>
                </a:lnTo>
                <a:lnTo>
                  <a:pt x="7070" y="21600"/>
                </a:lnTo>
                <a:lnTo>
                  <a:pt x="17022" y="19582"/>
                </a:lnTo>
                <a:lnTo>
                  <a:pt x="21600" y="12006"/>
                </a:lnTo>
                <a:lnTo>
                  <a:pt x="20252" y="3828"/>
                </a:lnTo>
                <a:lnTo>
                  <a:pt x="12427" y="0"/>
                </a:lnTo>
                <a:close/>
              </a:path>
            </a:pathLst>
          </a:custGeom>
          <a:solidFill>
            <a:srgbClr val="EAF0E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5" name="object 30"/>
          <p:cNvSpPr/>
          <p:nvPr/>
        </p:nvSpPr>
        <p:spPr>
          <a:xfrm>
            <a:off x="6008184" y="2657406"/>
            <a:ext cx="38422" cy="494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5" y="0"/>
                </a:moveTo>
                <a:lnTo>
                  <a:pt x="1809" y="3572"/>
                </a:lnTo>
                <a:lnTo>
                  <a:pt x="0" y="10974"/>
                </a:lnTo>
                <a:lnTo>
                  <a:pt x="2978" y="18291"/>
                </a:lnTo>
                <a:lnTo>
                  <a:pt x="9575" y="21600"/>
                </a:lnTo>
                <a:lnTo>
                  <a:pt x="17090" y="18161"/>
                </a:lnTo>
                <a:lnTo>
                  <a:pt x="21600" y="10629"/>
                </a:lnTo>
                <a:lnTo>
                  <a:pt x="20097" y="3183"/>
                </a:lnTo>
                <a:lnTo>
                  <a:pt x="9575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6" name="object 31"/>
          <p:cNvSpPr/>
          <p:nvPr/>
        </p:nvSpPr>
        <p:spPr>
          <a:xfrm>
            <a:off x="5943884" y="3208614"/>
            <a:ext cx="38026" cy="49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700" y="3375"/>
                </a:lnTo>
                <a:lnTo>
                  <a:pt x="0" y="10800"/>
                </a:lnTo>
                <a:lnTo>
                  <a:pt x="2700" y="18225"/>
                </a:lnTo>
                <a:lnTo>
                  <a:pt x="10800" y="21600"/>
                </a:lnTo>
                <a:lnTo>
                  <a:pt x="18900" y="18225"/>
                </a:lnTo>
                <a:lnTo>
                  <a:pt x="21600" y="10800"/>
                </a:lnTo>
                <a:lnTo>
                  <a:pt x="18900" y="337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7" name="object 32"/>
          <p:cNvSpPr/>
          <p:nvPr/>
        </p:nvSpPr>
        <p:spPr>
          <a:xfrm>
            <a:off x="1395353" y="505202"/>
            <a:ext cx="38026" cy="49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700" y="3375"/>
                </a:lnTo>
                <a:lnTo>
                  <a:pt x="0" y="10800"/>
                </a:lnTo>
                <a:lnTo>
                  <a:pt x="2700" y="18225"/>
                </a:lnTo>
                <a:lnTo>
                  <a:pt x="10800" y="21600"/>
                </a:lnTo>
                <a:lnTo>
                  <a:pt x="18900" y="18225"/>
                </a:lnTo>
                <a:lnTo>
                  <a:pt x="21600" y="10800"/>
                </a:lnTo>
                <a:lnTo>
                  <a:pt x="18900" y="337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8" name="object 33"/>
          <p:cNvSpPr/>
          <p:nvPr/>
        </p:nvSpPr>
        <p:spPr>
          <a:xfrm>
            <a:off x="5119946" y="1616021"/>
            <a:ext cx="38026" cy="49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700" y="3375"/>
                </a:lnTo>
                <a:lnTo>
                  <a:pt x="0" y="10800"/>
                </a:lnTo>
                <a:lnTo>
                  <a:pt x="2700" y="18225"/>
                </a:lnTo>
                <a:lnTo>
                  <a:pt x="10800" y="21600"/>
                </a:lnTo>
                <a:lnTo>
                  <a:pt x="18900" y="18225"/>
                </a:lnTo>
                <a:lnTo>
                  <a:pt x="21600" y="10800"/>
                </a:lnTo>
                <a:lnTo>
                  <a:pt x="18900" y="337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09" name="object 34"/>
          <p:cNvSpPr/>
          <p:nvPr/>
        </p:nvSpPr>
        <p:spPr>
          <a:xfrm>
            <a:off x="3780392" y="5950963"/>
            <a:ext cx="42384" cy="38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21" y="0"/>
                </a:moveTo>
                <a:lnTo>
                  <a:pt x="1355" y="4278"/>
                </a:lnTo>
                <a:lnTo>
                  <a:pt x="0" y="12771"/>
                </a:lnTo>
                <a:lnTo>
                  <a:pt x="4600" y="20278"/>
                </a:lnTo>
                <a:lnTo>
                  <a:pt x="14600" y="21600"/>
                </a:lnTo>
                <a:lnTo>
                  <a:pt x="20573" y="16827"/>
                </a:lnTo>
                <a:lnTo>
                  <a:pt x="21600" y="9264"/>
                </a:lnTo>
                <a:lnTo>
                  <a:pt x="17782" y="2470"/>
                </a:lnTo>
                <a:lnTo>
                  <a:pt x="9221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0" name="object 35"/>
          <p:cNvSpPr/>
          <p:nvPr/>
        </p:nvSpPr>
        <p:spPr>
          <a:xfrm>
            <a:off x="4429754" y="3650422"/>
            <a:ext cx="173223" cy="314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19" y="0"/>
                </a:moveTo>
                <a:lnTo>
                  <a:pt x="17628" y="2150"/>
                </a:lnTo>
                <a:lnTo>
                  <a:pt x="15298" y="2411"/>
                </a:lnTo>
                <a:lnTo>
                  <a:pt x="12424" y="2225"/>
                </a:lnTo>
                <a:lnTo>
                  <a:pt x="9403" y="3034"/>
                </a:lnTo>
                <a:lnTo>
                  <a:pt x="5203" y="7976"/>
                </a:lnTo>
                <a:lnTo>
                  <a:pt x="2686" y="11965"/>
                </a:lnTo>
                <a:lnTo>
                  <a:pt x="739" y="16032"/>
                </a:lnTo>
                <a:lnTo>
                  <a:pt x="0" y="19477"/>
                </a:lnTo>
                <a:lnTo>
                  <a:pt x="1105" y="21600"/>
                </a:lnTo>
                <a:lnTo>
                  <a:pt x="6862" y="20872"/>
                </a:lnTo>
                <a:lnTo>
                  <a:pt x="10549" y="19171"/>
                </a:lnTo>
                <a:lnTo>
                  <a:pt x="12729" y="16787"/>
                </a:lnTo>
                <a:lnTo>
                  <a:pt x="13964" y="14012"/>
                </a:lnTo>
                <a:lnTo>
                  <a:pt x="14819" y="11137"/>
                </a:lnTo>
                <a:lnTo>
                  <a:pt x="15857" y="8452"/>
                </a:lnTo>
                <a:lnTo>
                  <a:pt x="17722" y="6765"/>
                </a:lnTo>
                <a:lnTo>
                  <a:pt x="20402" y="4713"/>
                </a:lnTo>
                <a:lnTo>
                  <a:pt x="21600" y="2418"/>
                </a:lnTo>
                <a:lnTo>
                  <a:pt x="19019" y="0"/>
                </a:lnTo>
                <a:close/>
              </a:path>
            </a:pathLst>
          </a:custGeom>
          <a:solidFill>
            <a:srgbClr val="66A24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111" name="object 36" descr="object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83"/>
            <a:ext cx="2494061" cy="5008286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object 37"/>
          <p:cNvSpPr/>
          <p:nvPr/>
        </p:nvSpPr>
        <p:spPr>
          <a:xfrm>
            <a:off x="4281670" y="2205096"/>
            <a:ext cx="212931" cy="275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1" y="0"/>
                </a:moveTo>
                <a:lnTo>
                  <a:pt x="0" y="1016"/>
                </a:lnTo>
                <a:lnTo>
                  <a:pt x="959" y="1762"/>
                </a:lnTo>
                <a:lnTo>
                  <a:pt x="2702" y="2492"/>
                </a:lnTo>
                <a:lnTo>
                  <a:pt x="3812" y="3462"/>
                </a:lnTo>
                <a:lnTo>
                  <a:pt x="3857" y="5260"/>
                </a:lnTo>
                <a:lnTo>
                  <a:pt x="3812" y="14675"/>
                </a:lnTo>
                <a:lnTo>
                  <a:pt x="7429" y="16163"/>
                </a:lnTo>
                <a:lnTo>
                  <a:pt x="11608" y="17179"/>
                </a:lnTo>
                <a:lnTo>
                  <a:pt x="15023" y="18675"/>
                </a:lnTo>
                <a:lnTo>
                  <a:pt x="16349" y="21600"/>
                </a:lnTo>
                <a:lnTo>
                  <a:pt x="17516" y="21346"/>
                </a:lnTo>
                <a:lnTo>
                  <a:pt x="19175" y="21168"/>
                </a:lnTo>
                <a:lnTo>
                  <a:pt x="20734" y="21021"/>
                </a:lnTo>
                <a:lnTo>
                  <a:pt x="21600" y="20858"/>
                </a:lnTo>
                <a:lnTo>
                  <a:pt x="21600" y="20777"/>
                </a:lnTo>
                <a:lnTo>
                  <a:pt x="21002" y="18762"/>
                </a:lnTo>
                <a:lnTo>
                  <a:pt x="18747" y="17705"/>
                </a:lnTo>
                <a:lnTo>
                  <a:pt x="15828" y="16556"/>
                </a:lnTo>
                <a:lnTo>
                  <a:pt x="13241" y="14263"/>
                </a:lnTo>
                <a:lnTo>
                  <a:pt x="12024" y="11371"/>
                </a:lnTo>
                <a:lnTo>
                  <a:pt x="11116" y="8102"/>
                </a:lnTo>
                <a:lnTo>
                  <a:pt x="9616" y="4854"/>
                </a:lnTo>
                <a:lnTo>
                  <a:pt x="6624" y="2021"/>
                </a:lnTo>
                <a:lnTo>
                  <a:pt x="1241" y="0"/>
                </a:lnTo>
                <a:close/>
              </a:path>
            </a:pathLst>
          </a:custGeom>
          <a:solidFill>
            <a:srgbClr val="255F9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3" name="object 38"/>
          <p:cNvSpPr/>
          <p:nvPr/>
        </p:nvSpPr>
        <p:spPr>
          <a:xfrm>
            <a:off x="-2" y="3561929"/>
            <a:ext cx="10680831" cy="3998078"/>
          </a:xfrm>
          <a:prstGeom prst="rect">
            <a:avLst/>
          </a:prstGeom>
          <a:solidFill>
            <a:srgbClr val="25544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14" name="object 39"/>
          <p:cNvSpPr txBox="1"/>
          <p:nvPr/>
        </p:nvSpPr>
        <p:spPr>
          <a:xfrm>
            <a:off x="3686726" y="3946230"/>
            <a:ext cx="5501008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tabLst>
                <a:tab pos="1244600" algn="l"/>
                <a:tab pos="2590800" algn="l"/>
                <a:tab pos="3327400" algn="l"/>
              </a:tabLst>
              <a:defRPr sz="4800" b="1" spc="-25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The</a:t>
            </a:r>
            <a:r>
              <a:rPr lang="hr-HR" dirty="0"/>
              <a:t> </a:t>
            </a:r>
            <a:r>
              <a:rPr spc="-10" dirty="0"/>
              <a:t>Magnificent Benefits</a:t>
            </a:r>
            <a:r>
              <a:rPr lang="hr-HR" dirty="0"/>
              <a:t> </a:t>
            </a:r>
            <a:r>
              <a:rPr dirty="0"/>
              <a:t>of</a:t>
            </a:r>
            <a:r>
              <a:rPr lang="hr-HR" dirty="0"/>
              <a:t> </a:t>
            </a:r>
            <a:r>
              <a:rPr spc="-10" dirty="0"/>
              <a:t>Forests</a:t>
            </a:r>
          </a:p>
        </p:txBody>
      </p:sp>
      <p:sp>
        <p:nvSpPr>
          <p:cNvPr id="115" name="object 40"/>
          <p:cNvSpPr txBox="1"/>
          <p:nvPr/>
        </p:nvSpPr>
        <p:spPr>
          <a:xfrm>
            <a:off x="3686726" y="5704290"/>
            <a:ext cx="1706880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>
                <a:solidFill>
                  <a:srgbClr val="FFFFFF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Knowledge</a:t>
            </a:r>
            <a:r>
              <a:rPr spc="-55" dirty="0"/>
              <a:t> </a:t>
            </a:r>
            <a:r>
              <a:rPr dirty="0"/>
              <a:t>Box</a:t>
            </a:r>
            <a:r>
              <a:rPr spc="-55" dirty="0"/>
              <a:t> </a:t>
            </a:r>
            <a:r>
              <a:rPr spc="-25" dirty="0"/>
              <a:t>III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object 2"/>
          <p:cNvSpPr/>
          <p:nvPr/>
        </p:nvSpPr>
        <p:spPr>
          <a:xfrm>
            <a:off x="-3" y="0"/>
            <a:ext cx="10692009" cy="7462926"/>
          </a:xfrm>
          <a:prstGeom prst="rect">
            <a:avLst/>
          </a:prstGeom>
          <a:solidFill>
            <a:srgbClr val="50878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12" name="object 3"/>
          <p:cNvSpPr/>
          <p:nvPr/>
        </p:nvSpPr>
        <p:spPr>
          <a:xfrm>
            <a:off x="10087316" y="5371081"/>
            <a:ext cx="431790" cy="431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33" y="0"/>
                </a:moveTo>
                <a:lnTo>
                  <a:pt x="10093" y="2562"/>
                </a:lnTo>
                <a:lnTo>
                  <a:pt x="9639" y="4764"/>
                </a:lnTo>
                <a:lnTo>
                  <a:pt x="8927" y="6629"/>
                </a:lnTo>
                <a:lnTo>
                  <a:pt x="6560" y="9441"/>
                </a:lnTo>
                <a:lnTo>
                  <a:pt x="4818" y="10434"/>
                </a:lnTo>
                <a:lnTo>
                  <a:pt x="2646" y="11183"/>
                </a:lnTo>
                <a:lnTo>
                  <a:pt x="0" y="11710"/>
                </a:lnTo>
                <a:lnTo>
                  <a:pt x="3010" y="11866"/>
                </a:lnTo>
                <a:lnTo>
                  <a:pt x="5397" y="12453"/>
                </a:lnTo>
                <a:lnTo>
                  <a:pt x="7255" y="13465"/>
                </a:lnTo>
                <a:lnTo>
                  <a:pt x="8677" y="14893"/>
                </a:lnTo>
                <a:lnTo>
                  <a:pt x="9757" y="16730"/>
                </a:lnTo>
                <a:lnTo>
                  <a:pt x="10589" y="18968"/>
                </a:lnTo>
                <a:lnTo>
                  <a:pt x="11268" y="21600"/>
                </a:lnTo>
                <a:lnTo>
                  <a:pt x="11332" y="19029"/>
                </a:lnTo>
                <a:lnTo>
                  <a:pt x="11720" y="16837"/>
                </a:lnTo>
                <a:lnTo>
                  <a:pt x="12444" y="14999"/>
                </a:lnTo>
                <a:lnTo>
                  <a:pt x="14958" y="12298"/>
                </a:lnTo>
                <a:lnTo>
                  <a:pt x="16775" y="11387"/>
                </a:lnTo>
                <a:lnTo>
                  <a:pt x="18985" y="10740"/>
                </a:lnTo>
                <a:lnTo>
                  <a:pt x="21600" y="10333"/>
                </a:lnTo>
                <a:lnTo>
                  <a:pt x="18608" y="10044"/>
                </a:lnTo>
                <a:lnTo>
                  <a:pt x="16143" y="9412"/>
                </a:lnTo>
                <a:lnTo>
                  <a:pt x="14165" y="8404"/>
                </a:lnTo>
                <a:lnTo>
                  <a:pt x="12635" y="6990"/>
                </a:lnTo>
                <a:lnTo>
                  <a:pt x="11512" y="5138"/>
                </a:lnTo>
                <a:lnTo>
                  <a:pt x="10758" y="2819"/>
                </a:lnTo>
                <a:lnTo>
                  <a:pt x="1033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13" name="object 4"/>
          <p:cNvSpPr/>
          <p:nvPr/>
        </p:nvSpPr>
        <p:spPr>
          <a:xfrm>
            <a:off x="8485106" y="4874385"/>
            <a:ext cx="43157" cy="55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19" y="0"/>
                </a:moveTo>
                <a:lnTo>
                  <a:pt x="3232" y="3537"/>
                </a:lnTo>
                <a:lnTo>
                  <a:pt x="0" y="11233"/>
                </a:lnTo>
                <a:lnTo>
                  <a:pt x="2677" y="18712"/>
                </a:lnTo>
                <a:lnTo>
                  <a:pt x="11819" y="21600"/>
                </a:lnTo>
                <a:lnTo>
                  <a:pt x="19501" y="17738"/>
                </a:lnTo>
                <a:lnTo>
                  <a:pt x="21600" y="10367"/>
                </a:lnTo>
                <a:lnTo>
                  <a:pt x="18808" y="3212"/>
                </a:lnTo>
                <a:lnTo>
                  <a:pt x="1181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14" name="object 5"/>
          <p:cNvSpPr/>
          <p:nvPr/>
        </p:nvSpPr>
        <p:spPr>
          <a:xfrm>
            <a:off x="8781159" y="4975693"/>
            <a:ext cx="45370" cy="46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93" y="0"/>
                </a:moveTo>
                <a:lnTo>
                  <a:pt x="322" y="4473"/>
                </a:lnTo>
                <a:lnTo>
                  <a:pt x="0" y="12006"/>
                </a:lnTo>
                <a:lnTo>
                  <a:pt x="4595" y="18936"/>
                </a:lnTo>
                <a:lnTo>
                  <a:pt x="12179" y="21600"/>
                </a:lnTo>
                <a:lnTo>
                  <a:pt x="19018" y="17448"/>
                </a:lnTo>
                <a:lnTo>
                  <a:pt x="21600" y="9420"/>
                </a:lnTo>
                <a:lnTo>
                  <a:pt x="18300" y="2081"/>
                </a:lnTo>
                <a:lnTo>
                  <a:pt x="7493" y="0"/>
                </a:lnTo>
                <a:close/>
              </a:path>
            </a:pathLst>
          </a:custGeom>
          <a:solidFill>
            <a:srgbClr val="E6E4E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15" name="object 6"/>
          <p:cNvSpPr/>
          <p:nvPr/>
        </p:nvSpPr>
        <p:spPr>
          <a:xfrm>
            <a:off x="9420966" y="5333705"/>
            <a:ext cx="36883" cy="55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35" y="0"/>
                </a:moveTo>
                <a:lnTo>
                  <a:pt x="2647" y="3375"/>
                </a:lnTo>
                <a:lnTo>
                  <a:pt x="0" y="10800"/>
                </a:lnTo>
                <a:lnTo>
                  <a:pt x="2969" y="18225"/>
                </a:lnTo>
                <a:lnTo>
                  <a:pt x="11235" y="21600"/>
                </a:lnTo>
                <a:lnTo>
                  <a:pt x="17551" y="18225"/>
                </a:lnTo>
                <a:lnTo>
                  <a:pt x="21600" y="10800"/>
                </a:lnTo>
                <a:lnTo>
                  <a:pt x="20467" y="3375"/>
                </a:lnTo>
                <a:lnTo>
                  <a:pt x="11235" y="0"/>
                </a:lnTo>
                <a:close/>
              </a:path>
            </a:pathLst>
          </a:custGeom>
          <a:solidFill>
            <a:srgbClr val="EAF0E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16" name="object 7"/>
          <p:cNvSpPr/>
          <p:nvPr/>
        </p:nvSpPr>
        <p:spPr>
          <a:xfrm>
            <a:off x="9368221" y="4893080"/>
            <a:ext cx="42790" cy="46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12" y="0"/>
                </a:moveTo>
                <a:lnTo>
                  <a:pt x="1016" y="4602"/>
                </a:lnTo>
                <a:lnTo>
                  <a:pt x="0" y="12006"/>
                </a:lnTo>
                <a:lnTo>
                  <a:pt x="3732" y="18807"/>
                </a:lnTo>
                <a:lnTo>
                  <a:pt x="11981" y="21600"/>
                </a:lnTo>
                <a:lnTo>
                  <a:pt x="19653" y="17385"/>
                </a:lnTo>
                <a:lnTo>
                  <a:pt x="21600" y="8903"/>
                </a:lnTo>
                <a:lnTo>
                  <a:pt x="17495" y="1370"/>
                </a:lnTo>
                <a:lnTo>
                  <a:pt x="7012" y="0"/>
                </a:lnTo>
                <a:close/>
              </a:path>
            </a:pathLst>
          </a:custGeom>
          <a:solidFill>
            <a:srgbClr val="E6E4E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17" name="object 8"/>
          <p:cNvSpPr/>
          <p:nvPr/>
        </p:nvSpPr>
        <p:spPr>
          <a:xfrm>
            <a:off x="9966597" y="5132080"/>
            <a:ext cx="36879" cy="46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93" y="0"/>
                </a:moveTo>
                <a:lnTo>
                  <a:pt x="2071" y="4278"/>
                </a:lnTo>
                <a:lnTo>
                  <a:pt x="0" y="11832"/>
                </a:lnTo>
                <a:lnTo>
                  <a:pt x="2464" y="18871"/>
                </a:lnTo>
                <a:lnTo>
                  <a:pt x="11950" y="21600"/>
                </a:lnTo>
                <a:lnTo>
                  <a:pt x="20933" y="17255"/>
                </a:lnTo>
                <a:lnTo>
                  <a:pt x="21600" y="8904"/>
                </a:lnTo>
                <a:lnTo>
                  <a:pt x="16002" y="1500"/>
                </a:lnTo>
                <a:lnTo>
                  <a:pt x="619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218" name="object 9" descr="objec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311" y="0"/>
            <a:ext cx="3103695" cy="4625155"/>
          </a:xfrm>
          <a:prstGeom prst="rect">
            <a:avLst/>
          </a:prstGeom>
          <a:ln w="12700">
            <a:miter lim="400000"/>
          </a:ln>
        </p:spPr>
      </p:pic>
      <p:sp>
        <p:nvSpPr>
          <p:cNvPr id="3219" name="object 10"/>
          <p:cNvSpPr/>
          <p:nvPr/>
        </p:nvSpPr>
        <p:spPr>
          <a:xfrm>
            <a:off x="9522841" y="5536322"/>
            <a:ext cx="39394" cy="46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60" y="0"/>
                </a:moveTo>
                <a:lnTo>
                  <a:pt x="5678" y="2858"/>
                </a:lnTo>
                <a:lnTo>
                  <a:pt x="564" y="9423"/>
                </a:lnTo>
                <a:lnTo>
                  <a:pt x="0" y="16675"/>
                </a:lnTo>
                <a:lnTo>
                  <a:pt x="6970" y="21600"/>
                </a:lnTo>
                <a:lnTo>
                  <a:pt x="16687" y="19777"/>
                </a:lnTo>
                <a:lnTo>
                  <a:pt x="21600" y="12179"/>
                </a:lnTo>
                <a:lnTo>
                  <a:pt x="20545" y="3892"/>
                </a:lnTo>
                <a:lnTo>
                  <a:pt x="1236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229" name="object 11"/>
          <p:cNvGrpSpPr/>
          <p:nvPr/>
        </p:nvGrpSpPr>
        <p:grpSpPr>
          <a:xfrm>
            <a:off x="9282785" y="2530548"/>
            <a:ext cx="1400586" cy="1076037"/>
            <a:chOff x="0" y="-1"/>
            <a:chExt cx="1400584" cy="1076036"/>
          </a:xfrm>
        </p:grpSpPr>
        <p:pic>
          <p:nvPicPr>
            <p:cNvPr id="3220" name="object 12" descr="object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63"/>
              <a:ext cx="1400585" cy="10726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21" name="object 13" descr="object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603" y="845324"/>
              <a:ext cx="910784" cy="2307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22" name="object 14" descr="object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50" y="281063"/>
              <a:ext cx="72608" cy="84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23" name="object 15" descr="object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575" y="-2"/>
              <a:ext cx="250942" cy="1111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24" name="object 16" descr="object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0506" y="35152"/>
              <a:ext cx="90642" cy="411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25" name="object 17" descr="object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0003" y="45262"/>
              <a:ext cx="630453" cy="4632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26" name="object 18"/>
            <p:cNvSpPr/>
            <p:nvPr/>
          </p:nvSpPr>
          <p:spPr>
            <a:xfrm>
              <a:off x="174786" y="615732"/>
              <a:ext cx="44532" cy="101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70" y="0"/>
                  </a:moveTo>
                  <a:lnTo>
                    <a:pt x="0" y="5468"/>
                  </a:lnTo>
                  <a:lnTo>
                    <a:pt x="729" y="14338"/>
                  </a:lnTo>
                  <a:lnTo>
                    <a:pt x="8436" y="21439"/>
                  </a:lnTo>
                  <a:lnTo>
                    <a:pt x="21600" y="21600"/>
                  </a:lnTo>
                  <a:lnTo>
                    <a:pt x="17965" y="17163"/>
                  </a:lnTo>
                  <a:lnTo>
                    <a:pt x="12479" y="6088"/>
                  </a:lnTo>
                  <a:lnTo>
                    <a:pt x="7770" y="0"/>
                  </a:lnTo>
                  <a:close/>
                </a:path>
              </a:pathLst>
            </a:custGeom>
            <a:solidFill>
              <a:srgbClr val="D3CDC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27" name="object 19"/>
            <p:cNvSpPr/>
            <p:nvPr/>
          </p:nvSpPr>
          <p:spPr>
            <a:xfrm>
              <a:off x="142607" y="523264"/>
              <a:ext cx="28514" cy="4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17178" y="15058"/>
                  </a:lnTo>
                  <a:lnTo>
                    <a:pt x="16948" y="12351"/>
                  </a:lnTo>
                  <a:lnTo>
                    <a:pt x="13644" y="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838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28" name="object 20"/>
            <p:cNvSpPr/>
            <p:nvPr/>
          </p:nvSpPr>
          <p:spPr>
            <a:xfrm>
              <a:off x="949076" y="395400"/>
              <a:ext cx="19908" cy="1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3" y="0"/>
                  </a:moveTo>
                  <a:lnTo>
                    <a:pt x="0" y="6093"/>
                  </a:lnTo>
                  <a:lnTo>
                    <a:pt x="1519" y="14635"/>
                  </a:lnTo>
                  <a:lnTo>
                    <a:pt x="7641" y="21260"/>
                  </a:lnTo>
                  <a:lnTo>
                    <a:pt x="16064" y="21600"/>
                  </a:lnTo>
                  <a:lnTo>
                    <a:pt x="21600" y="15030"/>
                  </a:lnTo>
                  <a:lnTo>
                    <a:pt x="21132" y="6541"/>
                  </a:lnTo>
                  <a:lnTo>
                    <a:pt x="15459" y="180"/>
                  </a:lnTo>
                  <a:lnTo>
                    <a:pt x="5383" y="0"/>
                  </a:lnTo>
                  <a:close/>
                </a:path>
              </a:pathLst>
            </a:custGeom>
            <a:solidFill>
              <a:srgbClr val="48B9E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230" name="object 21"/>
          <p:cNvSpPr txBox="1"/>
          <p:nvPr/>
        </p:nvSpPr>
        <p:spPr>
          <a:xfrm>
            <a:off x="5071769" y="7118725"/>
            <a:ext cx="121286" cy="13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00"/>
              </a:lnSpc>
              <a:defRPr sz="900" spc="-25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t>12</a:t>
            </a:r>
          </a:p>
        </p:txBody>
      </p:sp>
      <p:grpSp>
        <p:nvGrpSpPr>
          <p:cNvPr id="3233" name="object 22"/>
          <p:cNvGrpSpPr/>
          <p:nvPr/>
        </p:nvGrpSpPr>
        <p:grpSpPr>
          <a:xfrm>
            <a:off x="-3" y="3461270"/>
            <a:ext cx="10692009" cy="4098737"/>
            <a:chOff x="0" y="0"/>
            <a:chExt cx="10692007" cy="4098736"/>
          </a:xfrm>
        </p:grpSpPr>
        <p:pic>
          <p:nvPicPr>
            <p:cNvPr id="3231" name="object 23" descr="object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29149" y="3608083"/>
              <a:ext cx="230863" cy="1955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32" name="object 24"/>
            <p:cNvSpPr/>
            <p:nvPr/>
          </p:nvSpPr>
          <p:spPr>
            <a:xfrm>
              <a:off x="-1" y="-1"/>
              <a:ext cx="10692009" cy="4098738"/>
            </a:xfrm>
            <a:prstGeom prst="rect">
              <a:avLst/>
            </a:prstGeom>
            <a:solidFill>
              <a:srgbClr val="9FD8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234" name="object 25"/>
          <p:cNvSpPr txBox="1"/>
          <p:nvPr/>
        </p:nvSpPr>
        <p:spPr>
          <a:xfrm>
            <a:off x="8364435" y="6689138"/>
            <a:ext cx="121793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17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Author,</a:t>
            </a:r>
            <a:r>
              <a:rPr spc="-10"/>
              <a:t> </a:t>
            </a:r>
            <a:r>
              <a:t>editor</a:t>
            </a:r>
            <a:r>
              <a:rPr spc="-10"/>
              <a:t> </a:t>
            </a:r>
            <a:r>
              <a:t>&amp;</a:t>
            </a:r>
            <a:r>
              <a:rPr spc="-10"/>
              <a:t> publisher</a:t>
            </a:r>
          </a:p>
        </p:txBody>
      </p:sp>
      <p:sp>
        <p:nvSpPr>
          <p:cNvPr id="3235" name="object 26"/>
          <p:cNvSpPr txBox="1"/>
          <p:nvPr/>
        </p:nvSpPr>
        <p:spPr>
          <a:xfrm>
            <a:off x="8620873" y="5484976"/>
            <a:ext cx="70485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17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Graphic </a:t>
            </a:r>
            <a:r>
              <a:rPr spc="-10"/>
              <a:t>design</a:t>
            </a:r>
          </a:p>
        </p:txBody>
      </p:sp>
      <p:grpSp>
        <p:nvGrpSpPr>
          <p:cNvPr id="3241" name="object 27"/>
          <p:cNvGrpSpPr/>
          <p:nvPr/>
        </p:nvGrpSpPr>
        <p:grpSpPr>
          <a:xfrm>
            <a:off x="4854153" y="5188596"/>
            <a:ext cx="4455577" cy="1442648"/>
            <a:chOff x="0" y="0"/>
            <a:chExt cx="4455576" cy="1442646"/>
          </a:xfrm>
        </p:grpSpPr>
        <p:pic>
          <p:nvPicPr>
            <p:cNvPr id="3236" name="object 28" descr="object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46869" y="0"/>
              <a:ext cx="544174" cy="2016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37" name="object 29" descr="object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59048" y="965531"/>
              <a:ext cx="696528" cy="4771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38" name="object 30"/>
            <p:cNvSpPr/>
            <p:nvPr/>
          </p:nvSpPr>
          <p:spPr>
            <a:xfrm>
              <a:off x="-1" y="914045"/>
              <a:ext cx="370578" cy="323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26" y="0"/>
                  </a:moveTo>
                  <a:lnTo>
                    <a:pt x="9072" y="2036"/>
                  </a:lnTo>
                  <a:lnTo>
                    <a:pt x="7677" y="4286"/>
                  </a:lnTo>
                  <a:lnTo>
                    <a:pt x="6527" y="7096"/>
                  </a:lnTo>
                  <a:lnTo>
                    <a:pt x="5564" y="10271"/>
                  </a:lnTo>
                  <a:lnTo>
                    <a:pt x="4732" y="13612"/>
                  </a:lnTo>
                  <a:lnTo>
                    <a:pt x="3972" y="16925"/>
                  </a:lnTo>
                  <a:lnTo>
                    <a:pt x="1031" y="13562"/>
                  </a:lnTo>
                  <a:lnTo>
                    <a:pt x="586" y="13703"/>
                  </a:lnTo>
                  <a:lnTo>
                    <a:pt x="40" y="14323"/>
                  </a:lnTo>
                  <a:lnTo>
                    <a:pt x="0" y="14907"/>
                  </a:lnTo>
                  <a:lnTo>
                    <a:pt x="4069" y="19545"/>
                  </a:lnTo>
                  <a:lnTo>
                    <a:pt x="4426" y="19707"/>
                  </a:lnTo>
                  <a:lnTo>
                    <a:pt x="5154" y="19207"/>
                  </a:lnTo>
                  <a:lnTo>
                    <a:pt x="5205" y="18742"/>
                  </a:lnTo>
                  <a:lnTo>
                    <a:pt x="5214" y="18742"/>
                  </a:lnTo>
                  <a:lnTo>
                    <a:pt x="6720" y="12002"/>
                  </a:lnTo>
                  <a:lnTo>
                    <a:pt x="8155" y="7325"/>
                  </a:lnTo>
                  <a:lnTo>
                    <a:pt x="9500" y="4336"/>
                  </a:lnTo>
                  <a:lnTo>
                    <a:pt x="11849" y="1935"/>
                  </a:lnTo>
                  <a:lnTo>
                    <a:pt x="12818" y="1775"/>
                  </a:lnTo>
                  <a:lnTo>
                    <a:pt x="13955" y="2013"/>
                  </a:lnTo>
                  <a:lnTo>
                    <a:pt x="14995" y="2728"/>
                  </a:lnTo>
                  <a:lnTo>
                    <a:pt x="15753" y="3919"/>
                  </a:lnTo>
                  <a:lnTo>
                    <a:pt x="16047" y="5587"/>
                  </a:lnTo>
                  <a:lnTo>
                    <a:pt x="17531" y="6145"/>
                  </a:lnTo>
                  <a:lnTo>
                    <a:pt x="18480" y="7530"/>
                  </a:lnTo>
                  <a:lnTo>
                    <a:pt x="18672" y="9304"/>
                  </a:lnTo>
                  <a:lnTo>
                    <a:pt x="17885" y="11030"/>
                  </a:lnTo>
                  <a:lnTo>
                    <a:pt x="18852" y="11687"/>
                  </a:lnTo>
                  <a:lnTo>
                    <a:pt x="19524" y="12424"/>
                  </a:lnTo>
                  <a:lnTo>
                    <a:pt x="19916" y="13247"/>
                  </a:lnTo>
                  <a:lnTo>
                    <a:pt x="20043" y="14164"/>
                  </a:lnTo>
                  <a:lnTo>
                    <a:pt x="19874" y="15115"/>
                  </a:lnTo>
                  <a:lnTo>
                    <a:pt x="19400" y="15951"/>
                  </a:lnTo>
                  <a:lnTo>
                    <a:pt x="18668" y="16543"/>
                  </a:lnTo>
                  <a:lnTo>
                    <a:pt x="17727" y="16766"/>
                  </a:lnTo>
                  <a:lnTo>
                    <a:pt x="16814" y="16610"/>
                  </a:lnTo>
                  <a:lnTo>
                    <a:pt x="16055" y="16265"/>
                  </a:lnTo>
                  <a:lnTo>
                    <a:pt x="15352" y="15919"/>
                  </a:lnTo>
                  <a:lnTo>
                    <a:pt x="14608" y="15760"/>
                  </a:lnTo>
                  <a:lnTo>
                    <a:pt x="14127" y="15760"/>
                  </a:lnTo>
                  <a:lnTo>
                    <a:pt x="13833" y="16206"/>
                  </a:lnTo>
                  <a:lnTo>
                    <a:pt x="13833" y="19833"/>
                  </a:lnTo>
                  <a:lnTo>
                    <a:pt x="11828" y="19833"/>
                  </a:lnTo>
                  <a:lnTo>
                    <a:pt x="11824" y="16160"/>
                  </a:lnTo>
                  <a:lnTo>
                    <a:pt x="11504" y="15768"/>
                  </a:lnTo>
                  <a:lnTo>
                    <a:pt x="10934" y="15773"/>
                  </a:lnTo>
                  <a:lnTo>
                    <a:pt x="7927" y="16214"/>
                  </a:lnTo>
                  <a:lnTo>
                    <a:pt x="7630" y="16616"/>
                  </a:lnTo>
                  <a:lnTo>
                    <a:pt x="7630" y="17525"/>
                  </a:lnTo>
                  <a:lnTo>
                    <a:pt x="7977" y="17928"/>
                  </a:lnTo>
                  <a:lnTo>
                    <a:pt x="8594" y="17922"/>
                  </a:lnTo>
                  <a:lnTo>
                    <a:pt x="8588" y="17914"/>
                  </a:lnTo>
                  <a:lnTo>
                    <a:pt x="10288" y="17665"/>
                  </a:lnTo>
                  <a:lnTo>
                    <a:pt x="10288" y="21213"/>
                  </a:lnTo>
                  <a:lnTo>
                    <a:pt x="10681" y="21600"/>
                  </a:lnTo>
                  <a:lnTo>
                    <a:pt x="15019" y="21600"/>
                  </a:lnTo>
                  <a:lnTo>
                    <a:pt x="15379" y="21191"/>
                  </a:lnTo>
                  <a:lnTo>
                    <a:pt x="15379" y="17835"/>
                  </a:lnTo>
                  <a:lnTo>
                    <a:pt x="15981" y="18169"/>
                  </a:lnTo>
                  <a:lnTo>
                    <a:pt x="16618" y="18393"/>
                  </a:lnTo>
                  <a:lnTo>
                    <a:pt x="17215" y="18520"/>
                  </a:lnTo>
                  <a:lnTo>
                    <a:pt x="17697" y="18560"/>
                  </a:lnTo>
                  <a:lnTo>
                    <a:pt x="19152" y="18237"/>
                  </a:lnTo>
                  <a:lnTo>
                    <a:pt x="20402" y="17327"/>
                  </a:lnTo>
                  <a:lnTo>
                    <a:pt x="21275" y="15922"/>
                  </a:lnTo>
                  <a:lnTo>
                    <a:pt x="21600" y="14111"/>
                  </a:lnTo>
                  <a:lnTo>
                    <a:pt x="21345" y="12536"/>
                  </a:lnTo>
                  <a:lnTo>
                    <a:pt x="20793" y="11411"/>
                  </a:lnTo>
                  <a:lnTo>
                    <a:pt x="20243" y="10737"/>
                  </a:lnTo>
                  <a:lnTo>
                    <a:pt x="19993" y="10513"/>
                  </a:lnTo>
                  <a:lnTo>
                    <a:pt x="20268" y="8410"/>
                  </a:lnTo>
                  <a:lnTo>
                    <a:pt x="19810" y="6522"/>
                  </a:lnTo>
                  <a:lnTo>
                    <a:pt x="18806" y="5028"/>
                  </a:lnTo>
                  <a:lnTo>
                    <a:pt x="17445" y="4105"/>
                  </a:lnTo>
                  <a:lnTo>
                    <a:pt x="16662" y="2215"/>
                  </a:lnTo>
                  <a:lnTo>
                    <a:pt x="15507" y="942"/>
                  </a:lnTo>
                  <a:lnTo>
                    <a:pt x="14166" y="225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239" name="object 31" descr="object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448" y="1268515"/>
              <a:ext cx="299698" cy="92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0" name="object 32" descr="object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6730" y="1012775"/>
              <a:ext cx="582056" cy="3493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42" name="object 33"/>
          <p:cNvSpPr txBox="1"/>
          <p:nvPr/>
        </p:nvSpPr>
        <p:spPr>
          <a:xfrm>
            <a:off x="3610327" y="6651407"/>
            <a:ext cx="3528700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800">
                <a:solidFill>
                  <a:srgbClr val="17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Educational</a:t>
            </a:r>
            <a:r>
              <a:rPr spc="-15"/>
              <a:t> </a:t>
            </a:r>
            <a:r>
              <a:t>materials</a:t>
            </a:r>
            <a:r>
              <a:rPr spc="-15"/>
              <a:t> </a:t>
            </a:r>
            <a:r>
              <a:t>realized</a:t>
            </a:r>
            <a:r>
              <a:rPr spc="-10"/>
              <a:t> </a:t>
            </a:r>
            <a:r>
              <a:t>with</a:t>
            </a:r>
            <a:r>
              <a:rPr spc="-15"/>
              <a:t> </a:t>
            </a:r>
            <a:r>
              <a:t>the</a:t>
            </a:r>
            <a:r>
              <a:rPr spc="-10"/>
              <a:t> </a:t>
            </a:r>
            <a:r>
              <a:t>support</a:t>
            </a:r>
            <a:r>
              <a:rPr spc="-15"/>
              <a:t> </a:t>
            </a:r>
            <a:r>
              <a:rPr spc="-25"/>
              <a:t>of</a:t>
            </a:r>
          </a:p>
          <a:p>
            <a:pPr algn="ctr">
              <a:defRPr sz="800">
                <a:solidFill>
                  <a:srgbClr val="17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Forest</a:t>
            </a:r>
            <a:r>
              <a:rPr spc="-10"/>
              <a:t> </a:t>
            </a:r>
            <a:r>
              <a:t>Stewardship</a:t>
            </a:r>
            <a:r>
              <a:rPr spc="-5"/>
              <a:t> </a:t>
            </a:r>
            <a:r>
              <a:t>Council®</a:t>
            </a:r>
            <a:r>
              <a:rPr spc="-10"/>
              <a:t> </a:t>
            </a:r>
            <a:r>
              <a:t>-</a:t>
            </a:r>
            <a:r>
              <a:rPr spc="-5"/>
              <a:t> </a:t>
            </a:r>
            <a:r>
              <a:rPr spc="-10"/>
              <a:t>Adria-</a:t>
            </a:r>
            <a:r>
              <a:t>Balkan</a:t>
            </a:r>
            <a:r>
              <a:rPr spc="-10"/>
              <a:t> </a:t>
            </a:r>
            <a:r>
              <a:t>region</a:t>
            </a:r>
            <a:r>
              <a:rPr spc="-5"/>
              <a:t> </a:t>
            </a:r>
            <a:r>
              <a:t>program</a:t>
            </a:r>
            <a:r>
              <a:rPr spc="-5"/>
              <a:t> </a:t>
            </a:r>
            <a:r>
              <a:t>-</a:t>
            </a:r>
            <a:r>
              <a:rPr spc="-10"/>
              <a:t> </a:t>
            </a:r>
            <a:r>
              <a:t>FSC®</a:t>
            </a:r>
            <a:r>
              <a:rPr spc="-5"/>
              <a:t> </a:t>
            </a:r>
            <a:r>
              <a:rPr spc="-10"/>
              <a:t>F000100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bject 2"/>
          <p:cNvSpPr/>
          <p:nvPr/>
        </p:nvSpPr>
        <p:spPr>
          <a:xfrm>
            <a:off x="-3" y="10"/>
            <a:ext cx="10692009" cy="7559996"/>
          </a:xfrm>
          <a:prstGeom prst="rect">
            <a:avLst/>
          </a:prstGeom>
          <a:solidFill>
            <a:srgbClr val="197D7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118" name="object 3" descr="objec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05" y="3726622"/>
            <a:ext cx="4142348" cy="383338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object 4"/>
          <p:cNvSpPr/>
          <p:nvPr/>
        </p:nvSpPr>
        <p:spPr>
          <a:xfrm>
            <a:off x="7750771" y="738377"/>
            <a:ext cx="463676" cy="237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19" y="0"/>
                </a:moveTo>
                <a:lnTo>
                  <a:pt x="9186" y="0"/>
                </a:lnTo>
                <a:lnTo>
                  <a:pt x="9186" y="116"/>
                </a:lnTo>
                <a:lnTo>
                  <a:pt x="8210" y="650"/>
                </a:lnTo>
                <a:lnTo>
                  <a:pt x="6569" y="2545"/>
                </a:lnTo>
                <a:lnTo>
                  <a:pt x="5450" y="5835"/>
                </a:lnTo>
                <a:lnTo>
                  <a:pt x="4943" y="9565"/>
                </a:lnTo>
                <a:lnTo>
                  <a:pt x="4800" y="11473"/>
                </a:lnTo>
                <a:lnTo>
                  <a:pt x="4037" y="11305"/>
                </a:lnTo>
                <a:lnTo>
                  <a:pt x="1837" y="12169"/>
                </a:lnTo>
                <a:lnTo>
                  <a:pt x="254" y="16113"/>
                </a:lnTo>
                <a:lnTo>
                  <a:pt x="0" y="18427"/>
                </a:lnTo>
                <a:lnTo>
                  <a:pt x="59" y="19238"/>
                </a:lnTo>
                <a:lnTo>
                  <a:pt x="1830" y="21270"/>
                </a:lnTo>
                <a:lnTo>
                  <a:pt x="4587" y="21458"/>
                </a:lnTo>
                <a:lnTo>
                  <a:pt x="6821" y="21475"/>
                </a:lnTo>
                <a:lnTo>
                  <a:pt x="11294" y="21358"/>
                </a:lnTo>
                <a:lnTo>
                  <a:pt x="13511" y="21325"/>
                </a:lnTo>
                <a:lnTo>
                  <a:pt x="15376" y="21468"/>
                </a:lnTo>
                <a:lnTo>
                  <a:pt x="17630" y="21600"/>
                </a:lnTo>
                <a:lnTo>
                  <a:pt x="19794" y="21276"/>
                </a:lnTo>
                <a:lnTo>
                  <a:pt x="21393" y="20050"/>
                </a:lnTo>
                <a:lnTo>
                  <a:pt x="21552" y="19157"/>
                </a:lnTo>
                <a:lnTo>
                  <a:pt x="21600" y="18123"/>
                </a:lnTo>
                <a:lnTo>
                  <a:pt x="21559" y="17068"/>
                </a:lnTo>
                <a:lnTo>
                  <a:pt x="19994" y="13714"/>
                </a:lnTo>
                <a:lnTo>
                  <a:pt x="18465" y="13471"/>
                </a:lnTo>
                <a:lnTo>
                  <a:pt x="17778" y="12980"/>
                </a:lnTo>
                <a:lnTo>
                  <a:pt x="17422" y="9489"/>
                </a:lnTo>
                <a:lnTo>
                  <a:pt x="16080" y="6179"/>
                </a:lnTo>
                <a:lnTo>
                  <a:pt x="15615" y="6056"/>
                </a:lnTo>
                <a:lnTo>
                  <a:pt x="15150" y="6150"/>
                </a:lnTo>
                <a:lnTo>
                  <a:pt x="14696" y="6374"/>
                </a:lnTo>
                <a:lnTo>
                  <a:pt x="14341" y="6490"/>
                </a:lnTo>
                <a:lnTo>
                  <a:pt x="13985" y="6723"/>
                </a:lnTo>
                <a:lnTo>
                  <a:pt x="13630" y="6838"/>
                </a:lnTo>
                <a:lnTo>
                  <a:pt x="12994" y="4710"/>
                </a:lnTo>
                <a:lnTo>
                  <a:pt x="12496" y="2593"/>
                </a:lnTo>
                <a:lnTo>
                  <a:pt x="11588" y="889"/>
                </a:lnTo>
                <a:lnTo>
                  <a:pt x="9719" y="0"/>
                </a:lnTo>
                <a:close/>
              </a:path>
            </a:pathLst>
          </a:custGeom>
          <a:solidFill>
            <a:srgbClr val="F4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20" name="object 5"/>
          <p:cNvSpPr/>
          <p:nvPr/>
        </p:nvSpPr>
        <p:spPr>
          <a:xfrm>
            <a:off x="9825518" y="1832354"/>
            <a:ext cx="491816" cy="240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00" y="0"/>
                </a:moveTo>
                <a:lnTo>
                  <a:pt x="8338" y="2237"/>
                </a:lnTo>
                <a:lnTo>
                  <a:pt x="7514" y="4529"/>
                </a:lnTo>
                <a:lnTo>
                  <a:pt x="7109" y="6413"/>
                </a:lnTo>
                <a:lnTo>
                  <a:pt x="6704" y="7429"/>
                </a:lnTo>
                <a:lnTo>
                  <a:pt x="6425" y="7543"/>
                </a:lnTo>
                <a:lnTo>
                  <a:pt x="5643" y="7543"/>
                </a:lnTo>
                <a:lnTo>
                  <a:pt x="5170" y="7593"/>
                </a:lnTo>
                <a:lnTo>
                  <a:pt x="3721" y="9698"/>
                </a:lnTo>
                <a:lnTo>
                  <a:pt x="3473" y="11981"/>
                </a:lnTo>
                <a:lnTo>
                  <a:pt x="3296" y="12801"/>
                </a:lnTo>
                <a:lnTo>
                  <a:pt x="2793" y="12801"/>
                </a:lnTo>
                <a:lnTo>
                  <a:pt x="2283" y="12763"/>
                </a:lnTo>
                <a:lnTo>
                  <a:pt x="1774" y="12757"/>
                </a:lnTo>
                <a:lnTo>
                  <a:pt x="189" y="15786"/>
                </a:lnTo>
                <a:lnTo>
                  <a:pt x="0" y="18515"/>
                </a:lnTo>
                <a:lnTo>
                  <a:pt x="0" y="19200"/>
                </a:lnTo>
                <a:lnTo>
                  <a:pt x="1789" y="21111"/>
                </a:lnTo>
                <a:lnTo>
                  <a:pt x="4456" y="21381"/>
                </a:lnTo>
                <a:lnTo>
                  <a:pt x="7608" y="21404"/>
                </a:lnTo>
                <a:lnTo>
                  <a:pt x="12235" y="21257"/>
                </a:lnTo>
                <a:lnTo>
                  <a:pt x="14256" y="21429"/>
                </a:lnTo>
                <a:lnTo>
                  <a:pt x="16921" y="21600"/>
                </a:lnTo>
                <a:lnTo>
                  <a:pt x="19534" y="21514"/>
                </a:lnTo>
                <a:lnTo>
                  <a:pt x="21398" y="20914"/>
                </a:lnTo>
                <a:lnTo>
                  <a:pt x="21533" y="20279"/>
                </a:lnTo>
                <a:lnTo>
                  <a:pt x="21600" y="19600"/>
                </a:lnTo>
                <a:lnTo>
                  <a:pt x="21594" y="18922"/>
                </a:lnTo>
                <a:lnTo>
                  <a:pt x="21509" y="18286"/>
                </a:lnTo>
                <a:lnTo>
                  <a:pt x="21139" y="17263"/>
                </a:lnTo>
                <a:lnTo>
                  <a:pt x="20602" y="16615"/>
                </a:lnTo>
                <a:lnTo>
                  <a:pt x="20001" y="16116"/>
                </a:lnTo>
                <a:lnTo>
                  <a:pt x="19442" y="15543"/>
                </a:lnTo>
                <a:lnTo>
                  <a:pt x="18881" y="14167"/>
                </a:lnTo>
                <a:lnTo>
                  <a:pt x="18597" y="12501"/>
                </a:lnTo>
                <a:lnTo>
                  <a:pt x="18177" y="10898"/>
                </a:lnTo>
                <a:lnTo>
                  <a:pt x="17207" y="9714"/>
                </a:lnTo>
                <a:lnTo>
                  <a:pt x="16738" y="9595"/>
                </a:lnTo>
                <a:lnTo>
                  <a:pt x="16258" y="9700"/>
                </a:lnTo>
                <a:lnTo>
                  <a:pt x="15778" y="9955"/>
                </a:lnTo>
                <a:lnTo>
                  <a:pt x="15308" y="10286"/>
                </a:lnTo>
                <a:lnTo>
                  <a:pt x="14888" y="7764"/>
                </a:lnTo>
                <a:lnTo>
                  <a:pt x="14589" y="4686"/>
                </a:lnTo>
                <a:lnTo>
                  <a:pt x="13713" y="1865"/>
                </a:lnTo>
                <a:lnTo>
                  <a:pt x="11565" y="115"/>
                </a:lnTo>
                <a:lnTo>
                  <a:pt x="11179" y="67"/>
                </a:lnTo>
                <a:lnTo>
                  <a:pt x="10000" y="115"/>
                </a:lnTo>
                <a:lnTo>
                  <a:pt x="10000" y="0"/>
                </a:lnTo>
                <a:close/>
              </a:path>
            </a:pathLst>
          </a:custGeom>
          <a:solidFill>
            <a:srgbClr val="F4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21" name="object 6"/>
          <p:cNvSpPr/>
          <p:nvPr/>
        </p:nvSpPr>
        <p:spPr>
          <a:xfrm>
            <a:off x="4913078" y="3166766"/>
            <a:ext cx="525076" cy="239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69" y="0"/>
                </a:moveTo>
                <a:lnTo>
                  <a:pt x="7734" y="2066"/>
                </a:lnTo>
                <a:lnTo>
                  <a:pt x="6869" y="5410"/>
                </a:lnTo>
                <a:lnTo>
                  <a:pt x="6622" y="6349"/>
                </a:lnTo>
                <a:lnTo>
                  <a:pt x="6267" y="7234"/>
                </a:lnTo>
                <a:lnTo>
                  <a:pt x="5500" y="7079"/>
                </a:lnTo>
                <a:lnTo>
                  <a:pt x="4717" y="6774"/>
                </a:lnTo>
                <a:lnTo>
                  <a:pt x="3964" y="6814"/>
                </a:lnTo>
                <a:lnTo>
                  <a:pt x="3285" y="7692"/>
                </a:lnTo>
                <a:lnTo>
                  <a:pt x="2912" y="9209"/>
                </a:lnTo>
                <a:lnTo>
                  <a:pt x="2696" y="11209"/>
                </a:lnTo>
                <a:lnTo>
                  <a:pt x="2578" y="12973"/>
                </a:lnTo>
                <a:lnTo>
                  <a:pt x="2500" y="13779"/>
                </a:lnTo>
                <a:lnTo>
                  <a:pt x="2395" y="14008"/>
                </a:lnTo>
                <a:lnTo>
                  <a:pt x="2081" y="14124"/>
                </a:lnTo>
                <a:lnTo>
                  <a:pt x="1924" y="14124"/>
                </a:lnTo>
                <a:lnTo>
                  <a:pt x="1457" y="14402"/>
                </a:lnTo>
                <a:lnTo>
                  <a:pt x="136" y="17146"/>
                </a:lnTo>
                <a:lnTo>
                  <a:pt x="0" y="18729"/>
                </a:lnTo>
                <a:lnTo>
                  <a:pt x="40" y="19520"/>
                </a:lnTo>
                <a:lnTo>
                  <a:pt x="1769" y="21522"/>
                </a:lnTo>
                <a:lnTo>
                  <a:pt x="3703" y="21600"/>
                </a:lnTo>
                <a:lnTo>
                  <a:pt x="6117" y="21544"/>
                </a:lnTo>
                <a:lnTo>
                  <a:pt x="10761" y="21299"/>
                </a:lnTo>
                <a:lnTo>
                  <a:pt x="12180" y="21243"/>
                </a:lnTo>
                <a:lnTo>
                  <a:pt x="15859" y="21438"/>
                </a:lnTo>
                <a:lnTo>
                  <a:pt x="18119" y="21466"/>
                </a:lnTo>
                <a:lnTo>
                  <a:pt x="20130" y="21257"/>
                </a:lnTo>
                <a:lnTo>
                  <a:pt x="21496" y="20669"/>
                </a:lnTo>
                <a:lnTo>
                  <a:pt x="21567" y="19791"/>
                </a:lnTo>
                <a:lnTo>
                  <a:pt x="21600" y="18903"/>
                </a:lnTo>
                <a:lnTo>
                  <a:pt x="21554" y="18036"/>
                </a:lnTo>
                <a:lnTo>
                  <a:pt x="20030" y="15960"/>
                </a:lnTo>
                <a:lnTo>
                  <a:pt x="19664" y="15846"/>
                </a:lnTo>
                <a:lnTo>
                  <a:pt x="19350" y="15846"/>
                </a:lnTo>
                <a:lnTo>
                  <a:pt x="19140" y="15157"/>
                </a:lnTo>
                <a:lnTo>
                  <a:pt x="18661" y="13048"/>
                </a:lnTo>
                <a:lnTo>
                  <a:pt x="18369" y="11037"/>
                </a:lnTo>
                <a:lnTo>
                  <a:pt x="17860" y="9392"/>
                </a:lnTo>
                <a:lnTo>
                  <a:pt x="16734" y="8381"/>
                </a:lnTo>
                <a:lnTo>
                  <a:pt x="16233" y="8331"/>
                </a:lnTo>
                <a:lnTo>
                  <a:pt x="15752" y="8497"/>
                </a:lnTo>
                <a:lnTo>
                  <a:pt x="15291" y="8834"/>
                </a:lnTo>
                <a:lnTo>
                  <a:pt x="14850" y="9301"/>
                </a:lnTo>
                <a:lnTo>
                  <a:pt x="14229" y="6494"/>
                </a:lnTo>
                <a:lnTo>
                  <a:pt x="13849" y="3817"/>
                </a:lnTo>
                <a:lnTo>
                  <a:pt x="13105" y="1614"/>
                </a:lnTo>
                <a:lnTo>
                  <a:pt x="11396" y="229"/>
                </a:lnTo>
                <a:lnTo>
                  <a:pt x="9774" y="229"/>
                </a:lnTo>
                <a:lnTo>
                  <a:pt x="9669" y="0"/>
                </a:lnTo>
                <a:close/>
              </a:path>
            </a:pathLst>
          </a:custGeom>
          <a:solidFill>
            <a:srgbClr val="F4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22" name="object 7"/>
          <p:cNvSpPr/>
          <p:nvPr/>
        </p:nvSpPr>
        <p:spPr>
          <a:xfrm>
            <a:off x="8173104" y="1832354"/>
            <a:ext cx="1526485" cy="852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44" y="0"/>
                </a:moveTo>
                <a:lnTo>
                  <a:pt x="8126" y="19"/>
                </a:lnTo>
                <a:lnTo>
                  <a:pt x="8012" y="28"/>
                </a:lnTo>
                <a:lnTo>
                  <a:pt x="7794" y="32"/>
                </a:lnTo>
                <a:lnTo>
                  <a:pt x="7794" y="0"/>
                </a:lnTo>
                <a:lnTo>
                  <a:pt x="7097" y="329"/>
                </a:lnTo>
                <a:lnTo>
                  <a:pt x="6455" y="793"/>
                </a:lnTo>
                <a:lnTo>
                  <a:pt x="5872" y="1417"/>
                </a:lnTo>
                <a:lnTo>
                  <a:pt x="5351" y="2229"/>
                </a:lnTo>
                <a:lnTo>
                  <a:pt x="4896" y="3254"/>
                </a:lnTo>
                <a:lnTo>
                  <a:pt x="4536" y="4478"/>
                </a:lnTo>
                <a:lnTo>
                  <a:pt x="4311" y="5746"/>
                </a:lnTo>
                <a:lnTo>
                  <a:pt x="4210" y="7051"/>
                </a:lnTo>
                <a:lnTo>
                  <a:pt x="4223" y="8381"/>
                </a:lnTo>
                <a:lnTo>
                  <a:pt x="4338" y="9729"/>
                </a:lnTo>
                <a:lnTo>
                  <a:pt x="4356" y="9858"/>
                </a:lnTo>
                <a:lnTo>
                  <a:pt x="4392" y="10180"/>
                </a:lnTo>
                <a:lnTo>
                  <a:pt x="3734" y="9873"/>
                </a:lnTo>
                <a:lnTo>
                  <a:pt x="3098" y="9729"/>
                </a:lnTo>
                <a:lnTo>
                  <a:pt x="2466" y="9826"/>
                </a:lnTo>
                <a:lnTo>
                  <a:pt x="1818" y="10244"/>
                </a:lnTo>
                <a:lnTo>
                  <a:pt x="1263" y="10903"/>
                </a:lnTo>
                <a:lnTo>
                  <a:pt x="794" y="11742"/>
                </a:lnTo>
                <a:lnTo>
                  <a:pt x="423" y="12727"/>
                </a:lnTo>
                <a:lnTo>
                  <a:pt x="162" y="13820"/>
                </a:lnTo>
                <a:lnTo>
                  <a:pt x="25" y="14994"/>
                </a:lnTo>
                <a:lnTo>
                  <a:pt x="0" y="16208"/>
                </a:lnTo>
                <a:lnTo>
                  <a:pt x="96" y="17404"/>
                </a:lnTo>
                <a:lnTo>
                  <a:pt x="324" y="18523"/>
                </a:lnTo>
                <a:lnTo>
                  <a:pt x="637" y="19391"/>
                </a:lnTo>
                <a:lnTo>
                  <a:pt x="1030" y="20102"/>
                </a:lnTo>
                <a:lnTo>
                  <a:pt x="1498" y="20644"/>
                </a:lnTo>
                <a:lnTo>
                  <a:pt x="2034" y="21004"/>
                </a:lnTo>
                <a:lnTo>
                  <a:pt x="2706" y="21273"/>
                </a:lnTo>
                <a:lnTo>
                  <a:pt x="3406" y="21441"/>
                </a:lnTo>
                <a:lnTo>
                  <a:pt x="4126" y="21529"/>
                </a:lnTo>
                <a:lnTo>
                  <a:pt x="4858" y="21556"/>
                </a:lnTo>
                <a:lnTo>
                  <a:pt x="5592" y="21542"/>
                </a:lnTo>
                <a:lnTo>
                  <a:pt x="7032" y="21471"/>
                </a:lnTo>
                <a:lnTo>
                  <a:pt x="7722" y="21455"/>
                </a:lnTo>
                <a:lnTo>
                  <a:pt x="15156" y="21455"/>
                </a:lnTo>
                <a:lnTo>
                  <a:pt x="15694" y="21478"/>
                </a:lnTo>
                <a:lnTo>
                  <a:pt x="17082" y="21578"/>
                </a:lnTo>
                <a:lnTo>
                  <a:pt x="17856" y="21600"/>
                </a:lnTo>
                <a:lnTo>
                  <a:pt x="18635" y="21567"/>
                </a:lnTo>
                <a:lnTo>
                  <a:pt x="19380" y="21450"/>
                </a:lnTo>
                <a:lnTo>
                  <a:pt x="20054" y="21223"/>
                </a:lnTo>
                <a:lnTo>
                  <a:pt x="20621" y="20858"/>
                </a:lnTo>
                <a:lnTo>
                  <a:pt x="21296" y="19722"/>
                </a:lnTo>
                <a:lnTo>
                  <a:pt x="21569" y="18307"/>
                </a:lnTo>
                <a:lnTo>
                  <a:pt x="21600" y="17557"/>
                </a:lnTo>
                <a:lnTo>
                  <a:pt x="21519" y="16496"/>
                </a:lnTo>
                <a:lnTo>
                  <a:pt x="21314" y="15475"/>
                </a:lnTo>
                <a:lnTo>
                  <a:pt x="21005" y="14545"/>
                </a:lnTo>
                <a:lnTo>
                  <a:pt x="20610" y="13756"/>
                </a:lnTo>
                <a:lnTo>
                  <a:pt x="19822" y="12785"/>
                </a:lnTo>
                <a:lnTo>
                  <a:pt x="18900" y="12467"/>
                </a:lnTo>
                <a:lnTo>
                  <a:pt x="18475" y="12622"/>
                </a:lnTo>
                <a:lnTo>
                  <a:pt x="18065" y="12906"/>
                </a:lnTo>
                <a:lnTo>
                  <a:pt x="17672" y="13269"/>
                </a:lnTo>
                <a:lnTo>
                  <a:pt x="17298" y="13659"/>
                </a:lnTo>
                <a:lnTo>
                  <a:pt x="17267" y="13427"/>
                </a:lnTo>
                <a:lnTo>
                  <a:pt x="17251" y="13204"/>
                </a:lnTo>
                <a:lnTo>
                  <a:pt x="17245" y="12975"/>
                </a:lnTo>
                <a:lnTo>
                  <a:pt x="17244" y="12725"/>
                </a:lnTo>
                <a:lnTo>
                  <a:pt x="17196" y="11745"/>
                </a:lnTo>
                <a:lnTo>
                  <a:pt x="17051" y="10808"/>
                </a:lnTo>
                <a:lnTo>
                  <a:pt x="16804" y="9943"/>
                </a:lnTo>
                <a:lnTo>
                  <a:pt x="16452" y="9181"/>
                </a:lnTo>
                <a:lnTo>
                  <a:pt x="15610" y="8215"/>
                </a:lnTo>
                <a:lnTo>
                  <a:pt x="14634" y="7925"/>
                </a:lnTo>
                <a:lnTo>
                  <a:pt x="14053" y="8100"/>
                </a:lnTo>
                <a:lnTo>
                  <a:pt x="13574" y="8505"/>
                </a:lnTo>
                <a:lnTo>
                  <a:pt x="13153" y="9103"/>
                </a:lnTo>
                <a:lnTo>
                  <a:pt x="12744" y="9858"/>
                </a:lnTo>
                <a:lnTo>
                  <a:pt x="12743" y="8638"/>
                </a:lnTo>
                <a:lnTo>
                  <a:pt x="12700" y="7442"/>
                </a:lnTo>
                <a:lnTo>
                  <a:pt x="12602" y="6278"/>
                </a:lnTo>
                <a:lnTo>
                  <a:pt x="12435" y="5153"/>
                </a:lnTo>
                <a:lnTo>
                  <a:pt x="12187" y="4076"/>
                </a:lnTo>
                <a:lnTo>
                  <a:pt x="11845" y="3053"/>
                </a:lnTo>
                <a:lnTo>
                  <a:pt x="11394" y="2094"/>
                </a:lnTo>
                <a:lnTo>
                  <a:pt x="10856" y="1276"/>
                </a:lnTo>
                <a:lnTo>
                  <a:pt x="10262" y="670"/>
                </a:lnTo>
                <a:lnTo>
                  <a:pt x="9622" y="264"/>
                </a:lnTo>
                <a:lnTo>
                  <a:pt x="8947" y="45"/>
                </a:lnTo>
                <a:lnTo>
                  <a:pt x="8244" y="0"/>
                </a:lnTo>
                <a:close/>
              </a:path>
            </a:pathLst>
          </a:custGeom>
          <a:solidFill>
            <a:srgbClr val="F4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23" name="object 8"/>
          <p:cNvSpPr/>
          <p:nvPr/>
        </p:nvSpPr>
        <p:spPr>
          <a:xfrm>
            <a:off x="5602249" y="980232"/>
            <a:ext cx="1640970" cy="763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17" y="0"/>
                </a:moveTo>
                <a:lnTo>
                  <a:pt x="11125" y="22"/>
                </a:lnTo>
                <a:lnTo>
                  <a:pt x="10833" y="68"/>
                </a:lnTo>
                <a:lnTo>
                  <a:pt x="10884" y="31"/>
                </a:lnTo>
                <a:lnTo>
                  <a:pt x="10273" y="440"/>
                </a:lnTo>
                <a:lnTo>
                  <a:pt x="9697" y="962"/>
                </a:lnTo>
                <a:lnTo>
                  <a:pt x="9171" y="1639"/>
                </a:lnTo>
                <a:lnTo>
                  <a:pt x="8707" y="2515"/>
                </a:lnTo>
                <a:lnTo>
                  <a:pt x="8322" y="3633"/>
                </a:lnTo>
                <a:lnTo>
                  <a:pt x="8037" y="4955"/>
                </a:lnTo>
                <a:lnTo>
                  <a:pt x="7887" y="6324"/>
                </a:lnTo>
                <a:lnTo>
                  <a:pt x="7837" y="7734"/>
                </a:lnTo>
                <a:lnTo>
                  <a:pt x="7853" y="9178"/>
                </a:lnTo>
                <a:lnTo>
                  <a:pt x="7426" y="8550"/>
                </a:lnTo>
                <a:lnTo>
                  <a:pt x="7001" y="8098"/>
                </a:lnTo>
                <a:lnTo>
                  <a:pt x="6541" y="7861"/>
                </a:lnTo>
                <a:lnTo>
                  <a:pt x="6011" y="7882"/>
                </a:lnTo>
                <a:lnTo>
                  <a:pt x="5471" y="8173"/>
                </a:lnTo>
                <a:lnTo>
                  <a:pt x="4969" y="8696"/>
                </a:lnTo>
                <a:lnTo>
                  <a:pt x="4523" y="9416"/>
                </a:lnTo>
                <a:lnTo>
                  <a:pt x="4152" y="10294"/>
                </a:lnTo>
                <a:lnTo>
                  <a:pt x="3843" y="11430"/>
                </a:lnTo>
                <a:lnTo>
                  <a:pt x="3675" y="13419"/>
                </a:lnTo>
                <a:lnTo>
                  <a:pt x="3600" y="14615"/>
                </a:lnTo>
                <a:lnTo>
                  <a:pt x="3466" y="14579"/>
                </a:lnTo>
                <a:lnTo>
                  <a:pt x="3449" y="14579"/>
                </a:lnTo>
                <a:lnTo>
                  <a:pt x="3366" y="14399"/>
                </a:lnTo>
                <a:lnTo>
                  <a:pt x="3166" y="14017"/>
                </a:lnTo>
                <a:lnTo>
                  <a:pt x="2974" y="13774"/>
                </a:lnTo>
                <a:lnTo>
                  <a:pt x="2760" y="13645"/>
                </a:lnTo>
                <a:lnTo>
                  <a:pt x="2495" y="13607"/>
                </a:lnTo>
                <a:lnTo>
                  <a:pt x="2026" y="13686"/>
                </a:lnTo>
                <a:lnTo>
                  <a:pt x="1169" y="14423"/>
                </a:lnTo>
                <a:lnTo>
                  <a:pt x="480" y="15824"/>
                </a:lnTo>
                <a:lnTo>
                  <a:pt x="60" y="17701"/>
                </a:lnTo>
                <a:lnTo>
                  <a:pt x="0" y="18721"/>
                </a:lnTo>
                <a:lnTo>
                  <a:pt x="22" y="19296"/>
                </a:lnTo>
                <a:lnTo>
                  <a:pt x="212" y="20392"/>
                </a:lnTo>
                <a:lnTo>
                  <a:pt x="695" y="21259"/>
                </a:lnTo>
                <a:lnTo>
                  <a:pt x="1642" y="21572"/>
                </a:lnTo>
                <a:lnTo>
                  <a:pt x="2248" y="21595"/>
                </a:lnTo>
                <a:lnTo>
                  <a:pt x="2863" y="21564"/>
                </a:lnTo>
                <a:lnTo>
                  <a:pt x="3474" y="21518"/>
                </a:lnTo>
                <a:lnTo>
                  <a:pt x="4069" y="21494"/>
                </a:lnTo>
                <a:lnTo>
                  <a:pt x="17531" y="21494"/>
                </a:lnTo>
                <a:lnTo>
                  <a:pt x="18253" y="21529"/>
                </a:lnTo>
                <a:lnTo>
                  <a:pt x="18994" y="21588"/>
                </a:lnTo>
                <a:lnTo>
                  <a:pt x="19733" y="21600"/>
                </a:lnTo>
                <a:lnTo>
                  <a:pt x="20445" y="21494"/>
                </a:lnTo>
                <a:lnTo>
                  <a:pt x="21125" y="21028"/>
                </a:lnTo>
                <a:lnTo>
                  <a:pt x="21533" y="19887"/>
                </a:lnTo>
                <a:lnTo>
                  <a:pt x="21600" y="18937"/>
                </a:lnTo>
                <a:lnTo>
                  <a:pt x="21536" y="17795"/>
                </a:lnTo>
                <a:lnTo>
                  <a:pt x="21374" y="16578"/>
                </a:lnTo>
                <a:lnTo>
                  <a:pt x="21124" y="15443"/>
                </a:lnTo>
                <a:lnTo>
                  <a:pt x="20796" y="14544"/>
                </a:lnTo>
                <a:lnTo>
                  <a:pt x="19965" y="13972"/>
                </a:lnTo>
                <a:lnTo>
                  <a:pt x="19537" y="13820"/>
                </a:lnTo>
                <a:lnTo>
                  <a:pt x="19273" y="13535"/>
                </a:lnTo>
                <a:lnTo>
                  <a:pt x="19195" y="11951"/>
                </a:lnTo>
                <a:lnTo>
                  <a:pt x="19042" y="10560"/>
                </a:lnTo>
                <a:lnTo>
                  <a:pt x="18745" y="9297"/>
                </a:lnTo>
                <a:lnTo>
                  <a:pt x="18234" y="8098"/>
                </a:lnTo>
                <a:lnTo>
                  <a:pt x="17395" y="7062"/>
                </a:lnTo>
                <a:lnTo>
                  <a:pt x="16928" y="6832"/>
                </a:lnTo>
                <a:lnTo>
                  <a:pt x="16443" y="6837"/>
                </a:lnTo>
                <a:lnTo>
                  <a:pt x="15999" y="7096"/>
                </a:lnTo>
                <a:lnTo>
                  <a:pt x="15578" y="7558"/>
                </a:lnTo>
                <a:lnTo>
                  <a:pt x="15193" y="8154"/>
                </a:lnTo>
                <a:lnTo>
                  <a:pt x="14852" y="8818"/>
                </a:lnTo>
                <a:lnTo>
                  <a:pt x="14905" y="7525"/>
                </a:lnTo>
                <a:lnTo>
                  <a:pt x="14877" y="6279"/>
                </a:lnTo>
                <a:lnTo>
                  <a:pt x="14758" y="5074"/>
                </a:lnTo>
                <a:lnTo>
                  <a:pt x="14541" y="3906"/>
                </a:lnTo>
                <a:lnTo>
                  <a:pt x="14216" y="2768"/>
                </a:lnTo>
                <a:lnTo>
                  <a:pt x="13767" y="1723"/>
                </a:lnTo>
                <a:lnTo>
                  <a:pt x="13234" y="918"/>
                </a:lnTo>
                <a:lnTo>
                  <a:pt x="12636" y="363"/>
                </a:lnTo>
                <a:lnTo>
                  <a:pt x="11989" y="68"/>
                </a:lnTo>
                <a:lnTo>
                  <a:pt x="11707" y="12"/>
                </a:lnTo>
                <a:lnTo>
                  <a:pt x="11417" y="0"/>
                </a:lnTo>
                <a:close/>
              </a:path>
            </a:pathLst>
          </a:custGeom>
          <a:solidFill>
            <a:srgbClr val="F4F3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24" name="object 9"/>
          <p:cNvSpPr/>
          <p:nvPr/>
        </p:nvSpPr>
        <p:spPr>
          <a:xfrm>
            <a:off x="2497146" y="1533892"/>
            <a:ext cx="524872" cy="459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88" y="0"/>
                </a:moveTo>
                <a:lnTo>
                  <a:pt x="10000" y="1036"/>
                </a:lnTo>
                <a:lnTo>
                  <a:pt x="7875" y="3785"/>
                </a:lnTo>
                <a:lnTo>
                  <a:pt x="7012" y="5634"/>
                </a:lnTo>
                <a:lnTo>
                  <a:pt x="6255" y="7708"/>
                </a:lnTo>
                <a:lnTo>
                  <a:pt x="5584" y="9942"/>
                </a:lnTo>
                <a:lnTo>
                  <a:pt x="4981" y="12268"/>
                </a:lnTo>
                <a:lnTo>
                  <a:pt x="4424" y="14618"/>
                </a:lnTo>
                <a:lnTo>
                  <a:pt x="3895" y="16925"/>
                </a:lnTo>
                <a:lnTo>
                  <a:pt x="1331" y="14000"/>
                </a:lnTo>
                <a:lnTo>
                  <a:pt x="1032" y="13773"/>
                </a:lnTo>
                <a:lnTo>
                  <a:pt x="733" y="13725"/>
                </a:lnTo>
                <a:lnTo>
                  <a:pt x="455" y="13816"/>
                </a:lnTo>
                <a:lnTo>
                  <a:pt x="221" y="14009"/>
                </a:lnTo>
                <a:lnTo>
                  <a:pt x="61" y="14287"/>
                </a:lnTo>
                <a:lnTo>
                  <a:pt x="0" y="14620"/>
                </a:lnTo>
                <a:lnTo>
                  <a:pt x="50" y="14959"/>
                </a:lnTo>
                <a:lnTo>
                  <a:pt x="3744" y="19268"/>
                </a:lnTo>
                <a:lnTo>
                  <a:pt x="4442" y="19576"/>
                </a:lnTo>
                <a:lnTo>
                  <a:pt x="4709" y="19466"/>
                </a:lnTo>
                <a:lnTo>
                  <a:pt x="5083" y="19207"/>
                </a:lnTo>
                <a:lnTo>
                  <a:pt x="5135" y="18742"/>
                </a:lnTo>
                <a:lnTo>
                  <a:pt x="5142" y="18742"/>
                </a:lnTo>
                <a:lnTo>
                  <a:pt x="6158" y="14001"/>
                </a:lnTo>
                <a:lnTo>
                  <a:pt x="7145" y="10232"/>
                </a:lnTo>
                <a:lnTo>
                  <a:pt x="8097" y="7325"/>
                </a:lnTo>
                <a:lnTo>
                  <a:pt x="9008" y="5168"/>
                </a:lnTo>
                <a:lnTo>
                  <a:pt x="9874" y="3652"/>
                </a:lnTo>
                <a:lnTo>
                  <a:pt x="11449" y="2096"/>
                </a:lnTo>
                <a:lnTo>
                  <a:pt x="12780" y="1775"/>
                </a:lnTo>
                <a:lnTo>
                  <a:pt x="13922" y="2013"/>
                </a:lnTo>
                <a:lnTo>
                  <a:pt x="14966" y="2728"/>
                </a:lnTo>
                <a:lnTo>
                  <a:pt x="15728" y="3919"/>
                </a:lnTo>
                <a:lnTo>
                  <a:pt x="16023" y="5587"/>
                </a:lnTo>
                <a:lnTo>
                  <a:pt x="17514" y="6146"/>
                </a:lnTo>
                <a:lnTo>
                  <a:pt x="18467" y="7530"/>
                </a:lnTo>
                <a:lnTo>
                  <a:pt x="18659" y="9304"/>
                </a:lnTo>
                <a:lnTo>
                  <a:pt x="17868" y="11030"/>
                </a:lnTo>
                <a:lnTo>
                  <a:pt x="18840" y="11687"/>
                </a:lnTo>
                <a:lnTo>
                  <a:pt x="19515" y="12424"/>
                </a:lnTo>
                <a:lnTo>
                  <a:pt x="19908" y="13247"/>
                </a:lnTo>
                <a:lnTo>
                  <a:pt x="20036" y="14164"/>
                </a:lnTo>
                <a:lnTo>
                  <a:pt x="19867" y="15115"/>
                </a:lnTo>
                <a:lnTo>
                  <a:pt x="19390" y="15951"/>
                </a:lnTo>
                <a:lnTo>
                  <a:pt x="18656" y="16543"/>
                </a:lnTo>
                <a:lnTo>
                  <a:pt x="17710" y="16766"/>
                </a:lnTo>
                <a:lnTo>
                  <a:pt x="16793" y="16610"/>
                </a:lnTo>
                <a:lnTo>
                  <a:pt x="16031" y="16264"/>
                </a:lnTo>
                <a:lnTo>
                  <a:pt x="15325" y="15919"/>
                </a:lnTo>
                <a:lnTo>
                  <a:pt x="14578" y="15760"/>
                </a:lnTo>
                <a:lnTo>
                  <a:pt x="14252" y="15837"/>
                </a:lnTo>
                <a:lnTo>
                  <a:pt x="14008" y="16038"/>
                </a:lnTo>
                <a:lnTo>
                  <a:pt x="13853" y="16321"/>
                </a:lnTo>
                <a:lnTo>
                  <a:pt x="13800" y="16645"/>
                </a:lnTo>
                <a:lnTo>
                  <a:pt x="13800" y="19833"/>
                </a:lnTo>
                <a:lnTo>
                  <a:pt x="11786" y="19833"/>
                </a:lnTo>
                <a:lnTo>
                  <a:pt x="11786" y="16657"/>
                </a:lnTo>
                <a:lnTo>
                  <a:pt x="11727" y="16308"/>
                </a:lnTo>
                <a:lnTo>
                  <a:pt x="11572" y="16026"/>
                </a:lnTo>
                <a:lnTo>
                  <a:pt x="11342" y="15836"/>
                </a:lnTo>
                <a:lnTo>
                  <a:pt x="11054" y="15767"/>
                </a:lnTo>
                <a:lnTo>
                  <a:pt x="10888" y="15773"/>
                </a:lnTo>
                <a:lnTo>
                  <a:pt x="7869" y="16214"/>
                </a:lnTo>
                <a:lnTo>
                  <a:pt x="7569" y="16616"/>
                </a:lnTo>
                <a:lnTo>
                  <a:pt x="7569" y="17036"/>
                </a:lnTo>
                <a:lnTo>
                  <a:pt x="8531" y="17914"/>
                </a:lnTo>
                <a:lnTo>
                  <a:pt x="10239" y="17665"/>
                </a:lnTo>
                <a:lnTo>
                  <a:pt x="10239" y="21213"/>
                </a:lnTo>
                <a:lnTo>
                  <a:pt x="10634" y="21599"/>
                </a:lnTo>
                <a:lnTo>
                  <a:pt x="14573" y="21600"/>
                </a:lnTo>
                <a:lnTo>
                  <a:pt x="14871" y="21528"/>
                </a:lnTo>
                <a:lnTo>
                  <a:pt x="15119" y="21335"/>
                </a:lnTo>
                <a:lnTo>
                  <a:pt x="15289" y="21050"/>
                </a:lnTo>
                <a:lnTo>
                  <a:pt x="15352" y="20706"/>
                </a:lnTo>
                <a:lnTo>
                  <a:pt x="15352" y="17834"/>
                </a:lnTo>
                <a:lnTo>
                  <a:pt x="15957" y="18168"/>
                </a:lnTo>
                <a:lnTo>
                  <a:pt x="16596" y="18393"/>
                </a:lnTo>
                <a:lnTo>
                  <a:pt x="17196" y="18520"/>
                </a:lnTo>
                <a:lnTo>
                  <a:pt x="17680" y="18560"/>
                </a:lnTo>
                <a:lnTo>
                  <a:pt x="19142" y="18236"/>
                </a:lnTo>
                <a:lnTo>
                  <a:pt x="20397" y="17327"/>
                </a:lnTo>
                <a:lnTo>
                  <a:pt x="21274" y="15922"/>
                </a:lnTo>
                <a:lnTo>
                  <a:pt x="21600" y="14111"/>
                </a:lnTo>
                <a:lnTo>
                  <a:pt x="21344" y="12536"/>
                </a:lnTo>
                <a:lnTo>
                  <a:pt x="20790" y="11412"/>
                </a:lnTo>
                <a:lnTo>
                  <a:pt x="20237" y="10738"/>
                </a:lnTo>
                <a:lnTo>
                  <a:pt x="19986" y="10513"/>
                </a:lnTo>
                <a:lnTo>
                  <a:pt x="20262" y="8410"/>
                </a:lnTo>
                <a:lnTo>
                  <a:pt x="19802" y="6522"/>
                </a:lnTo>
                <a:lnTo>
                  <a:pt x="18794" y="5028"/>
                </a:lnTo>
                <a:lnTo>
                  <a:pt x="17427" y="4105"/>
                </a:lnTo>
                <a:lnTo>
                  <a:pt x="16641" y="2215"/>
                </a:lnTo>
                <a:lnTo>
                  <a:pt x="15481" y="943"/>
                </a:lnTo>
                <a:lnTo>
                  <a:pt x="14134" y="225"/>
                </a:lnTo>
                <a:lnTo>
                  <a:pt x="1278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125" name="object 10" descr="objec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12" y="2038131"/>
            <a:ext cx="426327" cy="131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object 11" descr="objec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584" y="1669844"/>
            <a:ext cx="783516" cy="50139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object 12"/>
          <p:cNvSpPr txBox="1"/>
          <p:nvPr/>
        </p:nvSpPr>
        <p:spPr>
          <a:xfrm>
            <a:off x="1448510" y="2324237"/>
            <a:ext cx="3528700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8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Educational</a:t>
            </a:r>
            <a:r>
              <a:rPr spc="-15" dirty="0"/>
              <a:t> </a:t>
            </a:r>
            <a:r>
              <a:rPr dirty="0"/>
              <a:t>materials</a:t>
            </a:r>
            <a:r>
              <a:rPr spc="-15" dirty="0"/>
              <a:t> </a:t>
            </a:r>
            <a:r>
              <a:rPr dirty="0"/>
              <a:t>realized</a:t>
            </a:r>
            <a:r>
              <a:rPr spc="-10" dirty="0"/>
              <a:t> </a:t>
            </a:r>
            <a:r>
              <a:rPr dirty="0"/>
              <a:t>with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support</a:t>
            </a:r>
            <a:r>
              <a:rPr spc="-15" dirty="0"/>
              <a:t> </a:t>
            </a:r>
            <a:r>
              <a:rPr spc="-25" dirty="0"/>
              <a:t>of</a:t>
            </a:r>
          </a:p>
          <a:p>
            <a:pPr algn="ctr">
              <a:defRPr sz="8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</a:t>
            </a:r>
            <a:r>
              <a:rPr spc="-10" dirty="0"/>
              <a:t> </a:t>
            </a:r>
            <a:r>
              <a:rPr dirty="0"/>
              <a:t>Stewardship</a:t>
            </a:r>
            <a:r>
              <a:rPr spc="-5" dirty="0"/>
              <a:t> </a:t>
            </a:r>
            <a:r>
              <a:rPr dirty="0"/>
              <a:t>Council®</a:t>
            </a:r>
            <a:r>
              <a:rPr spc="-1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10" dirty="0"/>
              <a:t>Adria-</a:t>
            </a:r>
            <a:r>
              <a:rPr dirty="0"/>
              <a:t>Balkan</a:t>
            </a:r>
            <a:r>
              <a:rPr spc="-10" dirty="0"/>
              <a:t> </a:t>
            </a:r>
            <a:r>
              <a:rPr dirty="0"/>
              <a:t>region</a:t>
            </a:r>
            <a:r>
              <a:rPr spc="-5" dirty="0"/>
              <a:t> </a:t>
            </a:r>
            <a:r>
              <a:rPr dirty="0"/>
              <a:t>program</a:t>
            </a:r>
            <a:r>
              <a:rPr spc="-5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dirty="0"/>
              <a:t>FSC®</a:t>
            </a:r>
            <a:r>
              <a:rPr spc="-5" dirty="0"/>
              <a:t> </a:t>
            </a:r>
            <a:r>
              <a:rPr spc="-10" dirty="0"/>
              <a:t>F000100</a:t>
            </a:r>
          </a:p>
        </p:txBody>
      </p:sp>
      <p:sp>
        <p:nvSpPr>
          <p:cNvPr id="128" name="object 13"/>
          <p:cNvSpPr txBox="1"/>
          <p:nvPr/>
        </p:nvSpPr>
        <p:spPr>
          <a:xfrm>
            <a:off x="5804256" y="2863886"/>
            <a:ext cx="4177032" cy="16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062" algn="ctr">
              <a:spcBef>
                <a:spcPts val="100"/>
              </a:spcBef>
              <a:defRPr sz="21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</a:t>
            </a:r>
            <a:r>
              <a:rPr spc="-34" dirty="0"/>
              <a:t> </a:t>
            </a:r>
            <a:r>
              <a:rPr dirty="0"/>
              <a:t>well-known</a:t>
            </a:r>
            <a:r>
              <a:rPr spc="-30" dirty="0"/>
              <a:t> </a:t>
            </a:r>
            <a:r>
              <a:rPr dirty="0"/>
              <a:t>motto</a:t>
            </a:r>
            <a:r>
              <a:rPr spc="-30" dirty="0"/>
              <a:t> </a:t>
            </a:r>
            <a:r>
              <a:rPr spc="-10" dirty="0"/>
              <a:t>"without </a:t>
            </a:r>
            <a:r>
              <a:rPr dirty="0"/>
              <a:t>forests,</a:t>
            </a:r>
            <a:r>
              <a:rPr spc="-20" dirty="0"/>
              <a:t> </a:t>
            </a:r>
            <a:r>
              <a:rPr dirty="0"/>
              <a:t>there</a:t>
            </a:r>
            <a:r>
              <a:rPr spc="-20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no</a:t>
            </a:r>
            <a:r>
              <a:rPr spc="-20" dirty="0"/>
              <a:t> </a:t>
            </a:r>
            <a:r>
              <a:rPr dirty="0"/>
              <a:t>life"</a:t>
            </a:r>
            <a:r>
              <a:rPr spc="-20" dirty="0"/>
              <a:t> </a:t>
            </a:r>
            <a:r>
              <a:rPr dirty="0"/>
              <a:t>reflects</a:t>
            </a:r>
            <a:r>
              <a:rPr spc="-15" dirty="0"/>
              <a:t> </a:t>
            </a:r>
            <a:r>
              <a:rPr spc="-25" dirty="0"/>
              <a:t>the </a:t>
            </a:r>
            <a:r>
              <a:rPr dirty="0"/>
              <a:t>many</a:t>
            </a:r>
            <a:r>
              <a:rPr spc="-20" dirty="0"/>
              <a:t> </a:t>
            </a:r>
            <a:r>
              <a:rPr dirty="0"/>
              <a:t>benefits</a:t>
            </a:r>
            <a:r>
              <a:rPr spc="-20" dirty="0"/>
              <a:t> </a:t>
            </a:r>
            <a:r>
              <a:rPr dirty="0"/>
              <a:t>they</a:t>
            </a:r>
            <a:r>
              <a:rPr spc="-20" dirty="0"/>
              <a:t> </a:t>
            </a:r>
            <a:r>
              <a:rPr dirty="0"/>
              <a:t>provide,</a:t>
            </a:r>
            <a:r>
              <a:rPr spc="-20" dirty="0"/>
              <a:t> </a:t>
            </a:r>
            <a:r>
              <a:rPr spc="-10" dirty="0"/>
              <a:t>which </a:t>
            </a:r>
            <a:r>
              <a:rPr dirty="0"/>
              <a:t>can</a:t>
            </a:r>
            <a:r>
              <a:rPr spc="-30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dirty="0"/>
              <a:t>divided</a:t>
            </a:r>
            <a:r>
              <a:rPr spc="-30" dirty="0"/>
              <a:t> </a:t>
            </a:r>
            <a:r>
              <a:rPr dirty="0"/>
              <a:t>into</a:t>
            </a:r>
            <a:r>
              <a:rPr spc="-25" dirty="0"/>
              <a:t> </a:t>
            </a:r>
            <a:r>
              <a:rPr spc="-10" dirty="0"/>
              <a:t>ecological, </a:t>
            </a:r>
            <a:r>
              <a:rPr dirty="0"/>
              <a:t>economic,</a:t>
            </a:r>
            <a:r>
              <a:rPr spc="-5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social</a:t>
            </a:r>
            <a:r>
              <a:rPr spc="-50" dirty="0"/>
              <a:t> </a:t>
            </a:r>
            <a:r>
              <a:rPr spc="-10" dirty="0"/>
              <a:t>gains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bject 2"/>
          <p:cNvSpPr txBox="1"/>
          <p:nvPr/>
        </p:nvSpPr>
        <p:spPr>
          <a:xfrm>
            <a:off x="3856070" y="4492852"/>
            <a:ext cx="12001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-5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rPr dirty="0"/>
              <a:t>8</a:t>
            </a:r>
          </a:p>
        </p:txBody>
      </p:sp>
      <p:sp>
        <p:nvSpPr>
          <p:cNvPr id="131" name="object 3"/>
          <p:cNvSpPr txBox="1"/>
          <p:nvPr/>
        </p:nvSpPr>
        <p:spPr>
          <a:xfrm>
            <a:off x="890498" y="1344268"/>
            <a:ext cx="3086104" cy="3314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908300" algn="l"/>
              </a:tabLst>
              <a:defRPr sz="2200">
                <a:solidFill>
                  <a:srgbClr val="0C4848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Ecological </a:t>
            </a:r>
            <a:r>
              <a:rPr spc="-9" dirty="0"/>
              <a:t>Benefits</a:t>
            </a:r>
            <a:r>
              <a:rPr dirty="0"/>
              <a:t>	</a:t>
            </a:r>
            <a:r>
              <a:rPr spc="-50" dirty="0">
                <a:solidFill>
                  <a:srgbClr val="003333"/>
                </a:solidFill>
              </a:rPr>
              <a:t>4</a:t>
            </a:r>
          </a:p>
          <a:p>
            <a:pPr indent="12700">
              <a:spcBef>
                <a:spcPts val="1000"/>
              </a:spcBef>
              <a:tabLst>
                <a:tab pos="2959100" algn="l"/>
              </a:tabLst>
              <a:defRPr sz="1400">
                <a:solidFill>
                  <a:srgbClr val="0C4848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Oxygen</a:t>
            </a:r>
            <a:r>
              <a:rPr spc="-50" dirty="0"/>
              <a:t> </a:t>
            </a:r>
            <a:r>
              <a:rPr spc="-10" dirty="0"/>
              <a:t>production</a:t>
            </a:r>
            <a:r>
              <a:rPr dirty="0"/>
              <a:t>	</a:t>
            </a:r>
            <a:r>
              <a:rPr spc="-50" dirty="0">
                <a:solidFill>
                  <a:srgbClr val="003333"/>
                </a:solidFill>
              </a:rPr>
              <a:t>4</a:t>
            </a:r>
          </a:p>
          <a:p>
            <a:pPr indent="12700">
              <a:spcBef>
                <a:spcPts val="1100"/>
              </a:spcBef>
              <a:tabLst>
                <a:tab pos="2971800" algn="l"/>
              </a:tabLst>
              <a:defRPr sz="1400">
                <a:solidFill>
                  <a:srgbClr val="0C4848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Carbon</a:t>
            </a:r>
            <a:r>
              <a:rPr spc="-25" dirty="0"/>
              <a:t> </a:t>
            </a:r>
            <a:r>
              <a:rPr dirty="0"/>
              <a:t>dioxide</a:t>
            </a:r>
            <a:r>
              <a:rPr spc="-20" dirty="0"/>
              <a:t> </a:t>
            </a:r>
            <a:r>
              <a:rPr spc="-10" dirty="0"/>
              <a:t>absorption</a:t>
            </a:r>
            <a:r>
              <a:rPr dirty="0"/>
              <a:t>	</a:t>
            </a:r>
            <a:r>
              <a:rPr sz="2100" spc="-75" baseline="-5951" dirty="0">
                <a:solidFill>
                  <a:srgbClr val="003333"/>
                </a:solidFill>
              </a:rPr>
              <a:t>4</a:t>
            </a:r>
            <a:endParaRPr sz="2100" baseline="-5951" dirty="0"/>
          </a:p>
          <a:p>
            <a:pPr marR="5080" indent="12700">
              <a:lnSpc>
                <a:spcPct val="163200"/>
              </a:lnSpc>
              <a:spcBef>
                <a:spcPts val="100"/>
              </a:spcBef>
              <a:tabLst>
                <a:tab pos="2971800" algn="l"/>
              </a:tabLst>
              <a:defRPr sz="1400">
                <a:solidFill>
                  <a:srgbClr val="0C4848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Biodiversity </a:t>
            </a:r>
            <a:r>
              <a:rPr spc="-10" dirty="0"/>
              <a:t>conservation</a:t>
            </a:r>
            <a:r>
              <a:rPr dirty="0"/>
              <a:t>	</a:t>
            </a:r>
            <a:r>
              <a:rPr sz="2100" spc="-75" baseline="-5951" dirty="0">
                <a:solidFill>
                  <a:srgbClr val="003333"/>
                </a:solidFill>
              </a:rPr>
              <a:t>6 </a:t>
            </a:r>
            <a:r>
              <a:rPr dirty="0"/>
              <a:t>Other</a:t>
            </a:r>
            <a:r>
              <a:rPr spc="-20" dirty="0"/>
              <a:t> </a:t>
            </a:r>
            <a:r>
              <a:rPr dirty="0"/>
              <a:t>forest</a:t>
            </a:r>
            <a:r>
              <a:rPr spc="-20" dirty="0"/>
              <a:t> </a:t>
            </a:r>
            <a:r>
              <a:rPr spc="-10" dirty="0"/>
              <a:t>ecosystem</a:t>
            </a:r>
          </a:p>
          <a:p>
            <a:pPr indent="12700">
              <a:defRPr sz="1400" spc="-10">
                <a:solidFill>
                  <a:srgbClr val="0C4848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services</a:t>
            </a:r>
          </a:p>
          <a:p>
            <a:pPr indent="12700">
              <a:spcBef>
                <a:spcPts val="600"/>
              </a:spcBef>
              <a:defRPr sz="2200">
                <a:solidFill>
                  <a:srgbClr val="0C4848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Social </a:t>
            </a:r>
            <a:r>
              <a:rPr spc="-9" dirty="0"/>
              <a:t>Benefits</a:t>
            </a:r>
          </a:p>
          <a:p>
            <a:pPr indent="12700">
              <a:spcBef>
                <a:spcPts val="1400"/>
              </a:spcBef>
              <a:defRPr sz="1400">
                <a:solidFill>
                  <a:srgbClr val="0C4848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Recreation</a:t>
            </a:r>
            <a:r>
              <a:rPr spc="-50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health</a:t>
            </a:r>
          </a:p>
          <a:p>
            <a:pPr marR="571500" indent="12700">
              <a:spcBef>
                <a:spcPts val="1100"/>
              </a:spcBef>
              <a:defRPr sz="1400">
                <a:solidFill>
                  <a:srgbClr val="0C4848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Forests</a:t>
            </a:r>
            <a:r>
              <a:rPr spc="-30" dirty="0"/>
              <a:t> </a:t>
            </a:r>
            <a:r>
              <a:rPr dirty="0"/>
              <a:t>have</a:t>
            </a:r>
            <a:r>
              <a:rPr spc="-30" dirty="0"/>
              <a:t> </a:t>
            </a:r>
            <a:r>
              <a:rPr dirty="0"/>
              <a:t>cultural,</a:t>
            </a:r>
            <a:r>
              <a:rPr spc="-25" dirty="0"/>
              <a:t> </a:t>
            </a:r>
            <a:r>
              <a:rPr spc="-10" dirty="0"/>
              <a:t>spiritual,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educational</a:t>
            </a:r>
            <a:r>
              <a:rPr spc="-50" dirty="0"/>
              <a:t> </a:t>
            </a:r>
            <a:r>
              <a:rPr spc="-10" dirty="0"/>
              <a:t>significance</a:t>
            </a:r>
          </a:p>
        </p:txBody>
      </p:sp>
      <p:sp>
        <p:nvSpPr>
          <p:cNvPr id="132" name="object 4"/>
          <p:cNvSpPr txBox="1"/>
          <p:nvPr/>
        </p:nvSpPr>
        <p:spPr>
          <a:xfrm>
            <a:off x="3802965" y="3005618"/>
            <a:ext cx="173358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2230">
              <a:spcBef>
                <a:spcPts val="900"/>
              </a:spcBef>
              <a:defRPr sz="1400" spc="-5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7</a:t>
            </a:r>
          </a:p>
          <a:p>
            <a:pPr indent="12700">
              <a:spcBef>
                <a:spcPts val="1400"/>
              </a:spcBef>
              <a:defRPr sz="2200" spc="-5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7</a:t>
            </a:r>
          </a:p>
          <a:p>
            <a:pPr indent="69212">
              <a:spcBef>
                <a:spcPts val="1500"/>
              </a:spcBef>
              <a:defRPr sz="1400" spc="-5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7</a:t>
            </a:r>
          </a:p>
        </p:txBody>
      </p:sp>
      <p:sp>
        <p:nvSpPr>
          <p:cNvPr id="133" name="object 5"/>
          <p:cNvSpPr txBox="1"/>
          <p:nvPr/>
        </p:nvSpPr>
        <p:spPr>
          <a:xfrm>
            <a:off x="855495" y="4779224"/>
            <a:ext cx="216217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843913" indent="12700">
              <a:spcBef>
                <a:spcPts val="100"/>
              </a:spcBef>
              <a:defRPr sz="2200" spc="-9">
                <a:solidFill>
                  <a:srgbClr val="0C4848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Economic Benefits</a:t>
            </a:r>
          </a:p>
          <a:p>
            <a:pPr indent="12700">
              <a:spcBef>
                <a:spcPts val="1800"/>
              </a:spcBef>
              <a:defRPr sz="2200">
                <a:solidFill>
                  <a:srgbClr val="0C4848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Knowledge</a:t>
            </a:r>
            <a:r>
              <a:rPr spc="-120" dirty="0"/>
              <a:t> </a:t>
            </a:r>
            <a:r>
              <a:rPr spc="-19" dirty="0"/>
              <a:t>Quiz</a:t>
            </a:r>
          </a:p>
        </p:txBody>
      </p:sp>
      <p:sp>
        <p:nvSpPr>
          <p:cNvPr id="134" name="object 6"/>
          <p:cNvSpPr txBox="1"/>
          <p:nvPr/>
        </p:nvSpPr>
        <p:spPr>
          <a:xfrm>
            <a:off x="3802965" y="5007431"/>
            <a:ext cx="16680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5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9</a:t>
            </a:r>
          </a:p>
          <a:p>
            <a:pPr indent="12700">
              <a:spcBef>
                <a:spcPts val="2000"/>
              </a:spcBef>
              <a:defRPr sz="2200" spc="-5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9</a:t>
            </a:r>
          </a:p>
        </p:txBody>
      </p:sp>
      <p:grpSp>
        <p:nvGrpSpPr>
          <p:cNvPr id="142" name="object 7"/>
          <p:cNvGrpSpPr/>
          <p:nvPr/>
        </p:nvGrpSpPr>
        <p:grpSpPr>
          <a:xfrm>
            <a:off x="6321453" y="2263844"/>
            <a:ext cx="3774509" cy="4974668"/>
            <a:chOff x="0" y="0"/>
            <a:chExt cx="3774507" cy="4390226"/>
          </a:xfrm>
        </p:grpSpPr>
        <p:sp>
          <p:nvSpPr>
            <p:cNvPr id="135" name="object 8"/>
            <p:cNvSpPr/>
            <p:nvPr/>
          </p:nvSpPr>
          <p:spPr>
            <a:xfrm>
              <a:off x="-1" y="-1"/>
              <a:ext cx="3774510" cy="439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2" y="0"/>
                  </a:moveTo>
                  <a:lnTo>
                    <a:pt x="808" y="0"/>
                  </a:lnTo>
                  <a:lnTo>
                    <a:pt x="552" y="35"/>
                  </a:lnTo>
                  <a:lnTo>
                    <a:pt x="331" y="134"/>
                  </a:lnTo>
                  <a:lnTo>
                    <a:pt x="156" y="284"/>
                  </a:lnTo>
                  <a:lnTo>
                    <a:pt x="41" y="475"/>
                  </a:lnTo>
                  <a:lnTo>
                    <a:pt x="0" y="695"/>
                  </a:lnTo>
                  <a:lnTo>
                    <a:pt x="0" y="20905"/>
                  </a:lnTo>
                  <a:lnTo>
                    <a:pt x="41" y="21125"/>
                  </a:lnTo>
                  <a:lnTo>
                    <a:pt x="156" y="21316"/>
                  </a:lnTo>
                  <a:lnTo>
                    <a:pt x="331" y="21466"/>
                  </a:lnTo>
                  <a:lnTo>
                    <a:pt x="552" y="21565"/>
                  </a:lnTo>
                  <a:lnTo>
                    <a:pt x="808" y="21600"/>
                  </a:lnTo>
                  <a:lnTo>
                    <a:pt x="20792" y="21600"/>
                  </a:lnTo>
                  <a:lnTo>
                    <a:pt x="21047" y="21565"/>
                  </a:lnTo>
                  <a:lnTo>
                    <a:pt x="21269" y="21466"/>
                  </a:lnTo>
                  <a:lnTo>
                    <a:pt x="21444" y="21316"/>
                  </a:lnTo>
                  <a:lnTo>
                    <a:pt x="21559" y="21125"/>
                  </a:lnTo>
                  <a:lnTo>
                    <a:pt x="21600" y="20905"/>
                  </a:lnTo>
                  <a:lnTo>
                    <a:pt x="21600" y="695"/>
                  </a:lnTo>
                  <a:lnTo>
                    <a:pt x="21559" y="475"/>
                  </a:lnTo>
                  <a:lnTo>
                    <a:pt x="21444" y="284"/>
                  </a:lnTo>
                  <a:lnTo>
                    <a:pt x="21269" y="134"/>
                  </a:lnTo>
                  <a:lnTo>
                    <a:pt x="21047" y="35"/>
                  </a:lnTo>
                  <a:lnTo>
                    <a:pt x="20792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36" name="object 9"/>
            <p:cNvSpPr/>
            <p:nvPr/>
          </p:nvSpPr>
          <p:spPr>
            <a:xfrm>
              <a:off x="351623" y="1108823"/>
              <a:ext cx="3200890" cy="304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54" y="0"/>
                  </a:moveTo>
                  <a:lnTo>
                    <a:pt x="1646" y="0"/>
                  </a:lnTo>
                  <a:lnTo>
                    <a:pt x="1314" y="35"/>
                  </a:lnTo>
                  <a:lnTo>
                    <a:pt x="1005" y="136"/>
                  </a:lnTo>
                  <a:lnTo>
                    <a:pt x="726" y="295"/>
                  </a:lnTo>
                  <a:lnTo>
                    <a:pt x="482" y="507"/>
                  </a:lnTo>
                  <a:lnTo>
                    <a:pt x="281" y="763"/>
                  </a:lnTo>
                  <a:lnTo>
                    <a:pt x="129" y="1057"/>
                  </a:lnTo>
                  <a:lnTo>
                    <a:pt x="33" y="1382"/>
                  </a:lnTo>
                  <a:lnTo>
                    <a:pt x="0" y="1730"/>
                  </a:lnTo>
                  <a:lnTo>
                    <a:pt x="0" y="19870"/>
                  </a:lnTo>
                  <a:lnTo>
                    <a:pt x="33" y="20218"/>
                  </a:lnTo>
                  <a:lnTo>
                    <a:pt x="129" y="20543"/>
                  </a:lnTo>
                  <a:lnTo>
                    <a:pt x="281" y="20837"/>
                  </a:lnTo>
                  <a:lnTo>
                    <a:pt x="482" y="21093"/>
                  </a:lnTo>
                  <a:lnTo>
                    <a:pt x="726" y="21305"/>
                  </a:lnTo>
                  <a:lnTo>
                    <a:pt x="1005" y="21464"/>
                  </a:lnTo>
                  <a:lnTo>
                    <a:pt x="1314" y="21565"/>
                  </a:lnTo>
                  <a:lnTo>
                    <a:pt x="1646" y="21600"/>
                  </a:lnTo>
                  <a:lnTo>
                    <a:pt x="19954" y="21600"/>
                  </a:lnTo>
                  <a:lnTo>
                    <a:pt x="20286" y="21565"/>
                  </a:lnTo>
                  <a:lnTo>
                    <a:pt x="20595" y="21464"/>
                  </a:lnTo>
                  <a:lnTo>
                    <a:pt x="20874" y="21305"/>
                  </a:lnTo>
                  <a:lnTo>
                    <a:pt x="21118" y="21093"/>
                  </a:lnTo>
                  <a:lnTo>
                    <a:pt x="21319" y="20837"/>
                  </a:lnTo>
                  <a:lnTo>
                    <a:pt x="21471" y="20543"/>
                  </a:lnTo>
                  <a:lnTo>
                    <a:pt x="21567" y="20218"/>
                  </a:lnTo>
                  <a:lnTo>
                    <a:pt x="21600" y="19870"/>
                  </a:lnTo>
                  <a:lnTo>
                    <a:pt x="21600" y="1730"/>
                  </a:lnTo>
                  <a:lnTo>
                    <a:pt x="21567" y="1382"/>
                  </a:lnTo>
                  <a:lnTo>
                    <a:pt x="21471" y="1057"/>
                  </a:lnTo>
                  <a:lnTo>
                    <a:pt x="21319" y="763"/>
                  </a:lnTo>
                  <a:lnTo>
                    <a:pt x="21118" y="507"/>
                  </a:lnTo>
                  <a:lnTo>
                    <a:pt x="20874" y="295"/>
                  </a:lnTo>
                  <a:lnTo>
                    <a:pt x="20595" y="136"/>
                  </a:lnTo>
                  <a:lnTo>
                    <a:pt x="20286" y="35"/>
                  </a:lnTo>
                  <a:lnTo>
                    <a:pt x="1995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37" name="object 10"/>
            <p:cNvSpPr/>
            <p:nvPr/>
          </p:nvSpPr>
          <p:spPr>
            <a:xfrm>
              <a:off x="2830500" y="150048"/>
              <a:ext cx="819575" cy="8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540" y="73"/>
                  </a:lnTo>
                  <a:lnTo>
                    <a:pt x="8324" y="285"/>
                  </a:lnTo>
                  <a:lnTo>
                    <a:pt x="7157" y="630"/>
                  </a:lnTo>
                  <a:lnTo>
                    <a:pt x="6050" y="1098"/>
                  </a:lnTo>
                  <a:lnTo>
                    <a:pt x="5010" y="1681"/>
                  </a:lnTo>
                  <a:lnTo>
                    <a:pt x="4045" y="2373"/>
                  </a:lnTo>
                  <a:lnTo>
                    <a:pt x="3163" y="3163"/>
                  </a:lnTo>
                  <a:lnTo>
                    <a:pt x="2373" y="4045"/>
                  </a:lnTo>
                  <a:lnTo>
                    <a:pt x="1681" y="5010"/>
                  </a:lnTo>
                  <a:lnTo>
                    <a:pt x="1098" y="6050"/>
                  </a:lnTo>
                  <a:lnTo>
                    <a:pt x="630" y="7157"/>
                  </a:lnTo>
                  <a:lnTo>
                    <a:pt x="285" y="8324"/>
                  </a:lnTo>
                  <a:lnTo>
                    <a:pt x="73" y="9540"/>
                  </a:lnTo>
                  <a:lnTo>
                    <a:pt x="0" y="10800"/>
                  </a:lnTo>
                  <a:lnTo>
                    <a:pt x="73" y="12059"/>
                  </a:lnTo>
                  <a:lnTo>
                    <a:pt x="285" y="13276"/>
                  </a:lnTo>
                  <a:lnTo>
                    <a:pt x="630" y="14442"/>
                  </a:lnTo>
                  <a:lnTo>
                    <a:pt x="1098" y="15550"/>
                  </a:lnTo>
                  <a:lnTo>
                    <a:pt x="1681" y="16590"/>
                  </a:lnTo>
                  <a:lnTo>
                    <a:pt x="2373" y="17555"/>
                  </a:lnTo>
                  <a:lnTo>
                    <a:pt x="3163" y="18437"/>
                  </a:lnTo>
                  <a:lnTo>
                    <a:pt x="4045" y="19227"/>
                  </a:lnTo>
                  <a:lnTo>
                    <a:pt x="5010" y="19919"/>
                  </a:lnTo>
                  <a:lnTo>
                    <a:pt x="6050" y="20502"/>
                  </a:lnTo>
                  <a:lnTo>
                    <a:pt x="7157" y="20970"/>
                  </a:lnTo>
                  <a:lnTo>
                    <a:pt x="8324" y="21315"/>
                  </a:lnTo>
                  <a:lnTo>
                    <a:pt x="9540" y="21527"/>
                  </a:lnTo>
                  <a:lnTo>
                    <a:pt x="10800" y="21600"/>
                  </a:lnTo>
                  <a:lnTo>
                    <a:pt x="12059" y="21527"/>
                  </a:lnTo>
                  <a:lnTo>
                    <a:pt x="13276" y="21315"/>
                  </a:lnTo>
                  <a:lnTo>
                    <a:pt x="14442" y="20970"/>
                  </a:lnTo>
                  <a:lnTo>
                    <a:pt x="15550" y="20502"/>
                  </a:lnTo>
                  <a:lnTo>
                    <a:pt x="16590" y="19919"/>
                  </a:lnTo>
                  <a:lnTo>
                    <a:pt x="17555" y="19227"/>
                  </a:lnTo>
                  <a:lnTo>
                    <a:pt x="18437" y="18437"/>
                  </a:lnTo>
                  <a:lnTo>
                    <a:pt x="19227" y="17555"/>
                  </a:lnTo>
                  <a:lnTo>
                    <a:pt x="19919" y="16590"/>
                  </a:lnTo>
                  <a:lnTo>
                    <a:pt x="20502" y="15550"/>
                  </a:lnTo>
                  <a:lnTo>
                    <a:pt x="20970" y="14442"/>
                  </a:lnTo>
                  <a:lnTo>
                    <a:pt x="21315" y="13276"/>
                  </a:lnTo>
                  <a:lnTo>
                    <a:pt x="21527" y="12059"/>
                  </a:lnTo>
                  <a:lnTo>
                    <a:pt x="21600" y="10800"/>
                  </a:lnTo>
                  <a:lnTo>
                    <a:pt x="21527" y="9540"/>
                  </a:lnTo>
                  <a:lnTo>
                    <a:pt x="21315" y="8324"/>
                  </a:lnTo>
                  <a:lnTo>
                    <a:pt x="20970" y="7157"/>
                  </a:lnTo>
                  <a:lnTo>
                    <a:pt x="20502" y="6050"/>
                  </a:lnTo>
                  <a:lnTo>
                    <a:pt x="19919" y="5010"/>
                  </a:lnTo>
                  <a:lnTo>
                    <a:pt x="19227" y="4045"/>
                  </a:lnTo>
                  <a:lnTo>
                    <a:pt x="18437" y="3163"/>
                  </a:lnTo>
                  <a:lnTo>
                    <a:pt x="17555" y="2373"/>
                  </a:lnTo>
                  <a:lnTo>
                    <a:pt x="16590" y="1681"/>
                  </a:lnTo>
                  <a:lnTo>
                    <a:pt x="15550" y="1098"/>
                  </a:lnTo>
                  <a:lnTo>
                    <a:pt x="14442" y="630"/>
                  </a:lnTo>
                  <a:lnTo>
                    <a:pt x="13276" y="285"/>
                  </a:lnTo>
                  <a:lnTo>
                    <a:pt x="12059" y="7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pic>
          <p:nvPicPr>
            <p:cNvPr id="138" name="object 11" descr="object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3177" y="522109"/>
              <a:ext cx="262955" cy="2658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object 12"/>
            <p:cNvSpPr/>
            <p:nvPr/>
          </p:nvSpPr>
          <p:spPr>
            <a:xfrm>
              <a:off x="3013698" y="298570"/>
              <a:ext cx="493048" cy="446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4" y="0"/>
                  </a:moveTo>
                  <a:lnTo>
                    <a:pt x="12440" y="510"/>
                  </a:lnTo>
                  <a:lnTo>
                    <a:pt x="10042" y="2253"/>
                  </a:lnTo>
                  <a:lnTo>
                    <a:pt x="8526" y="5046"/>
                  </a:lnTo>
                  <a:lnTo>
                    <a:pt x="8236" y="6779"/>
                  </a:lnTo>
                  <a:lnTo>
                    <a:pt x="8334" y="8707"/>
                  </a:lnTo>
                  <a:lnTo>
                    <a:pt x="8875" y="10806"/>
                  </a:lnTo>
                  <a:lnTo>
                    <a:pt x="8905" y="10890"/>
                  </a:lnTo>
                  <a:lnTo>
                    <a:pt x="9091" y="11123"/>
                  </a:lnTo>
                  <a:lnTo>
                    <a:pt x="9077" y="11223"/>
                  </a:lnTo>
                  <a:lnTo>
                    <a:pt x="51" y="21100"/>
                  </a:lnTo>
                  <a:lnTo>
                    <a:pt x="9" y="21421"/>
                  </a:lnTo>
                  <a:lnTo>
                    <a:pt x="0" y="21600"/>
                  </a:lnTo>
                  <a:lnTo>
                    <a:pt x="9203" y="11418"/>
                  </a:lnTo>
                  <a:lnTo>
                    <a:pt x="9347" y="11473"/>
                  </a:lnTo>
                  <a:lnTo>
                    <a:pt x="10412" y="12924"/>
                  </a:lnTo>
                  <a:lnTo>
                    <a:pt x="13166" y="14584"/>
                  </a:lnTo>
                  <a:lnTo>
                    <a:pt x="14817" y="14840"/>
                  </a:lnTo>
                  <a:lnTo>
                    <a:pt x="16400" y="14636"/>
                  </a:lnTo>
                  <a:lnTo>
                    <a:pt x="19155" y="13083"/>
                  </a:lnTo>
                  <a:lnTo>
                    <a:pt x="21025" y="10385"/>
                  </a:lnTo>
                  <a:lnTo>
                    <a:pt x="21600" y="7005"/>
                  </a:lnTo>
                  <a:lnTo>
                    <a:pt x="21275" y="5204"/>
                  </a:lnTo>
                  <a:lnTo>
                    <a:pt x="20473" y="3406"/>
                  </a:lnTo>
                  <a:lnTo>
                    <a:pt x="19371" y="1944"/>
                  </a:lnTo>
                  <a:lnTo>
                    <a:pt x="18100" y="904"/>
                  </a:lnTo>
                  <a:lnTo>
                    <a:pt x="16716" y="264"/>
                  </a:lnTo>
                  <a:lnTo>
                    <a:pt x="15274" y="0"/>
                  </a:lnTo>
                  <a:close/>
                </a:path>
              </a:pathLst>
            </a:custGeom>
            <a:solidFill>
              <a:srgbClr val="8CAB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40" name="object 13"/>
            <p:cNvSpPr/>
            <p:nvPr/>
          </p:nvSpPr>
          <p:spPr>
            <a:xfrm>
              <a:off x="3222751" y="319530"/>
              <a:ext cx="260532" cy="26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22" y="0"/>
                  </a:moveTo>
                  <a:lnTo>
                    <a:pt x="6489" y="691"/>
                  </a:lnTo>
                  <a:lnTo>
                    <a:pt x="1988" y="4079"/>
                  </a:lnTo>
                  <a:lnTo>
                    <a:pt x="40" y="9103"/>
                  </a:lnTo>
                  <a:lnTo>
                    <a:pt x="0" y="11840"/>
                  </a:lnTo>
                  <a:lnTo>
                    <a:pt x="569" y="14519"/>
                  </a:lnTo>
                  <a:lnTo>
                    <a:pt x="3494" y="19081"/>
                  </a:lnTo>
                  <a:lnTo>
                    <a:pt x="8737" y="21544"/>
                  </a:lnTo>
                  <a:lnTo>
                    <a:pt x="12204" y="21600"/>
                  </a:lnTo>
                  <a:lnTo>
                    <a:pt x="15356" y="20830"/>
                  </a:lnTo>
                  <a:lnTo>
                    <a:pt x="19722" y="17416"/>
                  </a:lnTo>
                  <a:lnTo>
                    <a:pt x="21581" y="12476"/>
                  </a:lnTo>
                  <a:lnTo>
                    <a:pt x="21600" y="9798"/>
                  </a:lnTo>
                  <a:lnTo>
                    <a:pt x="21028" y="7176"/>
                  </a:lnTo>
                  <a:lnTo>
                    <a:pt x="18159" y="2681"/>
                  </a:lnTo>
                  <a:lnTo>
                    <a:pt x="13070" y="158"/>
                  </a:lnTo>
                  <a:lnTo>
                    <a:pt x="9722" y="0"/>
                  </a:lnTo>
                  <a:close/>
                </a:path>
              </a:pathLst>
            </a:custGeom>
            <a:solidFill>
              <a:srgbClr val="308E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pic>
          <p:nvPicPr>
            <p:cNvPr id="141" name="object 14" descr="object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1752" y="328738"/>
              <a:ext cx="242653" cy="2463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5" name="object 15"/>
          <p:cNvGrpSpPr/>
          <p:nvPr/>
        </p:nvGrpSpPr>
        <p:grpSpPr>
          <a:xfrm>
            <a:off x="6362611" y="395859"/>
            <a:ext cx="3762445" cy="1783006"/>
            <a:chOff x="0" y="0"/>
            <a:chExt cx="3762444" cy="1783005"/>
          </a:xfrm>
        </p:grpSpPr>
        <p:sp>
          <p:nvSpPr>
            <p:cNvPr id="143" name="object 16"/>
            <p:cNvSpPr/>
            <p:nvPr/>
          </p:nvSpPr>
          <p:spPr>
            <a:xfrm>
              <a:off x="-1" y="0"/>
              <a:ext cx="3762445" cy="178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9" y="0"/>
                  </a:moveTo>
                  <a:lnTo>
                    <a:pt x="611" y="0"/>
                  </a:lnTo>
                  <a:lnTo>
                    <a:pt x="373" y="101"/>
                  </a:lnTo>
                  <a:lnTo>
                    <a:pt x="179" y="377"/>
                  </a:lnTo>
                  <a:lnTo>
                    <a:pt x="48" y="787"/>
                  </a:lnTo>
                  <a:lnTo>
                    <a:pt x="0" y="1288"/>
                  </a:lnTo>
                  <a:lnTo>
                    <a:pt x="0" y="20312"/>
                  </a:lnTo>
                  <a:lnTo>
                    <a:pt x="48" y="20813"/>
                  </a:lnTo>
                  <a:lnTo>
                    <a:pt x="179" y="21223"/>
                  </a:lnTo>
                  <a:lnTo>
                    <a:pt x="373" y="21499"/>
                  </a:lnTo>
                  <a:lnTo>
                    <a:pt x="611" y="21600"/>
                  </a:lnTo>
                  <a:lnTo>
                    <a:pt x="20989" y="21600"/>
                  </a:lnTo>
                  <a:lnTo>
                    <a:pt x="21227" y="21499"/>
                  </a:lnTo>
                  <a:lnTo>
                    <a:pt x="21421" y="21223"/>
                  </a:lnTo>
                  <a:lnTo>
                    <a:pt x="21552" y="20813"/>
                  </a:lnTo>
                  <a:lnTo>
                    <a:pt x="21600" y="20312"/>
                  </a:lnTo>
                  <a:lnTo>
                    <a:pt x="21600" y="1288"/>
                  </a:lnTo>
                  <a:lnTo>
                    <a:pt x="21552" y="787"/>
                  </a:lnTo>
                  <a:lnTo>
                    <a:pt x="21421" y="377"/>
                  </a:lnTo>
                  <a:lnTo>
                    <a:pt x="21227" y="101"/>
                  </a:lnTo>
                  <a:lnTo>
                    <a:pt x="20989" y="0"/>
                  </a:lnTo>
                  <a:close/>
                </a:path>
              </a:pathLst>
            </a:custGeom>
            <a:solidFill>
              <a:srgbClr val="ADE0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pic>
          <p:nvPicPr>
            <p:cNvPr id="144" name="object 17" descr="object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9369" y="204635"/>
              <a:ext cx="1440006" cy="1440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6" name="object 18"/>
          <p:cNvSpPr txBox="1"/>
          <p:nvPr/>
        </p:nvSpPr>
        <p:spPr>
          <a:xfrm rot="21480000">
            <a:off x="7106221" y="6668616"/>
            <a:ext cx="1072666" cy="230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252627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carbon</a:t>
            </a:r>
            <a:r>
              <a:rPr spc="60" dirty="0"/>
              <a:t> </a:t>
            </a:r>
            <a:r>
              <a:rPr sz="1900" spc="-29" baseline="4273" dirty="0"/>
              <a:t>cycle</a:t>
            </a:r>
          </a:p>
        </p:txBody>
      </p:sp>
      <p:sp>
        <p:nvSpPr>
          <p:cNvPr id="147" name="object 19"/>
          <p:cNvSpPr txBox="1"/>
          <p:nvPr/>
        </p:nvSpPr>
        <p:spPr>
          <a:xfrm rot="21300000">
            <a:off x="6831358" y="5405479"/>
            <a:ext cx="1505639" cy="23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CEA82C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greenhouse</a:t>
            </a:r>
            <a:r>
              <a:rPr spc="104" dirty="0"/>
              <a:t> </a:t>
            </a:r>
            <a:r>
              <a:rPr sz="1900" spc="-14" baseline="4273" dirty="0"/>
              <a:t>gases</a:t>
            </a:r>
          </a:p>
        </p:txBody>
      </p:sp>
      <p:sp>
        <p:nvSpPr>
          <p:cNvPr id="148" name="object 20"/>
          <p:cNvSpPr txBox="1"/>
          <p:nvPr/>
        </p:nvSpPr>
        <p:spPr>
          <a:xfrm rot="21480000">
            <a:off x="8116427" y="5147607"/>
            <a:ext cx="1578852" cy="23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4192C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non-native</a:t>
            </a:r>
            <a:r>
              <a:rPr spc="94" dirty="0"/>
              <a:t> </a:t>
            </a:r>
            <a:r>
              <a:rPr sz="1900" spc="-14" baseline="2133" dirty="0"/>
              <a:t>species</a:t>
            </a:r>
          </a:p>
        </p:txBody>
      </p:sp>
      <p:sp>
        <p:nvSpPr>
          <p:cNvPr id="149" name="object 21"/>
          <p:cNvSpPr txBox="1"/>
          <p:nvPr/>
        </p:nvSpPr>
        <p:spPr>
          <a:xfrm rot="120000">
            <a:off x="6911826" y="3688722"/>
            <a:ext cx="1579484" cy="22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baseline="2133">
                <a:solidFill>
                  <a:srgbClr val="9A509F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indigenous</a:t>
            </a:r>
            <a:r>
              <a:rPr spc="202" dirty="0"/>
              <a:t> </a:t>
            </a:r>
            <a:r>
              <a:rPr sz="1300" spc="-10" baseline="0" dirty="0"/>
              <a:t>species</a:t>
            </a:r>
          </a:p>
        </p:txBody>
      </p:sp>
      <p:sp>
        <p:nvSpPr>
          <p:cNvPr id="150" name="object 22"/>
          <p:cNvSpPr txBox="1"/>
          <p:nvPr/>
        </p:nvSpPr>
        <p:spPr>
          <a:xfrm rot="120000">
            <a:off x="8116244" y="3967764"/>
            <a:ext cx="1595268" cy="22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900" baseline="4273">
                <a:solidFill>
                  <a:srgbClr val="52B84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cellular</a:t>
            </a:r>
            <a:r>
              <a:rPr spc="119" dirty="0"/>
              <a:t> </a:t>
            </a:r>
            <a:r>
              <a:rPr spc="-14" baseline="2133" dirty="0"/>
              <a:t>respir</a:t>
            </a:r>
            <a:r>
              <a:rPr sz="1300" spc="-10" baseline="0" dirty="0"/>
              <a:t>ation</a:t>
            </a:r>
          </a:p>
        </p:txBody>
      </p:sp>
      <p:sp>
        <p:nvSpPr>
          <p:cNvPr id="151" name="object 23"/>
          <p:cNvSpPr txBox="1"/>
          <p:nvPr/>
        </p:nvSpPr>
        <p:spPr>
          <a:xfrm rot="120000">
            <a:off x="8410257" y="4348958"/>
            <a:ext cx="1290712" cy="182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1000"/>
              </a:lnSpc>
              <a:defRPr sz="1300" spc="-10">
                <a:solidFill>
                  <a:srgbClr val="4192C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rPr dirty="0"/>
              <a:t>photosynthesis</a:t>
            </a:r>
          </a:p>
        </p:txBody>
      </p:sp>
      <p:sp>
        <p:nvSpPr>
          <p:cNvPr id="152" name="object 24"/>
          <p:cNvSpPr txBox="1"/>
          <p:nvPr/>
        </p:nvSpPr>
        <p:spPr>
          <a:xfrm rot="21120000">
            <a:off x="7088430" y="4303914"/>
            <a:ext cx="1193838" cy="230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4192C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forest</a:t>
            </a:r>
            <a:r>
              <a:rPr spc="5" dirty="0"/>
              <a:t> </a:t>
            </a:r>
            <a:r>
              <a:rPr sz="1900" spc="-14" baseline="2133" dirty="0"/>
              <a:t>bathing</a:t>
            </a:r>
          </a:p>
        </p:txBody>
      </p:sp>
      <p:sp>
        <p:nvSpPr>
          <p:cNvPr id="153" name="object 25"/>
          <p:cNvSpPr txBox="1"/>
          <p:nvPr/>
        </p:nvSpPr>
        <p:spPr>
          <a:xfrm rot="120000">
            <a:off x="8311708" y="5559746"/>
            <a:ext cx="1359987" cy="182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300">
                <a:solidFill>
                  <a:srgbClr val="CEA82C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forest</a:t>
            </a:r>
            <a:r>
              <a:rPr spc="35" dirty="0"/>
              <a:t> </a:t>
            </a:r>
            <a:r>
              <a:rPr spc="-10" dirty="0"/>
              <a:t>pedagogy</a:t>
            </a:r>
          </a:p>
        </p:txBody>
      </p:sp>
      <p:sp>
        <p:nvSpPr>
          <p:cNvPr id="154" name="object 26"/>
          <p:cNvSpPr txBox="1"/>
          <p:nvPr/>
        </p:nvSpPr>
        <p:spPr>
          <a:xfrm>
            <a:off x="6995746" y="4951538"/>
            <a:ext cx="859157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300" spc="-10">
                <a:solidFill>
                  <a:srgbClr val="52B84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rPr dirty="0" err="1"/>
              <a:t>ecot</a:t>
            </a:r>
            <a:r>
              <a:rPr lang="hr-HR" dirty="0"/>
              <a:t>o</a:t>
            </a:r>
            <a:r>
              <a:rPr dirty="0" err="1"/>
              <a:t>urism</a:t>
            </a:r>
            <a:endParaRPr dirty="0"/>
          </a:p>
        </p:txBody>
      </p:sp>
      <p:sp>
        <p:nvSpPr>
          <p:cNvPr id="155" name="object 27"/>
          <p:cNvSpPr txBox="1"/>
          <p:nvPr/>
        </p:nvSpPr>
        <p:spPr>
          <a:xfrm>
            <a:off x="6991589" y="5753231"/>
            <a:ext cx="317457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>
                <a:solidFill>
                  <a:srgbClr val="52B84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endemic</a:t>
            </a:r>
            <a:r>
              <a:rPr spc="114" dirty="0"/>
              <a:t> </a:t>
            </a:r>
            <a:r>
              <a:rPr spc="-10" dirty="0"/>
              <a:t>species</a:t>
            </a:r>
          </a:p>
          <a:p>
            <a:pPr indent="16509">
              <a:spcBef>
                <a:spcPts val="1300"/>
              </a:spcBef>
              <a:defRPr sz="1300" spc="-50">
                <a:solidFill>
                  <a:srgbClr val="BA302F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education</a:t>
            </a:r>
            <a:r>
              <a:rPr spc="-30" dirty="0"/>
              <a:t> </a:t>
            </a:r>
            <a:r>
              <a:rPr spc="-20" dirty="0"/>
              <a:t>for</a:t>
            </a:r>
            <a:r>
              <a:rPr spc="-30" dirty="0"/>
              <a:t> </a:t>
            </a:r>
            <a:r>
              <a:rPr dirty="0"/>
              <a:t>sustainable</a:t>
            </a:r>
            <a:r>
              <a:rPr spc="-30" dirty="0"/>
              <a:t> </a:t>
            </a:r>
            <a:r>
              <a:rPr spc="-40" dirty="0"/>
              <a:t>development</a:t>
            </a:r>
          </a:p>
        </p:txBody>
      </p:sp>
      <p:sp>
        <p:nvSpPr>
          <p:cNvPr id="156" name="object 28"/>
          <p:cNvSpPr txBox="1"/>
          <p:nvPr/>
        </p:nvSpPr>
        <p:spPr>
          <a:xfrm rot="120000">
            <a:off x="8419147" y="6581544"/>
            <a:ext cx="1674213" cy="170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900" baseline="4273">
                <a:solidFill>
                  <a:srgbClr val="906828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lang="hr-HR" spc="97" baseline="2133" dirty="0"/>
              <a:t>Robinson </a:t>
            </a:r>
            <a:r>
              <a:rPr lang="hr-HR" spc="97" baseline="2133" dirty="0" err="1"/>
              <a:t>tourism</a:t>
            </a:r>
            <a:r>
              <a:rPr spc="97" baseline="2133" dirty="0"/>
              <a:t> </a:t>
            </a:r>
            <a:endParaRPr sz="1300" spc="-10" baseline="0" dirty="0"/>
          </a:p>
        </p:txBody>
      </p:sp>
      <p:sp>
        <p:nvSpPr>
          <p:cNvPr id="157" name="object 29"/>
          <p:cNvSpPr txBox="1"/>
          <p:nvPr/>
        </p:nvSpPr>
        <p:spPr>
          <a:xfrm>
            <a:off x="6713080" y="2525358"/>
            <a:ext cx="2495553" cy="666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000" b="1" spc="-9">
                <a:solidFill>
                  <a:srgbClr val="2C5E5E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Keywords</a:t>
            </a:r>
            <a:endParaRPr b="0"/>
          </a:p>
          <a:p>
            <a:pPr marR="5080" indent="18415">
              <a:lnSpc>
                <a:spcPct val="111099"/>
              </a:lnSpc>
              <a:spcBef>
                <a:spcPts val="3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These</a:t>
            </a:r>
            <a:r>
              <a:rPr spc="-15"/>
              <a:t> </a:t>
            </a:r>
            <a:r>
              <a:t>words</a:t>
            </a:r>
            <a:r>
              <a:rPr spc="-10"/>
              <a:t> </a:t>
            </a:r>
            <a:r>
              <a:t>are</a:t>
            </a:r>
            <a:r>
              <a:rPr spc="-15"/>
              <a:t> </a:t>
            </a:r>
            <a:r>
              <a:t>important</a:t>
            </a:r>
            <a:r>
              <a:rPr spc="-10"/>
              <a:t> </a:t>
            </a:r>
            <a:r>
              <a:t>for</a:t>
            </a:r>
            <a:r>
              <a:rPr spc="-10"/>
              <a:t> </a:t>
            </a:r>
            <a:r>
              <a:t>a</a:t>
            </a:r>
            <a:r>
              <a:rPr spc="-15"/>
              <a:t> </a:t>
            </a:r>
            <a:r>
              <a:rPr spc="-20"/>
              <a:t>full </a:t>
            </a:r>
            <a:r>
              <a:t>understanding</a:t>
            </a:r>
            <a:r>
              <a:rPr spc="-10"/>
              <a:t> </a:t>
            </a:r>
            <a:r>
              <a:t>of</a:t>
            </a:r>
            <a:r>
              <a:rPr spc="-10"/>
              <a:t> </a:t>
            </a:r>
            <a:r>
              <a:t>the</a:t>
            </a:r>
            <a:r>
              <a:rPr spc="-10"/>
              <a:t> content.</a:t>
            </a:r>
          </a:p>
        </p:txBody>
      </p:sp>
      <p:sp>
        <p:nvSpPr>
          <p:cNvPr id="158" name="object 30"/>
          <p:cNvSpPr txBox="1">
            <a:spLocks noGrp="1"/>
          </p:cNvSpPr>
          <p:nvPr>
            <p:ph type="title"/>
          </p:nvPr>
        </p:nvSpPr>
        <p:spPr>
          <a:xfrm>
            <a:off x="6609132" y="540596"/>
            <a:ext cx="986790" cy="330203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000" spc="-100">
                <a:solidFill>
                  <a:srgbClr val="2C5E5E"/>
                </a:solidFill>
              </a:defRPr>
            </a:lvl1pPr>
          </a:lstStyle>
          <a:p>
            <a:r>
              <a:t>Sources</a:t>
            </a:r>
          </a:p>
        </p:txBody>
      </p:sp>
      <p:sp>
        <p:nvSpPr>
          <p:cNvPr id="159" name="object 31"/>
          <p:cNvSpPr txBox="1"/>
          <p:nvPr/>
        </p:nvSpPr>
        <p:spPr>
          <a:xfrm>
            <a:off x="6601586" y="1007354"/>
            <a:ext cx="1543341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Want</a:t>
            </a:r>
            <a:r>
              <a:rPr spc="-19" dirty="0"/>
              <a:t> </a:t>
            </a:r>
            <a:r>
              <a:rPr dirty="0"/>
              <a:t>to</a:t>
            </a:r>
            <a:r>
              <a:rPr spc="-19" dirty="0"/>
              <a:t> </a:t>
            </a:r>
            <a:r>
              <a:rPr dirty="0"/>
              <a:t>know</a:t>
            </a:r>
            <a:r>
              <a:rPr spc="-19" dirty="0"/>
              <a:t> </a:t>
            </a:r>
            <a:r>
              <a:rPr spc="-9" dirty="0"/>
              <a:t>more? </a:t>
            </a:r>
            <a:endParaRPr lang="hr-HR" spc="-9" dirty="0"/>
          </a:p>
          <a:p>
            <a:pPr marR="5080" indent="12700"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Search here </a:t>
            </a:r>
            <a:r>
              <a:rPr spc="-25" dirty="0"/>
              <a:t>for </a:t>
            </a:r>
            <a:r>
              <a:rPr spc="-9" dirty="0"/>
              <a:t>additional information.</a:t>
            </a:r>
          </a:p>
        </p:txBody>
      </p:sp>
      <p:sp>
        <p:nvSpPr>
          <p:cNvPr id="160" name="object 32"/>
          <p:cNvSpPr txBox="1"/>
          <p:nvPr/>
        </p:nvSpPr>
        <p:spPr>
          <a:xfrm>
            <a:off x="4421682" y="757748"/>
            <a:ext cx="1266828" cy="585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37488" marR="5080" indent="-225423">
              <a:lnSpc>
                <a:spcPts val="2300"/>
              </a:lnSpc>
              <a:spcBef>
                <a:spcPts val="100"/>
              </a:spcBef>
              <a:defRPr sz="1900" b="1">
                <a:solidFill>
                  <a:srgbClr val="0C4848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Follow</a:t>
            </a:r>
            <a:r>
              <a:rPr spc="-75"/>
              <a:t> </a:t>
            </a:r>
            <a:r>
              <a:rPr spc="-29"/>
              <a:t>the </a:t>
            </a:r>
            <a:r>
              <a:rPr spc="-10"/>
              <a:t>icons!</a:t>
            </a:r>
          </a:p>
        </p:txBody>
      </p:sp>
      <p:sp>
        <p:nvSpPr>
          <p:cNvPr id="161" name="object 33"/>
          <p:cNvSpPr txBox="1"/>
          <p:nvPr/>
        </p:nvSpPr>
        <p:spPr>
          <a:xfrm>
            <a:off x="4489856" y="5318540"/>
            <a:ext cx="112839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spcBef>
                <a:spcPts val="100"/>
              </a:spcBef>
              <a:defRPr sz="9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Use</a:t>
            </a:r>
            <a:r>
              <a:rPr spc="-10"/>
              <a:t> </a:t>
            </a:r>
            <a:r>
              <a:t>your</a:t>
            </a:r>
            <a:r>
              <a:rPr spc="-10"/>
              <a:t> smartphone </a:t>
            </a:r>
            <a:r>
              <a:t>to</a:t>
            </a:r>
            <a:r>
              <a:rPr spc="-15"/>
              <a:t> </a:t>
            </a:r>
            <a:r>
              <a:t>scan</a:t>
            </a:r>
            <a:r>
              <a:rPr spc="-15"/>
              <a:t> </a:t>
            </a:r>
            <a:r>
              <a:t>QR</a:t>
            </a:r>
            <a:r>
              <a:rPr spc="-10"/>
              <a:t> codes. </a:t>
            </a:r>
            <a:r>
              <a:t>You'll</a:t>
            </a:r>
            <a:r>
              <a:rPr spc="-15"/>
              <a:t> </a:t>
            </a:r>
            <a:r>
              <a:t>need</a:t>
            </a:r>
            <a:r>
              <a:rPr spc="-15"/>
              <a:t> </a:t>
            </a:r>
            <a:r>
              <a:t>an</a:t>
            </a:r>
            <a:r>
              <a:rPr spc="-10"/>
              <a:t> </a:t>
            </a:r>
            <a:r>
              <a:t>app</a:t>
            </a:r>
            <a:r>
              <a:rPr spc="-15"/>
              <a:t> </a:t>
            </a:r>
            <a:r>
              <a:rPr spc="-25"/>
              <a:t>to</a:t>
            </a:r>
            <a:r>
              <a:t> scan</a:t>
            </a:r>
            <a:r>
              <a:rPr spc="-15"/>
              <a:t> </a:t>
            </a:r>
            <a:r>
              <a:t>the</a:t>
            </a:r>
            <a:r>
              <a:rPr spc="-10"/>
              <a:t> </a:t>
            </a:r>
            <a:r>
              <a:t>code</a:t>
            </a:r>
            <a:r>
              <a:rPr spc="-15"/>
              <a:t> </a:t>
            </a:r>
            <a:r>
              <a:rPr spc="-20"/>
              <a:t>with </a:t>
            </a:r>
            <a:r>
              <a:t>your</a:t>
            </a:r>
            <a:r>
              <a:rPr spc="-20"/>
              <a:t> </a:t>
            </a:r>
            <a:r>
              <a:rPr spc="-10"/>
              <a:t>camera.</a:t>
            </a:r>
          </a:p>
          <a:p>
            <a:pPr marR="33655" indent="41275" algn="ctr">
              <a:defRPr sz="9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Smartphones</a:t>
            </a:r>
            <a:r>
              <a:rPr spc="-55"/>
              <a:t> </a:t>
            </a:r>
            <a:r>
              <a:rPr spc="-25"/>
              <a:t>are</a:t>
            </a:r>
            <a:r>
              <a:t> really</a:t>
            </a:r>
            <a:r>
              <a:rPr spc="-15"/>
              <a:t> </a:t>
            </a:r>
            <a:r>
              <a:t>handy,</a:t>
            </a:r>
            <a:r>
              <a:rPr spc="-10"/>
              <a:t> </a:t>
            </a:r>
            <a:r>
              <a:t>so</a:t>
            </a:r>
            <a:r>
              <a:rPr spc="-15"/>
              <a:t> </a:t>
            </a:r>
            <a:r>
              <a:rPr spc="-10"/>
              <a:t>let's </a:t>
            </a:r>
            <a:r>
              <a:t>make</a:t>
            </a:r>
            <a:r>
              <a:rPr spc="-15"/>
              <a:t> </a:t>
            </a:r>
            <a:r>
              <a:t>the</a:t>
            </a:r>
            <a:r>
              <a:rPr spc="-15"/>
              <a:t> </a:t>
            </a:r>
            <a:r>
              <a:t>most</a:t>
            </a:r>
            <a:r>
              <a:rPr spc="-15"/>
              <a:t> </a:t>
            </a:r>
            <a:r>
              <a:rPr spc="-25"/>
              <a:t>of</a:t>
            </a:r>
            <a:r>
              <a:rPr spc="-10"/>
              <a:t> them!</a:t>
            </a:r>
          </a:p>
        </p:txBody>
      </p:sp>
      <p:grpSp>
        <p:nvGrpSpPr>
          <p:cNvPr id="167" name="object 34"/>
          <p:cNvGrpSpPr/>
          <p:nvPr/>
        </p:nvGrpSpPr>
        <p:grpSpPr>
          <a:xfrm>
            <a:off x="4772623" y="2488474"/>
            <a:ext cx="516985" cy="516985"/>
            <a:chOff x="0" y="0"/>
            <a:chExt cx="516983" cy="516983"/>
          </a:xfrm>
        </p:grpSpPr>
        <p:sp>
          <p:nvSpPr>
            <p:cNvPr id="162" name="object 35"/>
            <p:cNvSpPr/>
            <p:nvPr/>
          </p:nvSpPr>
          <p:spPr>
            <a:xfrm>
              <a:off x="0" y="0"/>
              <a:ext cx="516985" cy="51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5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5" name="object 36"/>
            <p:cNvGrpSpPr/>
            <p:nvPr/>
          </p:nvGrpSpPr>
          <p:grpSpPr>
            <a:xfrm>
              <a:off x="134527" y="128960"/>
              <a:ext cx="260639" cy="294908"/>
              <a:chOff x="-1" y="0"/>
              <a:chExt cx="260638" cy="294907"/>
            </a:xfrm>
          </p:grpSpPr>
          <p:sp>
            <p:nvSpPr>
              <p:cNvPr id="163" name="Shape"/>
              <p:cNvSpPr/>
              <p:nvPr/>
            </p:nvSpPr>
            <p:spPr>
              <a:xfrm>
                <a:off x="122417" y="137065"/>
                <a:ext cx="95955" cy="157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5"/>
                    </a:lnTo>
                    <a:lnTo>
                      <a:pt x="145" y="15088"/>
                    </a:lnTo>
                    <a:lnTo>
                      <a:pt x="24" y="16885"/>
                    </a:lnTo>
                    <a:lnTo>
                      <a:pt x="0" y="18653"/>
                    </a:lnTo>
                    <a:lnTo>
                      <a:pt x="197" y="20190"/>
                    </a:lnTo>
                    <a:lnTo>
                      <a:pt x="217" y="20347"/>
                    </a:lnTo>
                    <a:lnTo>
                      <a:pt x="475" y="20661"/>
                    </a:lnTo>
                    <a:lnTo>
                      <a:pt x="1507" y="21600"/>
                    </a:lnTo>
                    <a:lnTo>
                      <a:pt x="3565" y="21600"/>
                    </a:lnTo>
                    <a:lnTo>
                      <a:pt x="4337" y="21131"/>
                    </a:lnTo>
                    <a:lnTo>
                      <a:pt x="4852" y="20661"/>
                    </a:lnTo>
                    <a:lnTo>
                      <a:pt x="5112" y="20190"/>
                    </a:lnTo>
                    <a:lnTo>
                      <a:pt x="5112" y="11426"/>
                    </a:lnTo>
                    <a:lnTo>
                      <a:pt x="5220" y="9432"/>
                    </a:lnTo>
                    <a:lnTo>
                      <a:pt x="5208" y="7454"/>
                    </a:lnTo>
                    <a:lnTo>
                      <a:pt x="5148" y="5505"/>
                    </a:lnTo>
                    <a:lnTo>
                      <a:pt x="5112" y="3599"/>
                    </a:lnTo>
                    <a:lnTo>
                      <a:pt x="10019" y="3316"/>
                    </a:lnTo>
                    <a:lnTo>
                      <a:pt x="14444" y="2621"/>
                    </a:lnTo>
                    <a:lnTo>
                      <a:pt x="18579" y="1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" name="Shape"/>
              <p:cNvSpPr/>
              <p:nvPr/>
            </p:nvSpPr>
            <p:spPr>
              <a:xfrm>
                <a:off x="-2" y="-1"/>
                <a:ext cx="260640" cy="139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7" y="501"/>
                    </a:lnTo>
                    <a:lnTo>
                      <a:pt x="178" y="1034"/>
                    </a:lnTo>
                    <a:lnTo>
                      <a:pt x="4" y="2241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1635" y="13526"/>
                    </a:lnTo>
                    <a:lnTo>
                      <a:pt x="4444" y="18931"/>
                    </a:lnTo>
                    <a:lnTo>
                      <a:pt x="8589" y="21600"/>
                    </a:lnTo>
                    <a:lnTo>
                      <a:pt x="10036" y="21415"/>
                    </a:lnTo>
                    <a:lnTo>
                      <a:pt x="10036" y="21237"/>
                    </a:lnTo>
                    <a:lnTo>
                      <a:pt x="18097" y="21237"/>
                    </a:lnTo>
                    <a:lnTo>
                      <a:pt x="18472" y="20704"/>
                    </a:lnTo>
                    <a:lnTo>
                      <a:pt x="18662" y="20350"/>
                    </a:lnTo>
                    <a:lnTo>
                      <a:pt x="18757" y="19996"/>
                    </a:lnTo>
                    <a:lnTo>
                      <a:pt x="18852" y="19996"/>
                    </a:lnTo>
                    <a:lnTo>
                      <a:pt x="19041" y="19819"/>
                    </a:lnTo>
                    <a:lnTo>
                      <a:pt x="19135" y="19287"/>
                    </a:lnTo>
                    <a:lnTo>
                      <a:pt x="19231" y="19287"/>
                    </a:lnTo>
                    <a:lnTo>
                      <a:pt x="19326" y="19110"/>
                    </a:lnTo>
                    <a:lnTo>
                      <a:pt x="19420" y="18579"/>
                    </a:lnTo>
                    <a:lnTo>
                      <a:pt x="19515" y="18579"/>
                    </a:lnTo>
                    <a:lnTo>
                      <a:pt x="19610" y="18402"/>
                    </a:lnTo>
                    <a:lnTo>
                      <a:pt x="19705" y="17869"/>
                    </a:lnTo>
                    <a:lnTo>
                      <a:pt x="19800" y="17869"/>
                    </a:lnTo>
                    <a:lnTo>
                      <a:pt x="19894" y="17692"/>
                    </a:lnTo>
                    <a:lnTo>
                      <a:pt x="20083" y="17160"/>
                    </a:lnTo>
                    <a:lnTo>
                      <a:pt x="20178" y="16983"/>
                    </a:lnTo>
                    <a:lnTo>
                      <a:pt x="20369" y="16806"/>
                    </a:lnTo>
                    <a:lnTo>
                      <a:pt x="20369" y="16452"/>
                    </a:lnTo>
                    <a:lnTo>
                      <a:pt x="20463" y="16096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79"/>
                    </a:lnTo>
                    <a:lnTo>
                      <a:pt x="20937" y="14325"/>
                    </a:lnTo>
                    <a:lnTo>
                      <a:pt x="21032" y="14147"/>
                    </a:lnTo>
                    <a:lnTo>
                      <a:pt x="21032" y="13793"/>
                    </a:lnTo>
                    <a:lnTo>
                      <a:pt x="21126" y="13439"/>
                    </a:lnTo>
                    <a:lnTo>
                      <a:pt x="21222" y="13260"/>
                    </a:lnTo>
                    <a:lnTo>
                      <a:pt x="21222" y="12908"/>
                    </a:lnTo>
                    <a:lnTo>
                      <a:pt x="21317" y="12554"/>
                    </a:lnTo>
                    <a:lnTo>
                      <a:pt x="21411" y="12376"/>
                    </a:lnTo>
                    <a:lnTo>
                      <a:pt x="21411" y="12020"/>
                    </a:lnTo>
                    <a:lnTo>
                      <a:pt x="21505" y="11666"/>
                    </a:lnTo>
                    <a:lnTo>
                      <a:pt x="21505" y="11135"/>
                    </a:lnTo>
                    <a:lnTo>
                      <a:pt x="21600" y="10781"/>
                    </a:lnTo>
                    <a:lnTo>
                      <a:pt x="21600" y="10247"/>
                    </a:lnTo>
                    <a:lnTo>
                      <a:pt x="11837" y="10247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6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66" name="object 37" descr="object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737" y="191680"/>
              <a:ext cx="83507" cy="2333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9" name="object 38"/>
          <p:cNvGrpSpPr/>
          <p:nvPr/>
        </p:nvGrpSpPr>
        <p:grpSpPr>
          <a:xfrm>
            <a:off x="4765001" y="3369409"/>
            <a:ext cx="516997" cy="516985"/>
            <a:chOff x="-1" y="0"/>
            <a:chExt cx="516995" cy="516983"/>
          </a:xfrm>
        </p:grpSpPr>
        <p:sp>
          <p:nvSpPr>
            <p:cNvPr id="168" name="object 39"/>
            <p:cNvSpPr/>
            <p:nvPr/>
          </p:nvSpPr>
          <p:spPr>
            <a:xfrm>
              <a:off x="-2" y="0"/>
              <a:ext cx="516997" cy="51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5"/>
                  </a:lnTo>
                  <a:lnTo>
                    <a:pt x="3842" y="2540"/>
                  </a:lnTo>
                  <a:lnTo>
                    <a:pt x="2540" y="3842"/>
                  </a:lnTo>
                  <a:lnTo>
                    <a:pt x="1475" y="5349"/>
                  </a:lnTo>
                  <a:lnTo>
                    <a:pt x="676" y="7032"/>
                  </a:lnTo>
                  <a:lnTo>
                    <a:pt x="174" y="8859"/>
                  </a:lnTo>
                  <a:lnTo>
                    <a:pt x="0" y="10800"/>
                  </a:lnTo>
                  <a:lnTo>
                    <a:pt x="174" y="12742"/>
                  </a:lnTo>
                  <a:lnTo>
                    <a:pt x="676" y="14569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6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6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9"/>
                  </a:lnTo>
                  <a:lnTo>
                    <a:pt x="21426" y="12742"/>
                  </a:lnTo>
                  <a:lnTo>
                    <a:pt x="21600" y="10800"/>
                  </a:lnTo>
                  <a:lnTo>
                    <a:pt x="21426" y="8859"/>
                  </a:lnTo>
                  <a:lnTo>
                    <a:pt x="20924" y="7032"/>
                  </a:lnTo>
                  <a:lnTo>
                    <a:pt x="20125" y="5349"/>
                  </a:lnTo>
                  <a:lnTo>
                    <a:pt x="19060" y="3842"/>
                  </a:lnTo>
                  <a:lnTo>
                    <a:pt x="17758" y="2540"/>
                  </a:lnTo>
                  <a:lnTo>
                    <a:pt x="16251" y="1475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9A1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" name="object 40"/>
            <p:cNvSpPr/>
            <p:nvPr/>
          </p:nvSpPr>
          <p:spPr>
            <a:xfrm>
              <a:off x="146659" y="133349"/>
              <a:ext cx="41176" cy="26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95" y="0"/>
                  </a:moveTo>
                  <a:lnTo>
                    <a:pt x="18595" y="1876"/>
                  </a:lnTo>
                  <a:lnTo>
                    <a:pt x="1799" y="1876"/>
                  </a:lnTo>
                  <a:lnTo>
                    <a:pt x="600" y="5629"/>
                  </a:lnTo>
                  <a:lnTo>
                    <a:pt x="600" y="8444"/>
                  </a:lnTo>
                  <a:lnTo>
                    <a:pt x="50" y="18775"/>
                  </a:lnTo>
                  <a:lnTo>
                    <a:pt x="0" y="19713"/>
                  </a:lnTo>
                  <a:lnTo>
                    <a:pt x="600" y="21600"/>
                  </a:lnTo>
                  <a:lnTo>
                    <a:pt x="21600" y="21600"/>
                  </a:lnTo>
                  <a:lnTo>
                    <a:pt x="21600" y="18775"/>
                  </a:lnTo>
                  <a:lnTo>
                    <a:pt x="21000" y="6578"/>
                  </a:lnTo>
                  <a:lnTo>
                    <a:pt x="21600" y="3753"/>
                  </a:lnTo>
                  <a:lnTo>
                    <a:pt x="20401" y="3753"/>
                  </a:lnTo>
                  <a:lnTo>
                    <a:pt x="19801" y="1876"/>
                  </a:lnTo>
                  <a:lnTo>
                    <a:pt x="18595" y="0"/>
                  </a:lnTo>
                  <a:close/>
                </a:path>
              </a:pathLst>
            </a:custGeom>
            <a:solidFill>
              <a:srgbClr val="11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2" name="object 41"/>
            <p:cNvGrpSpPr/>
            <p:nvPr/>
          </p:nvGrpSpPr>
          <p:grpSpPr>
            <a:xfrm>
              <a:off x="204990" y="136777"/>
              <a:ext cx="129346" cy="30389"/>
              <a:chOff x="0" y="-1"/>
              <a:chExt cx="129345" cy="30388"/>
            </a:xfrm>
          </p:grpSpPr>
          <p:sp>
            <p:nvSpPr>
              <p:cNvPr id="170" name="Triangle"/>
              <p:cNvSpPr/>
              <p:nvPr/>
            </p:nvSpPr>
            <p:spPr>
              <a:xfrm>
                <a:off x="116642" y="17683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" name="Shape"/>
              <p:cNvSpPr/>
              <p:nvPr/>
            </p:nvSpPr>
            <p:spPr>
              <a:xfrm>
                <a:off x="-2" y="-2"/>
                <a:ext cx="122468" cy="24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57" y="0"/>
                    </a:moveTo>
                    <a:lnTo>
                      <a:pt x="3228" y="0"/>
                    </a:lnTo>
                    <a:lnTo>
                      <a:pt x="3026" y="2029"/>
                    </a:lnTo>
                    <a:lnTo>
                      <a:pt x="2220" y="6089"/>
                    </a:lnTo>
                    <a:lnTo>
                      <a:pt x="0" y="19294"/>
                    </a:lnTo>
                    <a:lnTo>
                      <a:pt x="0" y="20339"/>
                    </a:lnTo>
                    <a:lnTo>
                      <a:pt x="47" y="20339"/>
                    </a:lnTo>
                    <a:lnTo>
                      <a:pt x="3262" y="21600"/>
                    </a:lnTo>
                    <a:lnTo>
                      <a:pt x="10213" y="21458"/>
                    </a:lnTo>
                    <a:lnTo>
                      <a:pt x="21600" y="20339"/>
                    </a:lnTo>
                    <a:lnTo>
                      <a:pt x="21194" y="15995"/>
                    </a:lnTo>
                    <a:lnTo>
                      <a:pt x="20526" y="9651"/>
                    </a:lnTo>
                    <a:lnTo>
                      <a:pt x="19631" y="4066"/>
                    </a:lnTo>
                    <a:lnTo>
                      <a:pt x="18357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3" name="object 42"/>
            <p:cNvSpPr/>
            <p:nvPr/>
          </p:nvSpPr>
          <p:spPr>
            <a:xfrm>
              <a:off x="119023" y="158507"/>
              <a:ext cx="293133" cy="22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52" y="0"/>
                  </a:moveTo>
                  <a:lnTo>
                    <a:pt x="6335" y="0"/>
                  </a:lnTo>
                  <a:lnTo>
                    <a:pt x="6335" y="224"/>
                  </a:lnTo>
                  <a:lnTo>
                    <a:pt x="1530" y="224"/>
                  </a:lnTo>
                  <a:lnTo>
                    <a:pt x="0" y="4454"/>
                  </a:lnTo>
                  <a:lnTo>
                    <a:pt x="13" y="5233"/>
                  </a:lnTo>
                  <a:lnTo>
                    <a:pt x="13" y="21600"/>
                  </a:lnTo>
                  <a:lnTo>
                    <a:pt x="19314" y="21600"/>
                  </a:lnTo>
                  <a:lnTo>
                    <a:pt x="19538" y="20915"/>
                  </a:lnTo>
                  <a:lnTo>
                    <a:pt x="20523" y="19502"/>
                  </a:lnTo>
                  <a:lnTo>
                    <a:pt x="20746" y="18817"/>
                  </a:lnTo>
                  <a:lnTo>
                    <a:pt x="20736" y="18763"/>
                  </a:lnTo>
                  <a:lnTo>
                    <a:pt x="21168" y="18636"/>
                  </a:lnTo>
                  <a:lnTo>
                    <a:pt x="21600" y="18488"/>
                  </a:lnTo>
                  <a:lnTo>
                    <a:pt x="21594" y="4231"/>
                  </a:lnTo>
                  <a:lnTo>
                    <a:pt x="21590" y="2645"/>
                  </a:lnTo>
                  <a:lnTo>
                    <a:pt x="21448" y="1761"/>
                  </a:lnTo>
                  <a:lnTo>
                    <a:pt x="21084" y="1003"/>
                  </a:lnTo>
                  <a:lnTo>
                    <a:pt x="20662" y="445"/>
                  </a:lnTo>
                  <a:lnTo>
                    <a:pt x="20241" y="445"/>
                  </a:lnTo>
                  <a:lnTo>
                    <a:pt x="19652" y="334"/>
                  </a:lnTo>
                  <a:lnTo>
                    <a:pt x="15521" y="334"/>
                  </a:lnTo>
                  <a:lnTo>
                    <a:pt x="15352" y="112"/>
                  </a:lnTo>
                  <a:lnTo>
                    <a:pt x="15352" y="0"/>
                  </a:lnTo>
                  <a:close/>
                </a:path>
              </a:pathLst>
            </a:custGeom>
            <a:solidFill>
              <a:srgbClr val="9ECB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4" name="object 43" descr="object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501" y="221423"/>
              <a:ext cx="289372" cy="1612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7" name="object 44"/>
            <p:cNvGrpSpPr/>
            <p:nvPr/>
          </p:nvGrpSpPr>
          <p:grpSpPr>
            <a:xfrm>
              <a:off x="119066" y="159662"/>
              <a:ext cx="291917" cy="108656"/>
              <a:chOff x="0" y="-1"/>
              <a:chExt cx="291916" cy="108654"/>
            </a:xfrm>
          </p:grpSpPr>
          <p:sp>
            <p:nvSpPr>
              <p:cNvPr id="175" name="Shape"/>
              <p:cNvSpPr/>
              <p:nvPr/>
            </p:nvSpPr>
            <p:spPr>
              <a:xfrm>
                <a:off x="144255" y="41159"/>
                <a:ext cx="147662" cy="67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7" y="2335"/>
                    </a:lnTo>
                    <a:lnTo>
                      <a:pt x="10838" y="11665"/>
                    </a:lnTo>
                    <a:lnTo>
                      <a:pt x="13051" y="21600"/>
                    </a:lnTo>
                    <a:lnTo>
                      <a:pt x="215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B0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" name="Shape"/>
              <p:cNvSpPr/>
              <p:nvPr/>
            </p:nvSpPr>
            <p:spPr>
              <a:xfrm>
                <a:off x="0" y="-2"/>
                <a:ext cx="291917" cy="67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9" y="0"/>
                    </a:moveTo>
                    <a:lnTo>
                      <a:pt x="6358" y="0"/>
                    </a:lnTo>
                    <a:lnTo>
                      <a:pt x="6358" y="366"/>
                    </a:lnTo>
                    <a:lnTo>
                      <a:pt x="1533" y="366"/>
                    </a:lnTo>
                    <a:lnTo>
                      <a:pt x="857" y="1094"/>
                    </a:lnTo>
                    <a:lnTo>
                      <a:pt x="434" y="3659"/>
                    </a:lnTo>
                    <a:lnTo>
                      <a:pt x="118" y="6541"/>
                    </a:lnTo>
                    <a:lnTo>
                      <a:pt x="0" y="9973"/>
                    </a:lnTo>
                    <a:lnTo>
                      <a:pt x="3" y="15511"/>
                    </a:lnTo>
                    <a:lnTo>
                      <a:pt x="10" y="21600"/>
                    </a:lnTo>
                    <a:lnTo>
                      <a:pt x="5935" y="21600"/>
                    </a:lnTo>
                    <a:lnTo>
                      <a:pt x="6358" y="19771"/>
                    </a:lnTo>
                    <a:lnTo>
                      <a:pt x="6612" y="19400"/>
                    </a:lnTo>
                    <a:lnTo>
                      <a:pt x="7532" y="16730"/>
                    </a:lnTo>
                    <a:lnTo>
                      <a:pt x="8516" y="14779"/>
                    </a:lnTo>
                    <a:lnTo>
                      <a:pt x="9563" y="13583"/>
                    </a:lnTo>
                    <a:lnTo>
                      <a:pt x="10674" y="13176"/>
                    </a:lnTo>
                    <a:lnTo>
                      <a:pt x="21600" y="13176"/>
                    </a:lnTo>
                    <a:lnTo>
                      <a:pt x="21592" y="8694"/>
                    </a:lnTo>
                    <a:lnTo>
                      <a:pt x="21449" y="5788"/>
                    </a:lnTo>
                    <a:lnTo>
                      <a:pt x="21084" y="3293"/>
                    </a:lnTo>
                    <a:lnTo>
                      <a:pt x="20662" y="1459"/>
                    </a:lnTo>
                    <a:lnTo>
                      <a:pt x="20238" y="1459"/>
                    </a:lnTo>
                    <a:lnTo>
                      <a:pt x="19645" y="1094"/>
                    </a:lnTo>
                    <a:lnTo>
                      <a:pt x="15498" y="1094"/>
                    </a:lnTo>
                    <a:lnTo>
                      <a:pt x="15329" y="366"/>
                    </a:lnTo>
                    <a:lnTo>
                      <a:pt x="15329" y="0"/>
                    </a:lnTo>
                    <a:close/>
                  </a:path>
                </a:pathLst>
              </a:custGeom>
              <a:solidFill>
                <a:srgbClr val="23B0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8" name="object 45"/>
            <p:cNvSpPr/>
            <p:nvPr/>
          </p:nvSpPr>
          <p:spPr>
            <a:xfrm>
              <a:off x="330809" y="229424"/>
              <a:ext cx="81207" cy="40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62" y="4851"/>
                  </a:lnTo>
                  <a:lnTo>
                    <a:pt x="3726" y="10106"/>
                  </a:lnTo>
                  <a:lnTo>
                    <a:pt x="5048" y="15708"/>
                  </a:lnTo>
                  <a:lnTo>
                    <a:pt x="60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BC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88" name="object 46"/>
          <p:cNvGrpSpPr/>
          <p:nvPr/>
        </p:nvGrpSpPr>
        <p:grpSpPr>
          <a:xfrm>
            <a:off x="4758042" y="4234191"/>
            <a:ext cx="516985" cy="516985"/>
            <a:chOff x="0" y="0"/>
            <a:chExt cx="516983" cy="516983"/>
          </a:xfrm>
        </p:grpSpPr>
        <p:sp>
          <p:nvSpPr>
            <p:cNvPr id="180" name="object 47"/>
            <p:cNvSpPr/>
            <p:nvPr/>
          </p:nvSpPr>
          <p:spPr>
            <a:xfrm>
              <a:off x="0" y="0"/>
              <a:ext cx="516985" cy="51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4"/>
                  </a:lnTo>
                  <a:lnTo>
                    <a:pt x="3842" y="2540"/>
                  </a:lnTo>
                  <a:lnTo>
                    <a:pt x="2540" y="3841"/>
                  </a:lnTo>
                  <a:lnTo>
                    <a:pt x="1475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5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2" y="21426"/>
                  </a:lnTo>
                  <a:lnTo>
                    <a:pt x="14569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6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6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9" y="676"/>
                  </a:lnTo>
                  <a:lnTo>
                    <a:pt x="12742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6D4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81" name="object 48" descr="object 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446" y="276315"/>
              <a:ext cx="113236" cy="116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6" name="object 49"/>
            <p:cNvGrpSpPr/>
            <p:nvPr/>
          </p:nvGrpSpPr>
          <p:grpSpPr>
            <a:xfrm>
              <a:off x="138759" y="152499"/>
              <a:ext cx="267246" cy="254212"/>
              <a:chOff x="0" y="0"/>
              <a:chExt cx="267245" cy="254210"/>
            </a:xfrm>
          </p:grpSpPr>
          <p:sp>
            <p:nvSpPr>
              <p:cNvPr id="182" name="Shape"/>
              <p:cNvSpPr/>
              <p:nvPr/>
            </p:nvSpPr>
            <p:spPr>
              <a:xfrm>
                <a:off x="0" y="145545"/>
                <a:ext cx="141871" cy="108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26" y="0"/>
                    </a:moveTo>
                    <a:lnTo>
                      <a:pt x="7291" y="9891"/>
                    </a:lnTo>
                    <a:lnTo>
                      <a:pt x="2994" y="15475"/>
                    </a:lnTo>
                    <a:lnTo>
                      <a:pt x="346" y="18417"/>
                    </a:lnTo>
                    <a:lnTo>
                      <a:pt x="0" y="18417"/>
                    </a:lnTo>
                    <a:lnTo>
                      <a:pt x="0" y="18874"/>
                    </a:lnTo>
                    <a:lnTo>
                      <a:pt x="520" y="20010"/>
                    </a:lnTo>
                    <a:lnTo>
                      <a:pt x="1566" y="21373"/>
                    </a:lnTo>
                    <a:lnTo>
                      <a:pt x="2610" y="21373"/>
                    </a:lnTo>
                    <a:lnTo>
                      <a:pt x="3133" y="21600"/>
                    </a:lnTo>
                    <a:lnTo>
                      <a:pt x="7311" y="16826"/>
                    </a:lnTo>
                    <a:lnTo>
                      <a:pt x="8983" y="14609"/>
                    </a:lnTo>
                    <a:lnTo>
                      <a:pt x="12259" y="10176"/>
                    </a:lnTo>
                    <a:lnTo>
                      <a:pt x="13930" y="7960"/>
                    </a:lnTo>
                    <a:lnTo>
                      <a:pt x="14847" y="6570"/>
                    </a:lnTo>
                    <a:lnTo>
                      <a:pt x="15763" y="5228"/>
                    </a:lnTo>
                    <a:lnTo>
                      <a:pt x="16747" y="3963"/>
                    </a:lnTo>
                    <a:lnTo>
                      <a:pt x="17763" y="2956"/>
                    </a:lnTo>
                    <a:lnTo>
                      <a:pt x="21600" y="2956"/>
                    </a:lnTo>
                    <a:lnTo>
                      <a:pt x="18981" y="2502"/>
                    </a:lnTo>
                    <a:lnTo>
                      <a:pt x="17835" y="2175"/>
                    </a:lnTo>
                    <a:lnTo>
                      <a:pt x="16738" y="1593"/>
                    </a:lnTo>
                    <a:lnTo>
                      <a:pt x="15674" y="839"/>
                    </a:lnTo>
                    <a:lnTo>
                      <a:pt x="14626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" name="Shape"/>
              <p:cNvSpPr/>
              <p:nvPr/>
            </p:nvSpPr>
            <p:spPr>
              <a:xfrm>
                <a:off x="118935" y="160417"/>
                <a:ext cx="108534" cy="16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64" y="0"/>
                    </a:moveTo>
                    <a:lnTo>
                      <a:pt x="0" y="0"/>
                    </a:lnTo>
                    <a:lnTo>
                      <a:pt x="455" y="2952"/>
                    </a:lnTo>
                    <a:lnTo>
                      <a:pt x="1822" y="8872"/>
                    </a:lnTo>
                    <a:lnTo>
                      <a:pt x="4942" y="17519"/>
                    </a:lnTo>
                    <a:lnTo>
                      <a:pt x="8338" y="21600"/>
                    </a:lnTo>
                    <a:lnTo>
                      <a:pt x="11718" y="21600"/>
                    </a:lnTo>
                    <a:lnTo>
                      <a:pt x="15024" y="17726"/>
                    </a:lnTo>
                    <a:lnTo>
                      <a:pt x="16847" y="17726"/>
                    </a:lnTo>
                    <a:lnTo>
                      <a:pt x="17074" y="14758"/>
                    </a:lnTo>
                    <a:lnTo>
                      <a:pt x="17757" y="14758"/>
                    </a:lnTo>
                    <a:lnTo>
                      <a:pt x="18212" y="11823"/>
                    </a:lnTo>
                    <a:lnTo>
                      <a:pt x="18667" y="11823"/>
                    </a:lnTo>
                    <a:lnTo>
                      <a:pt x="19124" y="8872"/>
                    </a:lnTo>
                    <a:lnTo>
                      <a:pt x="19579" y="8872"/>
                    </a:lnTo>
                    <a:lnTo>
                      <a:pt x="20031" y="5903"/>
                    </a:lnTo>
                    <a:lnTo>
                      <a:pt x="20716" y="5903"/>
                    </a:lnTo>
                    <a:lnTo>
                      <a:pt x="20944" y="2952"/>
                    </a:lnTo>
                    <a:lnTo>
                      <a:pt x="21399" y="2952"/>
                    </a:lnTo>
                    <a:lnTo>
                      <a:pt x="21600" y="369"/>
                    </a:lnTo>
                    <a:lnTo>
                      <a:pt x="4992" y="369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" name="Shape"/>
              <p:cNvSpPr/>
              <p:nvPr/>
            </p:nvSpPr>
            <p:spPr>
              <a:xfrm>
                <a:off x="144018" y="8976"/>
                <a:ext cx="123228" cy="151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99" y="0"/>
                    </a:moveTo>
                    <a:lnTo>
                      <a:pt x="17327" y="2071"/>
                    </a:lnTo>
                    <a:lnTo>
                      <a:pt x="18361" y="4951"/>
                    </a:lnTo>
                    <a:lnTo>
                      <a:pt x="18642" y="7953"/>
                    </a:lnTo>
                    <a:lnTo>
                      <a:pt x="18059" y="11138"/>
                    </a:lnTo>
                    <a:lnTo>
                      <a:pt x="15002" y="16126"/>
                    </a:lnTo>
                    <a:lnTo>
                      <a:pt x="9840" y="19769"/>
                    </a:lnTo>
                    <a:lnTo>
                      <a:pt x="3449" y="21478"/>
                    </a:lnTo>
                    <a:lnTo>
                      <a:pt x="0" y="21600"/>
                    </a:lnTo>
                    <a:lnTo>
                      <a:pt x="14628" y="21600"/>
                    </a:lnTo>
                    <a:lnTo>
                      <a:pt x="14653" y="21559"/>
                    </a:lnTo>
                    <a:lnTo>
                      <a:pt x="14851" y="21559"/>
                    </a:lnTo>
                    <a:lnTo>
                      <a:pt x="15052" y="21397"/>
                    </a:lnTo>
                    <a:lnTo>
                      <a:pt x="15252" y="21071"/>
                    </a:lnTo>
                    <a:lnTo>
                      <a:pt x="15452" y="21071"/>
                    </a:lnTo>
                    <a:lnTo>
                      <a:pt x="17458" y="19442"/>
                    </a:lnTo>
                    <a:lnTo>
                      <a:pt x="17859" y="19279"/>
                    </a:lnTo>
                    <a:lnTo>
                      <a:pt x="17859" y="18954"/>
                    </a:lnTo>
                    <a:lnTo>
                      <a:pt x="18460" y="18466"/>
                    </a:lnTo>
                    <a:lnTo>
                      <a:pt x="19063" y="17489"/>
                    </a:lnTo>
                    <a:lnTo>
                      <a:pt x="20560" y="14889"/>
                    </a:lnTo>
                    <a:lnTo>
                      <a:pt x="21418" y="12075"/>
                    </a:lnTo>
                    <a:lnTo>
                      <a:pt x="21600" y="9199"/>
                    </a:lnTo>
                    <a:lnTo>
                      <a:pt x="21067" y="6415"/>
                    </a:lnTo>
                    <a:lnTo>
                      <a:pt x="20246" y="4500"/>
                    </a:lnTo>
                    <a:lnTo>
                      <a:pt x="19012" y="2569"/>
                    </a:lnTo>
                    <a:lnTo>
                      <a:pt x="17401" y="852"/>
                    </a:lnTo>
                    <a:lnTo>
                      <a:pt x="16099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" name="Shape"/>
              <p:cNvSpPr/>
              <p:nvPr/>
            </p:nvSpPr>
            <p:spPr>
              <a:xfrm>
                <a:off x="227663" y="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72" y="0"/>
                    </a:moveTo>
                    <a:lnTo>
                      <a:pt x="0" y="0"/>
                    </a:lnTo>
                    <a:lnTo>
                      <a:pt x="0" y="9400"/>
                    </a:lnTo>
                    <a:lnTo>
                      <a:pt x="21600" y="21600"/>
                    </a:lnTo>
                    <a:lnTo>
                      <a:pt x="6772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87" name="object 50" descr="object 5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9077" y="120763"/>
              <a:ext cx="197108" cy="199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1" name="object 51"/>
          <p:cNvGrpSpPr/>
          <p:nvPr/>
        </p:nvGrpSpPr>
        <p:grpSpPr>
          <a:xfrm>
            <a:off x="4766107" y="1591370"/>
            <a:ext cx="516985" cy="516985"/>
            <a:chOff x="0" y="0"/>
            <a:chExt cx="516983" cy="516983"/>
          </a:xfrm>
        </p:grpSpPr>
        <p:sp>
          <p:nvSpPr>
            <p:cNvPr id="189" name="object 52"/>
            <p:cNvSpPr/>
            <p:nvPr/>
          </p:nvSpPr>
          <p:spPr>
            <a:xfrm>
              <a:off x="0" y="0"/>
              <a:ext cx="516985" cy="51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A3B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90" name="object 53" descr="object 5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0733" y="143636"/>
              <a:ext cx="261929" cy="217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2" name="object 54"/>
          <p:cNvSpPr txBox="1"/>
          <p:nvPr/>
        </p:nvSpPr>
        <p:spPr>
          <a:xfrm>
            <a:off x="4591660" y="2146667"/>
            <a:ext cx="1016003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Did you </a:t>
            </a:r>
            <a:r>
              <a:rPr spc="-10"/>
              <a:t>know?</a:t>
            </a:r>
          </a:p>
        </p:txBody>
      </p:sp>
      <p:sp>
        <p:nvSpPr>
          <p:cNvPr id="193" name="object 55"/>
          <p:cNvSpPr txBox="1"/>
          <p:nvPr/>
        </p:nvSpPr>
        <p:spPr>
          <a:xfrm>
            <a:off x="4774998" y="3044760"/>
            <a:ext cx="48831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Praxis!</a:t>
            </a:r>
          </a:p>
        </p:txBody>
      </p:sp>
      <p:sp>
        <p:nvSpPr>
          <p:cNvPr id="194" name="object 56"/>
          <p:cNvSpPr txBox="1"/>
          <p:nvPr/>
        </p:nvSpPr>
        <p:spPr>
          <a:xfrm>
            <a:off x="4798467" y="3898350"/>
            <a:ext cx="44132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Media</a:t>
            </a:r>
          </a:p>
        </p:txBody>
      </p:sp>
      <p:sp>
        <p:nvSpPr>
          <p:cNvPr id="195" name="object 57"/>
          <p:cNvSpPr txBox="1"/>
          <p:nvPr/>
        </p:nvSpPr>
        <p:spPr>
          <a:xfrm>
            <a:off x="4697121" y="4779224"/>
            <a:ext cx="643893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Research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C1A9FA6F-FF76-79F5-EF6D-008868DDA48C}"/>
              </a:ext>
            </a:extLst>
          </p:cNvPr>
          <p:cNvSpPr txBox="1"/>
          <p:nvPr/>
        </p:nvSpPr>
        <p:spPr>
          <a:xfrm>
            <a:off x="4891087" y="3133725"/>
            <a:ext cx="91440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25AAC23-8533-FC51-1BD4-C736DCE9F4DB}"/>
              </a:ext>
            </a:extLst>
          </p:cNvPr>
          <p:cNvSpPr txBox="1"/>
          <p:nvPr/>
        </p:nvSpPr>
        <p:spPr>
          <a:xfrm>
            <a:off x="7315989" y="4660920"/>
            <a:ext cx="2182940" cy="237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CEA82C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lang="en-US" sz="1300" noProof="0" dirty="0">
                <a:solidFill>
                  <a:srgbClr val="CEA82C"/>
                </a:solidFill>
                <a:latin typeface="Playwrite AU SA Light"/>
              </a:rPr>
              <a:t>treasure trove of biodiversity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996B23A-DD16-BA54-277B-351EF41E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280" y="3280101"/>
            <a:ext cx="1019846" cy="141343"/>
          </a:xfrm>
          <a:prstGeom prst="rect">
            <a:avLst/>
          </a:prstGeom>
        </p:spPr>
      </p:pic>
      <p:sp>
        <p:nvSpPr>
          <p:cNvPr id="197" name="object 2"/>
          <p:cNvSpPr/>
          <p:nvPr/>
        </p:nvSpPr>
        <p:spPr>
          <a:xfrm>
            <a:off x="9673148" y="2831999"/>
            <a:ext cx="551353" cy="13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2" y="0"/>
                </a:moveTo>
                <a:lnTo>
                  <a:pt x="1958" y="0"/>
                </a:lnTo>
                <a:lnTo>
                  <a:pt x="1196" y="742"/>
                </a:lnTo>
                <a:lnTo>
                  <a:pt x="574" y="2765"/>
                </a:lnTo>
                <a:lnTo>
                  <a:pt x="154" y="5766"/>
                </a:lnTo>
                <a:lnTo>
                  <a:pt x="0" y="9442"/>
                </a:lnTo>
                <a:lnTo>
                  <a:pt x="0" y="12160"/>
                </a:lnTo>
                <a:lnTo>
                  <a:pt x="154" y="15834"/>
                </a:lnTo>
                <a:lnTo>
                  <a:pt x="574" y="18835"/>
                </a:lnTo>
                <a:lnTo>
                  <a:pt x="1196" y="20858"/>
                </a:lnTo>
                <a:lnTo>
                  <a:pt x="1958" y="21600"/>
                </a:lnTo>
                <a:lnTo>
                  <a:pt x="19642" y="21600"/>
                </a:lnTo>
                <a:lnTo>
                  <a:pt x="20404" y="20858"/>
                </a:lnTo>
                <a:lnTo>
                  <a:pt x="21026" y="18835"/>
                </a:lnTo>
                <a:lnTo>
                  <a:pt x="21446" y="15834"/>
                </a:lnTo>
                <a:lnTo>
                  <a:pt x="21600" y="12160"/>
                </a:lnTo>
                <a:lnTo>
                  <a:pt x="21600" y="9442"/>
                </a:lnTo>
                <a:lnTo>
                  <a:pt x="21446" y="5766"/>
                </a:lnTo>
                <a:lnTo>
                  <a:pt x="21026" y="2765"/>
                </a:lnTo>
                <a:lnTo>
                  <a:pt x="20404" y="742"/>
                </a:lnTo>
                <a:lnTo>
                  <a:pt x="19642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" name="object 6"/>
          <p:cNvSpPr/>
          <p:nvPr/>
        </p:nvSpPr>
        <p:spPr>
          <a:xfrm>
            <a:off x="7324725" y="3044087"/>
            <a:ext cx="448296" cy="130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85" y="0"/>
                </a:moveTo>
                <a:lnTo>
                  <a:pt x="1415" y="0"/>
                </a:lnTo>
                <a:lnTo>
                  <a:pt x="864" y="742"/>
                </a:lnTo>
                <a:lnTo>
                  <a:pt x="415" y="2766"/>
                </a:lnTo>
                <a:lnTo>
                  <a:pt x="111" y="5767"/>
                </a:lnTo>
                <a:lnTo>
                  <a:pt x="0" y="9441"/>
                </a:lnTo>
                <a:lnTo>
                  <a:pt x="0" y="12159"/>
                </a:lnTo>
                <a:lnTo>
                  <a:pt x="111" y="15833"/>
                </a:lnTo>
                <a:lnTo>
                  <a:pt x="415" y="18834"/>
                </a:lnTo>
                <a:lnTo>
                  <a:pt x="864" y="20858"/>
                </a:lnTo>
                <a:lnTo>
                  <a:pt x="1415" y="21600"/>
                </a:lnTo>
                <a:lnTo>
                  <a:pt x="20185" y="21600"/>
                </a:lnTo>
                <a:lnTo>
                  <a:pt x="20735" y="20858"/>
                </a:lnTo>
                <a:lnTo>
                  <a:pt x="21185" y="18834"/>
                </a:lnTo>
                <a:lnTo>
                  <a:pt x="21489" y="15833"/>
                </a:lnTo>
                <a:lnTo>
                  <a:pt x="21600" y="12159"/>
                </a:lnTo>
                <a:lnTo>
                  <a:pt x="21600" y="9441"/>
                </a:lnTo>
                <a:lnTo>
                  <a:pt x="21489" y="5767"/>
                </a:lnTo>
                <a:lnTo>
                  <a:pt x="21185" y="2766"/>
                </a:lnTo>
                <a:lnTo>
                  <a:pt x="20735" y="742"/>
                </a:lnTo>
                <a:lnTo>
                  <a:pt x="20185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1" name="object 7"/>
          <p:cNvSpPr/>
          <p:nvPr/>
        </p:nvSpPr>
        <p:spPr>
          <a:xfrm>
            <a:off x="5619002" y="5032215"/>
            <a:ext cx="1263201" cy="137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13" y="0"/>
                </a:moveTo>
                <a:lnTo>
                  <a:pt x="1486" y="0"/>
                </a:lnTo>
                <a:lnTo>
                  <a:pt x="908" y="742"/>
                </a:lnTo>
                <a:lnTo>
                  <a:pt x="435" y="2766"/>
                </a:lnTo>
                <a:lnTo>
                  <a:pt x="117" y="5767"/>
                </a:lnTo>
                <a:lnTo>
                  <a:pt x="0" y="9441"/>
                </a:lnTo>
                <a:lnTo>
                  <a:pt x="0" y="12159"/>
                </a:lnTo>
                <a:lnTo>
                  <a:pt x="117" y="15833"/>
                </a:lnTo>
                <a:lnTo>
                  <a:pt x="435" y="18834"/>
                </a:lnTo>
                <a:lnTo>
                  <a:pt x="908" y="20858"/>
                </a:lnTo>
                <a:lnTo>
                  <a:pt x="1486" y="21600"/>
                </a:lnTo>
                <a:lnTo>
                  <a:pt x="20113" y="21600"/>
                </a:lnTo>
                <a:lnTo>
                  <a:pt x="20692" y="20858"/>
                </a:lnTo>
                <a:lnTo>
                  <a:pt x="21165" y="18834"/>
                </a:lnTo>
                <a:lnTo>
                  <a:pt x="21483" y="15833"/>
                </a:lnTo>
                <a:lnTo>
                  <a:pt x="21600" y="12159"/>
                </a:lnTo>
                <a:lnTo>
                  <a:pt x="21600" y="9441"/>
                </a:lnTo>
                <a:lnTo>
                  <a:pt x="21483" y="5767"/>
                </a:lnTo>
                <a:lnTo>
                  <a:pt x="21165" y="2766"/>
                </a:lnTo>
                <a:lnTo>
                  <a:pt x="20692" y="742"/>
                </a:lnTo>
                <a:lnTo>
                  <a:pt x="20113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2" name="object 8"/>
          <p:cNvSpPr/>
          <p:nvPr/>
        </p:nvSpPr>
        <p:spPr>
          <a:xfrm>
            <a:off x="932364" y="2793955"/>
            <a:ext cx="1071133" cy="13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01" y="0"/>
                </a:moveTo>
                <a:lnTo>
                  <a:pt x="1399" y="0"/>
                </a:lnTo>
                <a:lnTo>
                  <a:pt x="855" y="742"/>
                </a:lnTo>
                <a:lnTo>
                  <a:pt x="410" y="2765"/>
                </a:lnTo>
                <a:lnTo>
                  <a:pt x="110" y="5766"/>
                </a:lnTo>
                <a:lnTo>
                  <a:pt x="0" y="9442"/>
                </a:lnTo>
                <a:lnTo>
                  <a:pt x="0" y="12160"/>
                </a:lnTo>
                <a:lnTo>
                  <a:pt x="110" y="15834"/>
                </a:lnTo>
                <a:lnTo>
                  <a:pt x="410" y="18835"/>
                </a:lnTo>
                <a:lnTo>
                  <a:pt x="855" y="20858"/>
                </a:lnTo>
                <a:lnTo>
                  <a:pt x="1399" y="21600"/>
                </a:lnTo>
                <a:lnTo>
                  <a:pt x="20201" y="21600"/>
                </a:lnTo>
                <a:lnTo>
                  <a:pt x="20745" y="20858"/>
                </a:lnTo>
                <a:lnTo>
                  <a:pt x="21190" y="18835"/>
                </a:lnTo>
                <a:lnTo>
                  <a:pt x="21490" y="15834"/>
                </a:lnTo>
                <a:lnTo>
                  <a:pt x="21600" y="12160"/>
                </a:lnTo>
                <a:lnTo>
                  <a:pt x="21600" y="9442"/>
                </a:lnTo>
                <a:lnTo>
                  <a:pt x="21490" y="5766"/>
                </a:lnTo>
                <a:lnTo>
                  <a:pt x="21190" y="2765"/>
                </a:lnTo>
                <a:lnTo>
                  <a:pt x="20745" y="742"/>
                </a:lnTo>
                <a:lnTo>
                  <a:pt x="20201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03" name="object 9" descr="objec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423" y="2060255"/>
            <a:ext cx="158346" cy="1627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6" name="object 10"/>
          <p:cNvGrpSpPr/>
          <p:nvPr/>
        </p:nvGrpSpPr>
        <p:grpSpPr>
          <a:xfrm>
            <a:off x="7946710" y="2120566"/>
            <a:ext cx="185053" cy="110597"/>
            <a:chOff x="0" y="0"/>
            <a:chExt cx="185052" cy="110595"/>
          </a:xfrm>
        </p:grpSpPr>
        <p:sp>
          <p:nvSpPr>
            <p:cNvPr id="204" name="object 11"/>
            <p:cNvSpPr/>
            <p:nvPr/>
          </p:nvSpPr>
          <p:spPr>
            <a:xfrm>
              <a:off x="-1" y="32498"/>
              <a:ext cx="56870" cy="4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16" y="0"/>
                  </a:moveTo>
                  <a:lnTo>
                    <a:pt x="4417" y="79"/>
                  </a:lnTo>
                  <a:lnTo>
                    <a:pt x="0" y="14478"/>
                  </a:lnTo>
                  <a:lnTo>
                    <a:pt x="7438" y="21600"/>
                  </a:lnTo>
                  <a:lnTo>
                    <a:pt x="17662" y="20058"/>
                  </a:lnTo>
                  <a:lnTo>
                    <a:pt x="21600" y="8467"/>
                  </a:lnTo>
                  <a:lnTo>
                    <a:pt x="21281" y="6009"/>
                  </a:lnTo>
                  <a:lnTo>
                    <a:pt x="16891" y="4087"/>
                  </a:lnTo>
                  <a:lnTo>
                    <a:pt x="18734" y="1198"/>
                  </a:lnTo>
                  <a:lnTo>
                    <a:pt x="16105" y="107"/>
                  </a:lnTo>
                  <a:lnTo>
                    <a:pt x="13833" y="215"/>
                  </a:lnTo>
                  <a:lnTo>
                    <a:pt x="11098" y="79"/>
                  </a:lnTo>
                  <a:lnTo>
                    <a:pt x="18986" y="8794"/>
                  </a:lnTo>
                  <a:lnTo>
                    <a:pt x="18341" y="15743"/>
                  </a:lnTo>
                  <a:lnTo>
                    <a:pt x="12909" y="19636"/>
                  </a:lnTo>
                  <a:lnTo>
                    <a:pt x="6439" y="19183"/>
                  </a:lnTo>
                  <a:lnTo>
                    <a:pt x="2678" y="13093"/>
                  </a:lnTo>
                  <a:lnTo>
                    <a:pt x="5372" y="79"/>
                  </a:lnTo>
                  <a:lnTo>
                    <a:pt x="5063" y="135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rgbClr val="ECF0B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5" name="object 12" descr="object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28" y="-1"/>
              <a:ext cx="104424" cy="110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9" name="object 13"/>
          <p:cNvGrpSpPr/>
          <p:nvPr/>
        </p:nvGrpSpPr>
        <p:grpSpPr>
          <a:xfrm>
            <a:off x="512557" y="5032740"/>
            <a:ext cx="3390182" cy="1259436"/>
            <a:chOff x="0" y="0"/>
            <a:chExt cx="3390181" cy="1259434"/>
          </a:xfrm>
        </p:grpSpPr>
        <p:pic>
          <p:nvPicPr>
            <p:cNvPr id="207" name="object 14" descr="object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390182" cy="12594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8" name="object 15"/>
            <p:cNvSpPr/>
            <p:nvPr/>
          </p:nvSpPr>
          <p:spPr>
            <a:xfrm>
              <a:off x="3290610" y="692239"/>
              <a:ext cx="92674" cy="5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24" y="0"/>
                  </a:moveTo>
                  <a:lnTo>
                    <a:pt x="13566" y="3420"/>
                  </a:lnTo>
                  <a:lnTo>
                    <a:pt x="11781" y="3106"/>
                  </a:lnTo>
                  <a:lnTo>
                    <a:pt x="10351" y="3420"/>
                  </a:lnTo>
                  <a:lnTo>
                    <a:pt x="8925" y="5592"/>
                  </a:lnTo>
                  <a:lnTo>
                    <a:pt x="8211" y="6526"/>
                  </a:lnTo>
                  <a:lnTo>
                    <a:pt x="7676" y="8390"/>
                  </a:lnTo>
                  <a:lnTo>
                    <a:pt x="7498" y="9946"/>
                  </a:lnTo>
                  <a:lnTo>
                    <a:pt x="6604" y="9946"/>
                  </a:lnTo>
                  <a:lnTo>
                    <a:pt x="5532" y="9638"/>
                  </a:lnTo>
                  <a:lnTo>
                    <a:pt x="4641" y="10254"/>
                  </a:lnTo>
                  <a:lnTo>
                    <a:pt x="3570" y="11189"/>
                  </a:lnTo>
                  <a:lnTo>
                    <a:pt x="3034" y="13053"/>
                  </a:lnTo>
                  <a:lnTo>
                    <a:pt x="2676" y="14922"/>
                  </a:lnTo>
                  <a:lnTo>
                    <a:pt x="1249" y="14922"/>
                  </a:lnTo>
                  <a:lnTo>
                    <a:pt x="536" y="15230"/>
                  </a:lnTo>
                  <a:lnTo>
                    <a:pt x="0" y="16159"/>
                  </a:lnTo>
                  <a:lnTo>
                    <a:pt x="0" y="17407"/>
                  </a:lnTo>
                  <a:lnTo>
                    <a:pt x="178" y="18958"/>
                  </a:lnTo>
                  <a:lnTo>
                    <a:pt x="713" y="19893"/>
                  </a:lnTo>
                  <a:lnTo>
                    <a:pt x="2097" y="21184"/>
                  </a:lnTo>
                  <a:lnTo>
                    <a:pt x="3882" y="21600"/>
                  </a:lnTo>
                  <a:lnTo>
                    <a:pt x="7317" y="21444"/>
                  </a:lnTo>
                  <a:lnTo>
                    <a:pt x="19279" y="21444"/>
                  </a:lnTo>
                  <a:lnTo>
                    <a:pt x="19635" y="20827"/>
                  </a:lnTo>
                  <a:lnTo>
                    <a:pt x="20529" y="19893"/>
                  </a:lnTo>
                  <a:lnTo>
                    <a:pt x="21242" y="18337"/>
                  </a:lnTo>
                  <a:lnTo>
                    <a:pt x="21600" y="14922"/>
                  </a:lnTo>
                  <a:lnTo>
                    <a:pt x="21422" y="13053"/>
                  </a:lnTo>
                  <a:lnTo>
                    <a:pt x="20348" y="9325"/>
                  </a:lnTo>
                  <a:lnTo>
                    <a:pt x="17850" y="8082"/>
                  </a:lnTo>
                  <a:lnTo>
                    <a:pt x="17850" y="6526"/>
                  </a:lnTo>
                  <a:lnTo>
                    <a:pt x="17491" y="5905"/>
                  </a:lnTo>
                  <a:lnTo>
                    <a:pt x="16781" y="2798"/>
                  </a:lnTo>
                  <a:lnTo>
                    <a:pt x="15529" y="1242"/>
                  </a:lnTo>
                  <a:lnTo>
                    <a:pt x="13924" y="0"/>
                  </a:lnTo>
                  <a:close/>
                </a:path>
              </a:pathLst>
            </a:custGeom>
            <a:solidFill>
              <a:srgbClr val="E0EEF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10" name="object 16"/>
          <p:cNvSpPr txBox="1">
            <a:spLocks noGrp="1"/>
          </p:cNvSpPr>
          <p:nvPr>
            <p:ph type="title"/>
          </p:nvPr>
        </p:nvSpPr>
        <p:spPr>
          <a:xfrm>
            <a:off x="470344" y="247666"/>
            <a:ext cx="2834952" cy="1330962"/>
          </a:xfrm>
          <a:prstGeom prst="rect">
            <a:avLst/>
          </a:prstGeom>
        </p:spPr>
        <p:txBody>
          <a:bodyPr/>
          <a:lstStyle>
            <a:lvl1pPr marR="5080" indent="41909">
              <a:lnSpc>
                <a:spcPts val="5000"/>
              </a:lnSpc>
              <a:spcBef>
                <a:spcPts val="400"/>
              </a:spcBef>
              <a:defRPr spc="-100"/>
            </a:lvl1pPr>
          </a:lstStyle>
          <a:p>
            <a:r>
              <a:t>Ecological Benefits</a:t>
            </a:r>
          </a:p>
        </p:txBody>
      </p:sp>
      <p:sp>
        <p:nvSpPr>
          <p:cNvPr id="211" name="object 17"/>
          <p:cNvSpPr txBox="1"/>
          <p:nvPr/>
        </p:nvSpPr>
        <p:spPr>
          <a:xfrm>
            <a:off x="653758" y="1761893"/>
            <a:ext cx="2759713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</a:t>
            </a:r>
            <a:r>
              <a:rPr spc="-5"/>
              <a:t> </a:t>
            </a:r>
            <a:r>
              <a:t>ecological benefits</a:t>
            </a:r>
            <a:r>
              <a:rPr spc="-5"/>
              <a:t> </a:t>
            </a:r>
            <a:r>
              <a:t>of forests</a:t>
            </a:r>
            <a:r>
              <a:rPr spc="-5"/>
              <a:t> </a:t>
            </a:r>
            <a:r>
              <a:rPr spc="-10"/>
              <a:t>ensure </a:t>
            </a:r>
            <a:r>
              <a:t>the</a:t>
            </a:r>
            <a:r>
              <a:rPr spc="-15"/>
              <a:t> </a:t>
            </a:r>
            <a:r>
              <a:t>life</a:t>
            </a:r>
            <a:r>
              <a:rPr spc="-15"/>
              <a:t> </a:t>
            </a:r>
            <a:r>
              <a:t>of</a:t>
            </a:r>
            <a:r>
              <a:rPr spc="-10"/>
              <a:t> </a:t>
            </a:r>
            <a:r>
              <a:t>all</a:t>
            </a:r>
            <a:r>
              <a:rPr spc="-15"/>
              <a:t> </a:t>
            </a:r>
            <a:r>
              <a:t>beings</a:t>
            </a:r>
            <a:r>
              <a:rPr spc="-15"/>
              <a:t> </a:t>
            </a:r>
            <a:r>
              <a:t>on</a:t>
            </a:r>
            <a:r>
              <a:rPr spc="-10"/>
              <a:t> </a:t>
            </a:r>
            <a:r>
              <a:t>planet</a:t>
            </a:r>
            <a:r>
              <a:rPr spc="-15"/>
              <a:t> </a:t>
            </a:r>
            <a:r>
              <a:rPr spc="-10"/>
              <a:t>Earth.</a:t>
            </a:r>
          </a:p>
        </p:txBody>
      </p:sp>
      <p:sp>
        <p:nvSpPr>
          <p:cNvPr id="212" name="object 18"/>
          <p:cNvSpPr/>
          <p:nvPr/>
        </p:nvSpPr>
        <p:spPr>
          <a:xfrm>
            <a:off x="759" y="2415307"/>
            <a:ext cx="3749235" cy="227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55" y="0"/>
                </a:moveTo>
                <a:lnTo>
                  <a:pt x="0" y="0"/>
                </a:lnTo>
                <a:lnTo>
                  <a:pt x="0" y="21600"/>
                </a:lnTo>
                <a:lnTo>
                  <a:pt x="20955" y="21600"/>
                </a:lnTo>
                <a:lnTo>
                  <a:pt x="21206" y="20763"/>
                </a:lnTo>
                <a:lnTo>
                  <a:pt x="21411" y="18482"/>
                </a:lnTo>
                <a:lnTo>
                  <a:pt x="21549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49" y="6502"/>
                </a:lnTo>
                <a:lnTo>
                  <a:pt x="21411" y="3118"/>
                </a:lnTo>
                <a:lnTo>
                  <a:pt x="21206" y="837"/>
                </a:lnTo>
                <a:lnTo>
                  <a:pt x="20955" y="0"/>
                </a:lnTo>
                <a:close/>
              </a:path>
            </a:pathLst>
          </a:custGeom>
          <a:solidFill>
            <a:srgbClr val="50878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object 19"/>
          <p:cNvSpPr txBox="1"/>
          <p:nvPr/>
        </p:nvSpPr>
        <p:spPr>
          <a:xfrm>
            <a:off x="486136" y="2427472"/>
            <a:ext cx="2973710" cy="215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7145">
              <a:spcBef>
                <a:spcPts val="100"/>
              </a:spcBef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Oxygen </a:t>
            </a:r>
            <a:r>
              <a:rPr spc="-10" dirty="0"/>
              <a:t>production</a:t>
            </a:r>
          </a:p>
          <a:p>
            <a:pPr marR="5080" indent="12700">
              <a:lnSpc>
                <a:spcPct val="111099"/>
              </a:lnSpc>
              <a:spcBef>
                <a:spcPts val="8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During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photosynthesis</a:t>
            </a:r>
            <a:r>
              <a:rPr dirty="0"/>
              <a:t>, trees use </a:t>
            </a:r>
            <a:r>
              <a:rPr spc="-45" dirty="0"/>
              <a:t>sunlight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water</a:t>
            </a:r>
            <a:r>
              <a:rPr spc="-1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convert</a:t>
            </a:r>
            <a:r>
              <a:rPr spc="-10" dirty="0"/>
              <a:t> </a:t>
            </a:r>
            <a:r>
              <a:rPr dirty="0"/>
              <a:t>carbon</a:t>
            </a:r>
            <a:r>
              <a:rPr spc="-5" dirty="0"/>
              <a:t> </a:t>
            </a:r>
            <a:r>
              <a:rPr dirty="0"/>
              <a:t>dioxide</a:t>
            </a:r>
            <a:r>
              <a:rPr spc="-10" dirty="0"/>
              <a:t> </a:t>
            </a:r>
            <a:r>
              <a:rPr spc="-45" dirty="0"/>
              <a:t>(CO₂ </a:t>
            </a:r>
            <a:r>
              <a:rPr spc="-50" dirty="0"/>
              <a:t>) </a:t>
            </a:r>
            <a:r>
              <a:rPr dirty="0"/>
              <a:t>into</a:t>
            </a:r>
            <a:r>
              <a:rPr spc="-10" dirty="0"/>
              <a:t> </a:t>
            </a:r>
            <a:r>
              <a:rPr dirty="0"/>
              <a:t>glucose</a:t>
            </a:r>
            <a:r>
              <a:rPr spc="-1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oxygen,</a:t>
            </a:r>
            <a:r>
              <a:rPr spc="-10" dirty="0"/>
              <a:t> </a:t>
            </a:r>
            <a:r>
              <a:rPr dirty="0"/>
              <a:t>which</a:t>
            </a:r>
            <a:r>
              <a:rPr spc="-1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spc="-65" dirty="0"/>
              <a:t>released </a:t>
            </a:r>
            <a:r>
              <a:rPr dirty="0"/>
              <a:t>into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10" dirty="0"/>
              <a:t>atmosphere.</a:t>
            </a:r>
          </a:p>
          <a:p>
            <a:pPr marR="812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About</a:t>
            </a:r>
            <a:r>
              <a:rPr b="1" spc="-15" dirty="0"/>
              <a:t> </a:t>
            </a:r>
            <a:r>
              <a:rPr b="1" dirty="0"/>
              <a:t>28%</a:t>
            </a:r>
            <a:r>
              <a:rPr b="1" spc="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oxygen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atmosphere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comes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from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forests,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while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rest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comes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from the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ocean,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especially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from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phytoplankton.</a:t>
            </a:r>
          </a:p>
          <a:p>
            <a:pPr marR="254633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These quantities are crucial </a:t>
            </a:r>
            <a:r>
              <a:rPr spc="-25" dirty="0"/>
              <a:t>for </a:t>
            </a:r>
            <a:r>
              <a:rPr dirty="0"/>
              <a:t>maintaining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balance</a:t>
            </a:r>
            <a:r>
              <a:rPr spc="-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gases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spc="-25" dirty="0"/>
              <a:t>the </a:t>
            </a:r>
            <a:r>
              <a:rPr spc="-10" dirty="0"/>
              <a:t>atmosphere.</a:t>
            </a:r>
          </a:p>
        </p:txBody>
      </p:sp>
      <p:sp>
        <p:nvSpPr>
          <p:cNvPr id="214" name="object 20"/>
          <p:cNvSpPr txBox="1"/>
          <p:nvPr/>
        </p:nvSpPr>
        <p:spPr>
          <a:xfrm>
            <a:off x="672044" y="5169479"/>
            <a:ext cx="2117091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Due</a:t>
            </a:r>
            <a:r>
              <a:rPr spc="-10"/>
              <a:t> </a:t>
            </a:r>
            <a:r>
              <a:t>to</a:t>
            </a:r>
            <a:r>
              <a:rPr spc="-10"/>
              <a:t> </a:t>
            </a:r>
            <a:r>
              <a:t>their</a:t>
            </a:r>
            <a:r>
              <a:rPr spc="-10"/>
              <a:t> </a:t>
            </a:r>
            <a:r>
              <a:t>indispensable</a:t>
            </a:r>
            <a:r>
              <a:rPr spc="-10"/>
              <a:t> </a:t>
            </a:r>
            <a:r>
              <a:rPr spc="-20"/>
              <a:t>role </a:t>
            </a:r>
            <a:r>
              <a:t>in</a:t>
            </a:r>
            <a:r>
              <a:rPr spc="-15"/>
              <a:t> </a:t>
            </a:r>
            <a:r>
              <a:t>the</a:t>
            </a:r>
            <a:r>
              <a:rPr spc="-10"/>
              <a:t> </a:t>
            </a:r>
            <a:r>
              <a:t>survival</a:t>
            </a:r>
            <a:r>
              <a:rPr spc="-15"/>
              <a:t> </a:t>
            </a:r>
            <a:r>
              <a:t>of</a:t>
            </a:r>
            <a:r>
              <a:rPr spc="-10"/>
              <a:t> </a:t>
            </a:r>
            <a:r>
              <a:t>life</a:t>
            </a:r>
            <a:r>
              <a:rPr spc="-10"/>
              <a:t> </a:t>
            </a:r>
            <a:r>
              <a:t>on</a:t>
            </a:r>
            <a:r>
              <a:rPr spc="-15"/>
              <a:t> </a:t>
            </a:r>
            <a:r>
              <a:rPr spc="-25"/>
              <a:t>the </a:t>
            </a:r>
            <a:r>
              <a:t>planet, forests are also </a:t>
            </a:r>
            <a:r>
              <a:rPr spc="-10"/>
              <a:t>called </a:t>
            </a:r>
            <a:r>
              <a:t>the</a:t>
            </a:r>
            <a:r>
              <a:rPr spc="-10"/>
              <a:t> </a:t>
            </a:r>
            <a:r>
              <a:t>-</a:t>
            </a:r>
            <a:r>
              <a:rPr spc="-10"/>
              <a:t>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Lungs</a:t>
            </a:r>
            <a:r>
              <a:rPr spc="-1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of</a:t>
            </a:r>
            <a:r>
              <a:rPr spc="-1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>
                <a:latin typeface="Podkova Regular Bold"/>
                <a:ea typeface="Podkova Regular Bold"/>
                <a:cs typeface="Podkova Regular Bold"/>
                <a:sym typeface="Podkova Regular Bold"/>
              </a:rPr>
              <a:t>the</a:t>
            </a:r>
            <a:r>
              <a:rPr spc="-10">
                <a:latin typeface="Podkova Regular Bold"/>
                <a:ea typeface="Podkova Regular Bold"/>
                <a:cs typeface="Podkova Regular Bold"/>
                <a:sym typeface="Podkova Regular Bold"/>
              </a:rPr>
              <a:t> World.</a:t>
            </a:r>
          </a:p>
        </p:txBody>
      </p:sp>
      <p:grpSp>
        <p:nvGrpSpPr>
          <p:cNvPr id="220" name="object 21"/>
          <p:cNvGrpSpPr/>
          <p:nvPr/>
        </p:nvGrpSpPr>
        <p:grpSpPr>
          <a:xfrm>
            <a:off x="7422959" y="3937526"/>
            <a:ext cx="2678015" cy="3330530"/>
            <a:chOff x="0" y="0"/>
            <a:chExt cx="2678014" cy="3330528"/>
          </a:xfrm>
        </p:grpSpPr>
        <p:pic>
          <p:nvPicPr>
            <p:cNvPr id="215" name="object 22" descr="object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0801" y="834121"/>
              <a:ext cx="192996" cy="98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object 23" descr="object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0062" y="633528"/>
              <a:ext cx="1957050" cy="1934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object 24" descr="object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3535" y="1255829"/>
              <a:ext cx="256010" cy="2672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object 25" descr="object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-1"/>
              <a:ext cx="2678015" cy="33305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object 26" descr="object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2422" y="2318280"/>
              <a:ext cx="404231" cy="350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1" name="object 27"/>
          <p:cNvSpPr txBox="1"/>
          <p:nvPr/>
        </p:nvSpPr>
        <p:spPr>
          <a:xfrm>
            <a:off x="4006136" y="3098111"/>
            <a:ext cx="2980694" cy="1449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5367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Fast-growing tree species such as 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poplar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and</a:t>
            </a:r>
            <a:r>
              <a:rPr spc="-1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eucalyptus</a:t>
            </a:r>
            <a:r>
              <a:rPr dirty="0"/>
              <a:t>,</a:t>
            </a:r>
            <a:r>
              <a:rPr spc="-10" dirty="0"/>
              <a:t> </a:t>
            </a:r>
            <a:r>
              <a:rPr dirty="0"/>
              <a:t>as</a:t>
            </a:r>
            <a:r>
              <a:rPr spc="-15" dirty="0"/>
              <a:t> </a:t>
            </a:r>
            <a:r>
              <a:rPr dirty="0"/>
              <a:t>well</a:t>
            </a:r>
            <a:r>
              <a:rPr spc="-10" dirty="0"/>
              <a:t> </a:t>
            </a:r>
            <a:r>
              <a:rPr dirty="0"/>
              <a:t>as</a:t>
            </a:r>
            <a:r>
              <a:rPr spc="-15" dirty="0"/>
              <a:t> </a:t>
            </a:r>
            <a:r>
              <a:rPr spc="-10" dirty="0"/>
              <a:t>coniferous </a:t>
            </a:r>
            <a:r>
              <a:rPr dirty="0"/>
              <a:t>species such as pine, fir and </a:t>
            </a:r>
            <a:r>
              <a:rPr spc="-10" dirty="0"/>
              <a:t>spruce, </a:t>
            </a:r>
            <a:r>
              <a:rPr dirty="0"/>
              <a:t>contribute</a:t>
            </a:r>
            <a:r>
              <a:rPr spc="-20" dirty="0"/>
              <a:t> </a:t>
            </a:r>
            <a:r>
              <a:rPr dirty="0"/>
              <a:t>large</a:t>
            </a:r>
            <a:r>
              <a:rPr spc="-15" dirty="0"/>
              <a:t> </a:t>
            </a:r>
            <a:r>
              <a:rPr dirty="0"/>
              <a:t>amounts</a:t>
            </a:r>
            <a:r>
              <a:rPr spc="-1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10" dirty="0"/>
              <a:t>oxygen.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Mangrove</a:t>
            </a:r>
            <a:r>
              <a:rPr spc="-15" dirty="0"/>
              <a:t> </a:t>
            </a:r>
            <a:r>
              <a:rPr dirty="0"/>
              <a:t>forests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which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located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along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coasts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tropical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subtropical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regions, are also significant producers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oxygen.</a:t>
            </a:r>
          </a:p>
        </p:txBody>
      </p:sp>
      <p:sp>
        <p:nvSpPr>
          <p:cNvPr id="222" name="object 28"/>
          <p:cNvSpPr txBox="1"/>
          <p:nvPr/>
        </p:nvSpPr>
        <p:spPr>
          <a:xfrm>
            <a:off x="4055372" y="4778732"/>
            <a:ext cx="2962279" cy="1834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Like</a:t>
            </a:r>
            <a:r>
              <a:rPr spc="-10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dirty="0"/>
              <a:t>living</a:t>
            </a:r>
            <a:r>
              <a:rPr spc="-5" dirty="0"/>
              <a:t> </a:t>
            </a:r>
            <a:r>
              <a:rPr dirty="0"/>
              <a:t>things,</a:t>
            </a:r>
            <a:r>
              <a:rPr spc="-5" dirty="0"/>
              <a:t> </a:t>
            </a:r>
            <a:r>
              <a:rPr dirty="0"/>
              <a:t>trees</a:t>
            </a:r>
            <a:r>
              <a:rPr spc="-5" dirty="0"/>
              <a:t> </a:t>
            </a:r>
            <a:r>
              <a:rPr dirty="0"/>
              <a:t>breathe</a:t>
            </a:r>
            <a:r>
              <a:rPr spc="-5" dirty="0"/>
              <a:t> </a:t>
            </a:r>
            <a:r>
              <a:rPr dirty="0"/>
              <a:t>all</a:t>
            </a:r>
            <a:r>
              <a:rPr spc="-10" dirty="0"/>
              <a:t> </a:t>
            </a:r>
            <a:r>
              <a:rPr spc="-25" dirty="0"/>
              <a:t>the </a:t>
            </a:r>
            <a:r>
              <a:rPr dirty="0"/>
              <a:t>time.</a:t>
            </a:r>
            <a:r>
              <a:rPr spc="-10" dirty="0"/>
              <a:t> </a:t>
            </a:r>
            <a:r>
              <a:rPr dirty="0"/>
              <a:t>They</a:t>
            </a:r>
            <a:r>
              <a:rPr spc="-5" dirty="0"/>
              <a:t> </a:t>
            </a:r>
            <a:r>
              <a:rPr dirty="0"/>
              <a:t>use</a:t>
            </a:r>
            <a:r>
              <a:rPr spc="-10" dirty="0"/>
              <a:t> </a:t>
            </a:r>
            <a:r>
              <a:rPr dirty="0"/>
              <a:t>oxygen</a:t>
            </a:r>
            <a:r>
              <a:rPr spc="-5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their</a:t>
            </a:r>
            <a:r>
              <a:rPr spc="-15" dirty="0"/>
              <a:t> 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cellular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respiration</a:t>
            </a:r>
            <a:r>
              <a:rPr dirty="0"/>
              <a:t>,</a:t>
            </a:r>
            <a:r>
              <a:rPr spc="-15" dirty="0"/>
              <a:t> </a:t>
            </a:r>
            <a:r>
              <a:rPr dirty="0"/>
              <a:t>which</a:t>
            </a:r>
            <a:r>
              <a:rPr spc="-15" dirty="0"/>
              <a:t> </a:t>
            </a:r>
            <a:r>
              <a:rPr dirty="0"/>
              <a:t>allows</a:t>
            </a:r>
            <a:r>
              <a:rPr spc="-15" dirty="0"/>
              <a:t> </a:t>
            </a:r>
            <a:r>
              <a:rPr dirty="0"/>
              <a:t>them</a:t>
            </a:r>
            <a:r>
              <a:rPr spc="-15" dirty="0"/>
              <a:t> </a:t>
            </a:r>
            <a:r>
              <a:rPr dirty="0"/>
              <a:t>to</a:t>
            </a:r>
            <a:r>
              <a:rPr spc="-10" dirty="0"/>
              <a:t> convert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energy</a:t>
            </a:r>
            <a:r>
              <a:rPr spc="-5" dirty="0"/>
              <a:t> </a:t>
            </a:r>
            <a:r>
              <a:rPr dirty="0"/>
              <a:t>stored</a:t>
            </a:r>
            <a:r>
              <a:rPr spc="-1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glucose</a:t>
            </a:r>
            <a:r>
              <a:rPr spc="-10" dirty="0"/>
              <a:t> </a:t>
            </a:r>
            <a:r>
              <a:rPr dirty="0"/>
              <a:t>into</a:t>
            </a:r>
            <a:r>
              <a:rPr spc="-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spc="-20" dirty="0"/>
              <a:t>form </a:t>
            </a:r>
            <a:r>
              <a:rPr dirty="0"/>
              <a:t>that</a:t>
            </a:r>
            <a:r>
              <a:rPr spc="-15" dirty="0"/>
              <a:t> </a:t>
            </a:r>
            <a:r>
              <a:rPr dirty="0"/>
              <a:t>they</a:t>
            </a:r>
            <a:r>
              <a:rPr spc="-10" dirty="0"/>
              <a:t> </a:t>
            </a:r>
            <a:r>
              <a:rPr dirty="0"/>
              <a:t>can</a:t>
            </a:r>
            <a:r>
              <a:rPr spc="-10" dirty="0"/>
              <a:t> </a:t>
            </a:r>
            <a:r>
              <a:rPr dirty="0"/>
              <a:t>use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growth,</a:t>
            </a:r>
            <a:r>
              <a:rPr spc="-10" dirty="0"/>
              <a:t> reproduction, </a:t>
            </a:r>
            <a:r>
              <a:rPr dirty="0"/>
              <a:t>and </a:t>
            </a:r>
            <a:r>
              <a:rPr spc="-10" dirty="0"/>
              <a:t>maintenance.</a:t>
            </a:r>
          </a:p>
          <a:p>
            <a:pPr marR="11176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This</a:t>
            </a:r>
            <a:r>
              <a:rPr spc="-10" dirty="0"/>
              <a:t> </a:t>
            </a:r>
            <a:r>
              <a:rPr dirty="0"/>
              <a:t>happens</a:t>
            </a:r>
            <a:r>
              <a:rPr spc="-10" dirty="0"/>
              <a:t> </a:t>
            </a:r>
            <a:r>
              <a:rPr dirty="0"/>
              <a:t>constantly,</a:t>
            </a:r>
            <a:r>
              <a:rPr spc="-10" dirty="0"/>
              <a:t> </a:t>
            </a:r>
            <a:r>
              <a:rPr dirty="0"/>
              <a:t>day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night, </a:t>
            </a:r>
            <a:r>
              <a:rPr dirty="0"/>
              <a:t>but</a:t>
            </a:r>
            <a:r>
              <a:rPr spc="-3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oxygen</a:t>
            </a:r>
            <a:r>
              <a:rPr spc="-25" dirty="0"/>
              <a:t> </a:t>
            </a:r>
            <a:r>
              <a:rPr dirty="0"/>
              <a:t>consumption</a:t>
            </a:r>
            <a:r>
              <a:rPr spc="-30" dirty="0"/>
              <a:t> </a:t>
            </a:r>
            <a:r>
              <a:rPr spc="-10" dirty="0"/>
              <a:t>during </a:t>
            </a:r>
            <a:r>
              <a:rPr dirty="0"/>
              <a:t>respiration</a:t>
            </a:r>
            <a:r>
              <a:rPr spc="-1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much</a:t>
            </a:r>
            <a:r>
              <a:rPr spc="-15" dirty="0"/>
              <a:t> </a:t>
            </a:r>
            <a:r>
              <a:rPr dirty="0"/>
              <a:t>less</a:t>
            </a:r>
            <a:r>
              <a:rPr spc="-10" dirty="0"/>
              <a:t> </a:t>
            </a:r>
            <a:r>
              <a:rPr dirty="0"/>
              <a:t>than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amount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oxygen</a:t>
            </a:r>
            <a:r>
              <a:rPr spc="-15" dirty="0"/>
              <a:t> </a:t>
            </a:r>
            <a:r>
              <a:rPr dirty="0"/>
              <a:t>that</a:t>
            </a:r>
            <a:r>
              <a:rPr spc="-10" dirty="0"/>
              <a:t> </a:t>
            </a:r>
            <a:r>
              <a:rPr dirty="0"/>
              <a:t>plants</a:t>
            </a:r>
            <a:r>
              <a:rPr spc="-15" dirty="0"/>
              <a:t> </a:t>
            </a:r>
            <a:r>
              <a:rPr dirty="0"/>
              <a:t>produce</a:t>
            </a:r>
            <a:r>
              <a:rPr spc="-15" dirty="0"/>
              <a:t> </a:t>
            </a:r>
            <a:r>
              <a:rPr spc="-10" dirty="0"/>
              <a:t>during photosynthesis.</a:t>
            </a:r>
          </a:p>
        </p:txBody>
      </p:sp>
      <p:sp>
        <p:nvSpPr>
          <p:cNvPr id="223" name="object 29"/>
          <p:cNvSpPr txBox="1"/>
          <p:nvPr/>
        </p:nvSpPr>
        <p:spPr>
          <a:xfrm>
            <a:off x="687017" y="6248067"/>
            <a:ext cx="2642874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Tropical rainforests and boreal </a:t>
            </a:r>
            <a:r>
              <a:rPr spc="-10"/>
              <a:t>forests </a:t>
            </a:r>
            <a:r>
              <a:t>are</a:t>
            </a:r>
            <a:r>
              <a:rPr spc="-10"/>
              <a:t> </a:t>
            </a:r>
            <a:r>
              <a:t>among</a:t>
            </a:r>
            <a:r>
              <a:rPr spc="-10"/>
              <a:t> </a:t>
            </a:r>
            <a:r>
              <a:t>the</a:t>
            </a:r>
            <a:r>
              <a:rPr spc="-10"/>
              <a:t> </a:t>
            </a:r>
            <a:r>
              <a:t>most</a:t>
            </a:r>
            <a:r>
              <a:rPr spc="-10"/>
              <a:t> </a:t>
            </a:r>
            <a:r>
              <a:t>productive</a:t>
            </a:r>
            <a:r>
              <a:rPr spc="-5"/>
              <a:t> </a:t>
            </a:r>
            <a:r>
              <a:rPr spc="-25"/>
              <a:t>in </a:t>
            </a:r>
            <a:r>
              <a:t>oxygen</a:t>
            </a:r>
            <a:r>
              <a:rPr spc="-20"/>
              <a:t> </a:t>
            </a:r>
            <a:r>
              <a:t>production.</a:t>
            </a:r>
            <a:r>
              <a:rPr spc="-10"/>
              <a:t> </a:t>
            </a:r>
            <a:r>
              <a:t>Deciduous</a:t>
            </a:r>
            <a:r>
              <a:rPr spc="-15"/>
              <a:t> </a:t>
            </a:r>
            <a:r>
              <a:rPr spc="-10"/>
              <a:t>forests </a:t>
            </a:r>
            <a:r>
              <a:t>produce</a:t>
            </a:r>
            <a:r>
              <a:rPr spc="-5"/>
              <a:t> </a:t>
            </a:r>
            <a:r>
              <a:t>less</a:t>
            </a:r>
            <a:r>
              <a:rPr spc="-5"/>
              <a:t> </a:t>
            </a:r>
            <a:r>
              <a:t>oxygen</a:t>
            </a:r>
            <a:r>
              <a:rPr spc="-5"/>
              <a:t> </a:t>
            </a:r>
            <a:r>
              <a:t>because</a:t>
            </a:r>
            <a:r>
              <a:rPr spc="-5"/>
              <a:t> </a:t>
            </a:r>
            <a:r>
              <a:t>they</a:t>
            </a:r>
            <a:r>
              <a:rPr spc="-5"/>
              <a:t> </a:t>
            </a:r>
            <a:r>
              <a:rPr spc="-20"/>
              <a:t>lose </a:t>
            </a:r>
            <a:r>
              <a:t>their</a:t>
            </a:r>
            <a:r>
              <a:rPr spc="-15"/>
              <a:t> </a:t>
            </a:r>
            <a:r>
              <a:t>leaves</a:t>
            </a:r>
            <a:r>
              <a:rPr spc="-10"/>
              <a:t> </a:t>
            </a:r>
            <a:r>
              <a:t>part</a:t>
            </a:r>
            <a:r>
              <a:rPr spc="-10"/>
              <a:t> </a:t>
            </a:r>
            <a:r>
              <a:t>of</a:t>
            </a:r>
            <a:r>
              <a:rPr spc="-10"/>
              <a:t> </a:t>
            </a:r>
            <a:r>
              <a:t>the</a:t>
            </a:r>
            <a:r>
              <a:rPr spc="-10"/>
              <a:t> year.</a:t>
            </a:r>
          </a:p>
        </p:txBody>
      </p:sp>
      <p:sp>
        <p:nvSpPr>
          <p:cNvPr id="224" name="object 30"/>
          <p:cNvSpPr/>
          <p:nvPr/>
        </p:nvSpPr>
        <p:spPr>
          <a:xfrm>
            <a:off x="7027570" y="1230714"/>
            <a:ext cx="3664423" cy="227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60" y="0"/>
                </a:lnTo>
                <a:lnTo>
                  <a:pt x="403" y="837"/>
                </a:lnTo>
                <a:lnTo>
                  <a:pt x="193" y="3118"/>
                </a:lnTo>
                <a:lnTo>
                  <a:pt x="52" y="6502"/>
                </a:lnTo>
                <a:lnTo>
                  <a:pt x="0" y="10646"/>
                </a:lnTo>
                <a:lnTo>
                  <a:pt x="0" y="10954"/>
                </a:lnTo>
                <a:lnTo>
                  <a:pt x="52" y="15098"/>
                </a:lnTo>
                <a:lnTo>
                  <a:pt x="193" y="18482"/>
                </a:lnTo>
                <a:lnTo>
                  <a:pt x="403" y="20763"/>
                </a:lnTo>
                <a:lnTo>
                  <a:pt x="66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0878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5" name="object 31"/>
          <p:cNvSpPr txBox="1"/>
          <p:nvPr/>
        </p:nvSpPr>
        <p:spPr>
          <a:xfrm>
            <a:off x="7325066" y="1249334"/>
            <a:ext cx="2949578" cy="2173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3970" algn="just">
              <a:spcBef>
                <a:spcPts val="100"/>
              </a:spcBef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Carbon</a:t>
            </a:r>
            <a:r>
              <a:rPr spc="-25" dirty="0"/>
              <a:t> </a:t>
            </a:r>
            <a:r>
              <a:rPr dirty="0"/>
              <a:t>dioxide</a:t>
            </a:r>
            <a:r>
              <a:rPr spc="-25" dirty="0"/>
              <a:t> </a:t>
            </a:r>
            <a:r>
              <a:rPr spc="-10" dirty="0"/>
              <a:t>absorption</a:t>
            </a:r>
          </a:p>
          <a:p>
            <a:pPr marR="389890" indent="13334" algn="just">
              <a:lnSpc>
                <a:spcPct val="111099"/>
              </a:lnSpc>
              <a:spcBef>
                <a:spcPts val="10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Forests</a:t>
            </a:r>
            <a:r>
              <a:rPr spc="-5" dirty="0"/>
              <a:t> </a:t>
            </a:r>
            <a:r>
              <a:rPr dirty="0"/>
              <a:t>play a</a:t>
            </a:r>
            <a:r>
              <a:rPr spc="-5" dirty="0"/>
              <a:t> </a:t>
            </a:r>
            <a:r>
              <a:rPr dirty="0"/>
              <a:t>vital role in</a:t>
            </a:r>
            <a:r>
              <a:rPr spc="-5" dirty="0"/>
              <a:t> </a:t>
            </a:r>
            <a:r>
              <a:rPr spc="-10" dirty="0"/>
              <a:t>combating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climate</a:t>
            </a:r>
            <a:r>
              <a:rPr spc="-1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change </a:t>
            </a:r>
            <a:r>
              <a:rPr dirty="0"/>
              <a:t>by</a:t>
            </a:r>
            <a:r>
              <a:rPr spc="-15" dirty="0"/>
              <a:t> </a:t>
            </a:r>
            <a:r>
              <a:rPr dirty="0"/>
              <a:t>absorbing</a:t>
            </a:r>
            <a:r>
              <a:rPr spc="-15" dirty="0"/>
              <a:t> </a:t>
            </a:r>
            <a:r>
              <a:rPr spc="-10" dirty="0"/>
              <a:t>carbon </a:t>
            </a:r>
            <a:r>
              <a:rPr dirty="0"/>
              <a:t>dioxide</a:t>
            </a:r>
            <a:r>
              <a:rPr spc="-10" dirty="0"/>
              <a:t> </a:t>
            </a:r>
            <a:r>
              <a:rPr spc="-60" dirty="0"/>
              <a:t>(CO₂ )</a:t>
            </a:r>
            <a:r>
              <a:rPr spc="-10" dirty="0"/>
              <a:t> </a:t>
            </a:r>
            <a:r>
              <a:rPr dirty="0"/>
              <a:t>from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atmosphere.</a:t>
            </a:r>
          </a:p>
          <a:p>
            <a:pPr marR="136525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Trees</a:t>
            </a:r>
            <a:r>
              <a:rPr spc="10" dirty="0"/>
              <a:t> </a:t>
            </a:r>
            <a:r>
              <a:rPr dirty="0"/>
              <a:t>use</a:t>
            </a:r>
            <a:r>
              <a:rPr spc="15" dirty="0"/>
              <a:t> </a:t>
            </a:r>
            <a:r>
              <a:rPr spc="-104" dirty="0"/>
              <a:t>CO₂</a:t>
            </a:r>
            <a:r>
              <a:rPr spc="-2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/>
              <a:t>for</a:t>
            </a:r>
            <a:r>
              <a:rPr spc="15" dirty="0"/>
              <a:t> </a:t>
            </a:r>
            <a:r>
              <a:rPr spc="-10" dirty="0"/>
              <a:t>photosynthesis,</a:t>
            </a:r>
            <a:r>
              <a:rPr spc="15" dirty="0"/>
              <a:t> </a:t>
            </a:r>
            <a:r>
              <a:rPr spc="-10" dirty="0"/>
              <a:t>storing </a:t>
            </a:r>
            <a:r>
              <a:rPr dirty="0"/>
              <a:t>carbon</a:t>
            </a:r>
            <a:r>
              <a:rPr spc="-1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their</a:t>
            </a:r>
            <a:r>
              <a:rPr spc="-15" dirty="0"/>
              <a:t> </a:t>
            </a:r>
            <a:r>
              <a:rPr dirty="0"/>
              <a:t>biomass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10" dirty="0"/>
              <a:t>releasing </a:t>
            </a:r>
            <a:r>
              <a:rPr dirty="0"/>
              <a:t>oxygen</a:t>
            </a:r>
            <a:r>
              <a:rPr spc="-35" dirty="0"/>
              <a:t> </a:t>
            </a:r>
            <a:r>
              <a:rPr dirty="0"/>
              <a:t>into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atmosphere.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In</a:t>
            </a:r>
            <a:r>
              <a:rPr spc="-5" dirty="0"/>
              <a:t> </a:t>
            </a:r>
            <a:r>
              <a:rPr dirty="0"/>
              <a:t>this</a:t>
            </a:r>
            <a:r>
              <a:rPr spc="-5" dirty="0"/>
              <a:t> </a:t>
            </a:r>
            <a:r>
              <a:rPr dirty="0"/>
              <a:t>way,</a:t>
            </a:r>
            <a:r>
              <a:rPr spc="-5" dirty="0"/>
              <a:t> </a:t>
            </a:r>
            <a:r>
              <a:rPr dirty="0"/>
              <a:t>trees</a:t>
            </a:r>
            <a:r>
              <a:rPr spc="-5" dirty="0"/>
              <a:t> </a:t>
            </a:r>
            <a:r>
              <a:rPr dirty="0"/>
              <a:t>play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key</a:t>
            </a:r>
            <a:r>
              <a:rPr spc="-5" dirty="0"/>
              <a:t> </a:t>
            </a:r>
            <a:r>
              <a:rPr dirty="0"/>
              <a:t>role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spc="-25" dirty="0"/>
              <a:t>the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carbon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cycle</a:t>
            </a:r>
            <a:r>
              <a:rPr spc="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maintaining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balance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atmosphere,</a:t>
            </a:r>
            <a:r>
              <a:rPr spc="-10" dirty="0"/>
              <a:t> </a:t>
            </a:r>
            <a:r>
              <a:rPr dirty="0"/>
              <a:t>reducing</a:t>
            </a:r>
            <a:r>
              <a:rPr spc="-10" dirty="0"/>
              <a:t> 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greenhouse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gas</a:t>
            </a:r>
            <a:r>
              <a:rPr spc="-2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levels.</a:t>
            </a:r>
          </a:p>
        </p:txBody>
      </p:sp>
      <p:pic>
        <p:nvPicPr>
          <p:cNvPr id="226" name="object 32" descr="object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7162" y="569101"/>
            <a:ext cx="3152079" cy="232965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object 33"/>
          <p:cNvSpPr txBox="1"/>
          <p:nvPr/>
        </p:nvSpPr>
        <p:spPr>
          <a:xfrm>
            <a:off x="4119600" y="1044892"/>
            <a:ext cx="1862455" cy="1655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0320">
              <a:spcBef>
                <a:spcPts val="1200"/>
              </a:spcBef>
              <a:defRPr sz="2000" b="1" spc="-50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Did</a:t>
            </a:r>
            <a:r>
              <a:rPr spc="-95" dirty="0"/>
              <a:t> </a:t>
            </a:r>
            <a:r>
              <a:rPr spc="-55" dirty="0"/>
              <a:t>you</a:t>
            </a:r>
            <a:r>
              <a:rPr spc="-90" dirty="0"/>
              <a:t> </a:t>
            </a:r>
            <a:r>
              <a:rPr spc="-9" dirty="0"/>
              <a:t>know?!</a:t>
            </a:r>
            <a:endParaRPr b="0" dirty="0"/>
          </a:p>
          <a:p>
            <a:pPr marR="5080" indent="12700">
              <a:lnSpc>
                <a:spcPct val="111099"/>
              </a:lnSpc>
              <a:spcBef>
                <a:spcPts val="5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 mature tree can </a:t>
            </a:r>
            <a:r>
              <a:rPr spc="-10" dirty="0"/>
              <a:t>produce </a:t>
            </a:r>
            <a:r>
              <a:rPr dirty="0"/>
              <a:t>between</a:t>
            </a:r>
            <a:r>
              <a:rPr spc="-10" dirty="0"/>
              <a:t> </a:t>
            </a:r>
            <a:r>
              <a:rPr dirty="0"/>
              <a:t>100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200</a:t>
            </a:r>
            <a:r>
              <a:rPr spc="-10" dirty="0"/>
              <a:t> </a:t>
            </a:r>
            <a:r>
              <a:rPr dirty="0"/>
              <a:t>kg</a:t>
            </a:r>
            <a:r>
              <a:rPr spc="-5" dirty="0"/>
              <a:t> </a:t>
            </a:r>
            <a:r>
              <a:rPr spc="-25" dirty="0"/>
              <a:t>of </a:t>
            </a:r>
            <a:r>
              <a:rPr dirty="0"/>
              <a:t>oxygen</a:t>
            </a:r>
            <a:r>
              <a:rPr spc="-25" dirty="0"/>
              <a:t> </a:t>
            </a:r>
            <a:r>
              <a:rPr dirty="0"/>
              <a:t>annually.</a:t>
            </a:r>
            <a:r>
              <a:rPr spc="-20" dirty="0"/>
              <a:t> </a:t>
            </a:r>
            <a:endParaRPr lang="hr-HR" spc="-20" dirty="0"/>
          </a:p>
          <a:p>
            <a:pPr marR="5080" indent="12700">
              <a:lnSpc>
                <a:spcPct val="111099"/>
              </a:lnSpc>
              <a:spcBef>
                <a:spcPts val="5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pc="-25" dirty="0"/>
              <a:t>The </a:t>
            </a:r>
            <a:r>
              <a:rPr dirty="0"/>
              <a:t>average</a:t>
            </a:r>
            <a:r>
              <a:rPr spc="-20" dirty="0"/>
              <a:t> </a:t>
            </a:r>
            <a:r>
              <a:rPr dirty="0"/>
              <a:t>person</a:t>
            </a:r>
            <a:r>
              <a:rPr spc="-20" dirty="0"/>
              <a:t> </a:t>
            </a:r>
            <a:r>
              <a:rPr spc="-10" dirty="0"/>
              <a:t>inhales </a:t>
            </a:r>
            <a:r>
              <a:rPr dirty="0"/>
              <a:t>about</a:t>
            </a:r>
            <a:r>
              <a:rPr spc="-5" dirty="0"/>
              <a:t> </a:t>
            </a:r>
            <a:r>
              <a:rPr dirty="0"/>
              <a:t>1,115</a:t>
            </a:r>
            <a:r>
              <a:rPr spc="-5" dirty="0"/>
              <a:t> </a:t>
            </a:r>
            <a:r>
              <a:rPr dirty="0"/>
              <a:t>kg of</a:t>
            </a:r>
            <a:r>
              <a:rPr spc="-5" dirty="0"/>
              <a:t> </a:t>
            </a:r>
            <a:r>
              <a:rPr spc="-10" dirty="0"/>
              <a:t>oxygen </a:t>
            </a:r>
            <a:r>
              <a:rPr dirty="0"/>
              <a:t>per </a:t>
            </a:r>
            <a:r>
              <a:rPr spc="-10" dirty="0"/>
              <a:t>year.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0714"/>
            <a:ext cx="216003" cy="227066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object 3"/>
          <p:cNvSpPr/>
          <p:nvPr/>
        </p:nvSpPr>
        <p:spPr>
          <a:xfrm>
            <a:off x="265954" y="235440"/>
            <a:ext cx="9846476" cy="3566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77" y="0"/>
                </a:moveTo>
                <a:lnTo>
                  <a:pt x="1223" y="0"/>
                </a:lnTo>
                <a:lnTo>
                  <a:pt x="1057" y="4"/>
                </a:lnTo>
                <a:lnTo>
                  <a:pt x="898" y="14"/>
                </a:lnTo>
                <a:lnTo>
                  <a:pt x="747" y="32"/>
                </a:lnTo>
                <a:lnTo>
                  <a:pt x="606" y="55"/>
                </a:lnTo>
                <a:lnTo>
                  <a:pt x="476" y="84"/>
                </a:lnTo>
                <a:lnTo>
                  <a:pt x="358" y="118"/>
                </a:lnTo>
                <a:lnTo>
                  <a:pt x="255" y="157"/>
                </a:lnTo>
                <a:lnTo>
                  <a:pt x="167" y="200"/>
                </a:lnTo>
                <a:lnTo>
                  <a:pt x="44" y="297"/>
                </a:lnTo>
                <a:lnTo>
                  <a:pt x="0" y="405"/>
                </a:lnTo>
                <a:lnTo>
                  <a:pt x="0" y="21196"/>
                </a:lnTo>
                <a:lnTo>
                  <a:pt x="96" y="21353"/>
                </a:lnTo>
                <a:lnTo>
                  <a:pt x="255" y="21443"/>
                </a:lnTo>
                <a:lnTo>
                  <a:pt x="358" y="21482"/>
                </a:lnTo>
                <a:lnTo>
                  <a:pt x="476" y="21516"/>
                </a:lnTo>
                <a:lnTo>
                  <a:pt x="606" y="21545"/>
                </a:lnTo>
                <a:lnTo>
                  <a:pt x="747" y="21568"/>
                </a:lnTo>
                <a:lnTo>
                  <a:pt x="898" y="21586"/>
                </a:lnTo>
                <a:lnTo>
                  <a:pt x="1057" y="21596"/>
                </a:lnTo>
                <a:lnTo>
                  <a:pt x="1223" y="21600"/>
                </a:lnTo>
                <a:lnTo>
                  <a:pt x="20377" y="21600"/>
                </a:lnTo>
                <a:lnTo>
                  <a:pt x="20543" y="21596"/>
                </a:lnTo>
                <a:lnTo>
                  <a:pt x="20702" y="21586"/>
                </a:lnTo>
                <a:lnTo>
                  <a:pt x="20853" y="21568"/>
                </a:lnTo>
                <a:lnTo>
                  <a:pt x="20994" y="21545"/>
                </a:lnTo>
                <a:lnTo>
                  <a:pt x="21124" y="21516"/>
                </a:lnTo>
                <a:lnTo>
                  <a:pt x="21242" y="21482"/>
                </a:lnTo>
                <a:lnTo>
                  <a:pt x="21345" y="21443"/>
                </a:lnTo>
                <a:lnTo>
                  <a:pt x="21433" y="21400"/>
                </a:lnTo>
                <a:lnTo>
                  <a:pt x="21556" y="21303"/>
                </a:lnTo>
                <a:lnTo>
                  <a:pt x="21600" y="21196"/>
                </a:lnTo>
                <a:lnTo>
                  <a:pt x="21600" y="405"/>
                </a:lnTo>
                <a:lnTo>
                  <a:pt x="21504" y="247"/>
                </a:lnTo>
                <a:lnTo>
                  <a:pt x="21345" y="157"/>
                </a:lnTo>
                <a:lnTo>
                  <a:pt x="21242" y="118"/>
                </a:lnTo>
                <a:lnTo>
                  <a:pt x="21124" y="84"/>
                </a:lnTo>
                <a:lnTo>
                  <a:pt x="20994" y="55"/>
                </a:lnTo>
                <a:lnTo>
                  <a:pt x="20853" y="32"/>
                </a:lnTo>
                <a:lnTo>
                  <a:pt x="20702" y="14"/>
                </a:lnTo>
                <a:lnTo>
                  <a:pt x="20543" y="4"/>
                </a:lnTo>
                <a:lnTo>
                  <a:pt x="20377" y="0"/>
                </a:lnTo>
                <a:close/>
              </a:path>
            </a:pathLst>
          </a:custGeom>
          <a:solidFill>
            <a:srgbClr val="BFE0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1" name="object 4"/>
          <p:cNvSpPr/>
          <p:nvPr/>
        </p:nvSpPr>
        <p:spPr>
          <a:xfrm>
            <a:off x="8132408" y="6449900"/>
            <a:ext cx="509591" cy="18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92" y="0"/>
                </a:moveTo>
                <a:lnTo>
                  <a:pt x="2337" y="3604"/>
                </a:lnTo>
                <a:lnTo>
                  <a:pt x="1077" y="10185"/>
                </a:lnTo>
                <a:lnTo>
                  <a:pt x="227" y="17723"/>
                </a:lnTo>
                <a:lnTo>
                  <a:pt x="0" y="21444"/>
                </a:lnTo>
                <a:lnTo>
                  <a:pt x="49" y="21600"/>
                </a:lnTo>
                <a:lnTo>
                  <a:pt x="21546" y="21258"/>
                </a:lnTo>
                <a:lnTo>
                  <a:pt x="21600" y="21056"/>
                </a:lnTo>
                <a:lnTo>
                  <a:pt x="21577" y="20866"/>
                </a:lnTo>
                <a:lnTo>
                  <a:pt x="19947" y="16941"/>
                </a:lnTo>
                <a:lnTo>
                  <a:pt x="18763" y="16578"/>
                </a:lnTo>
                <a:lnTo>
                  <a:pt x="18481" y="16766"/>
                </a:lnTo>
                <a:lnTo>
                  <a:pt x="18118" y="16706"/>
                </a:lnTo>
                <a:lnTo>
                  <a:pt x="17636" y="16032"/>
                </a:lnTo>
                <a:lnTo>
                  <a:pt x="17046" y="14896"/>
                </a:lnTo>
                <a:lnTo>
                  <a:pt x="16385" y="13852"/>
                </a:lnTo>
                <a:lnTo>
                  <a:pt x="15688" y="13457"/>
                </a:lnTo>
                <a:lnTo>
                  <a:pt x="15372" y="13701"/>
                </a:lnTo>
                <a:lnTo>
                  <a:pt x="15131" y="14198"/>
                </a:lnTo>
                <a:lnTo>
                  <a:pt x="14671" y="15624"/>
                </a:lnTo>
                <a:lnTo>
                  <a:pt x="14587" y="15574"/>
                </a:lnTo>
                <a:lnTo>
                  <a:pt x="12850" y="9818"/>
                </a:lnTo>
                <a:lnTo>
                  <a:pt x="10628" y="5664"/>
                </a:lnTo>
                <a:lnTo>
                  <a:pt x="10561" y="5882"/>
                </a:lnTo>
                <a:lnTo>
                  <a:pt x="10543" y="5764"/>
                </a:lnTo>
                <a:lnTo>
                  <a:pt x="9549" y="1039"/>
                </a:lnTo>
                <a:lnTo>
                  <a:pt x="8686" y="73"/>
                </a:lnTo>
                <a:lnTo>
                  <a:pt x="7755" y="607"/>
                </a:lnTo>
                <a:lnTo>
                  <a:pt x="6556" y="380"/>
                </a:lnTo>
                <a:lnTo>
                  <a:pt x="5592" y="0"/>
                </a:lnTo>
                <a:close/>
              </a:path>
            </a:pathLst>
          </a:custGeom>
          <a:solidFill>
            <a:srgbClr val="FFF4E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4" name="object 5"/>
          <p:cNvGrpSpPr/>
          <p:nvPr/>
        </p:nvGrpSpPr>
        <p:grpSpPr>
          <a:xfrm>
            <a:off x="7047155" y="6265035"/>
            <a:ext cx="3047246" cy="1045343"/>
            <a:chOff x="0" y="0"/>
            <a:chExt cx="3047245" cy="1045342"/>
          </a:xfrm>
        </p:grpSpPr>
        <p:pic>
          <p:nvPicPr>
            <p:cNvPr id="232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4795" y="209511"/>
              <a:ext cx="130571" cy="13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object 7" descr="object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047246" cy="1045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2" name="object 8"/>
          <p:cNvGrpSpPr/>
          <p:nvPr/>
        </p:nvGrpSpPr>
        <p:grpSpPr>
          <a:xfrm>
            <a:off x="9488030" y="23451"/>
            <a:ext cx="678071" cy="678060"/>
            <a:chOff x="0" y="0"/>
            <a:chExt cx="678069" cy="678058"/>
          </a:xfrm>
        </p:grpSpPr>
        <p:sp>
          <p:nvSpPr>
            <p:cNvPr id="235" name="object 9"/>
            <p:cNvSpPr/>
            <p:nvPr/>
          </p:nvSpPr>
          <p:spPr>
            <a:xfrm>
              <a:off x="0" y="0"/>
              <a:ext cx="678070" cy="678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5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8" name="object 10"/>
            <p:cNvGrpSpPr/>
            <p:nvPr/>
          </p:nvGrpSpPr>
          <p:grpSpPr>
            <a:xfrm>
              <a:off x="176445" y="169149"/>
              <a:ext cx="341860" cy="386787"/>
              <a:chOff x="0" y="-1"/>
              <a:chExt cx="341859" cy="386786"/>
            </a:xfrm>
          </p:grpSpPr>
          <p:sp>
            <p:nvSpPr>
              <p:cNvPr id="236" name="Shape"/>
              <p:cNvSpPr/>
              <p:nvPr/>
            </p:nvSpPr>
            <p:spPr>
              <a:xfrm>
                <a:off x="160567" y="179758"/>
                <a:ext cx="125864" cy="207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5"/>
                    </a:lnTo>
                    <a:lnTo>
                      <a:pt x="145" y="15088"/>
                    </a:lnTo>
                    <a:lnTo>
                      <a:pt x="24" y="16886"/>
                    </a:lnTo>
                    <a:lnTo>
                      <a:pt x="0" y="18654"/>
                    </a:lnTo>
                    <a:lnTo>
                      <a:pt x="197" y="20191"/>
                    </a:lnTo>
                    <a:lnTo>
                      <a:pt x="217" y="20348"/>
                    </a:lnTo>
                    <a:lnTo>
                      <a:pt x="474" y="20662"/>
                    </a:lnTo>
                    <a:lnTo>
                      <a:pt x="1505" y="21600"/>
                    </a:lnTo>
                    <a:lnTo>
                      <a:pt x="3563" y="21600"/>
                    </a:lnTo>
                    <a:lnTo>
                      <a:pt x="4337" y="21130"/>
                    </a:lnTo>
                    <a:lnTo>
                      <a:pt x="4851" y="20662"/>
                    </a:lnTo>
                    <a:lnTo>
                      <a:pt x="5110" y="20191"/>
                    </a:lnTo>
                    <a:lnTo>
                      <a:pt x="5110" y="11426"/>
                    </a:lnTo>
                    <a:lnTo>
                      <a:pt x="5219" y="9433"/>
                    </a:lnTo>
                    <a:lnTo>
                      <a:pt x="5207" y="7455"/>
                    </a:lnTo>
                    <a:lnTo>
                      <a:pt x="5146" y="5505"/>
                    </a:lnTo>
                    <a:lnTo>
                      <a:pt x="5110" y="3600"/>
                    </a:lnTo>
                    <a:lnTo>
                      <a:pt x="10017" y="3317"/>
                    </a:lnTo>
                    <a:lnTo>
                      <a:pt x="14442" y="2622"/>
                    </a:lnTo>
                    <a:lnTo>
                      <a:pt x="18577" y="1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7" name="Shape"/>
              <p:cNvSpPr/>
              <p:nvPr/>
            </p:nvSpPr>
            <p:spPr>
              <a:xfrm>
                <a:off x="-1" y="-2"/>
                <a:ext cx="341860" cy="182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8" y="501"/>
                    </a:lnTo>
                    <a:lnTo>
                      <a:pt x="178" y="1034"/>
                    </a:lnTo>
                    <a:lnTo>
                      <a:pt x="4" y="2240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724" y="10160"/>
                    </a:lnTo>
                    <a:lnTo>
                      <a:pt x="2884" y="16496"/>
                    </a:lnTo>
                    <a:lnTo>
                      <a:pt x="5731" y="20243"/>
                    </a:lnTo>
                    <a:lnTo>
                      <a:pt x="8589" y="21600"/>
                    </a:lnTo>
                    <a:lnTo>
                      <a:pt x="10036" y="21414"/>
                    </a:lnTo>
                    <a:lnTo>
                      <a:pt x="10036" y="21237"/>
                    </a:lnTo>
                    <a:lnTo>
                      <a:pt x="18098" y="21237"/>
                    </a:lnTo>
                    <a:lnTo>
                      <a:pt x="18472" y="20704"/>
                    </a:lnTo>
                    <a:lnTo>
                      <a:pt x="18662" y="20352"/>
                    </a:lnTo>
                    <a:lnTo>
                      <a:pt x="18757" y="19998"/>
                    </a:lnTo>
                    <a:lnTo>
                      <a:pt x="18851" y="19998"/>
                    </a:lnTo>
                    <a:lnTo>
                      <a:pt x="19040" y="19819"/>
                    </a:lnTo>
                    <a:lnTo>
                      <a:pt x="19135" y="19288"/>
                    </a:lnTo>
                    <a:lnTo>
                      <a:pt x="19230" y="19288"/>
                    </a:lnTo>
                    <a:lnTo>
                      <a:pt x="19325" y="19111"/>
                    </a:lnTo>
                    <a:lnTo>
                      <a:pt x="19420" y="18578"/>
                    </a:lnTo>
                    <a:lnTo>
                      <a:pt x="19514" y="18578"/>
                    </a:lnTo>
                    <a:lnTo>
                      <a:pt x="19609" y="18401"/>
                    </a:lnTo>
                    <a:lnTo>
                      <a:pt x="19705" y="17869"/>
                    </a:lnTo>
                    <a:lnTo>
                      <a:pt x="19799" y="17869"/>
                    </a:lnTo>
                    <a:lnTo>
                      <a:pt x="19894" y="17692"/>
                    </a:lnTo>
                    <a:lnTo>
                      <a:pt x="20083" y="17162"/>
                    </a:lnTo>
                    <a:lnTo>
                      <a:pt x="20177" y="16983"/>
                    </a:lnTo>
                    <a:lnTo>
                      <a:pt x="20367" y="16806"/>
                    </a:lnTo>
                    <a:lnTo>
                      <a:pt x="20367" y="16452"/>
                    </a:lnTo>
                    <a:lnTo>
                      <a:pt x="20462" y="16097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80"/>
                    </a:lnTo>
                    <a:lnTo>
                      <a:pt x="20936" y="14326"/>
                    </a:lnTo>
                    <a:lnTo>
                      <a:pt x="21031" y="14148"/>
                    </a:lnTo>
                    <a:lnTo>
                      <a:pt x="21031" y="13793"/>
                    </a:lnTo>
                    <a:lnTo>
                      <a:pt x="21126" y="13439"/>
                    </a:lnTo>
                    <a:lnTo>
                      <a:pt x="21221" y="13261"/>
                    </a:lnTo>
                    <a:lnTo>
                      <a:pt x="21221" y="12907"/>
                    </a:lnTo>
                    <a:lnTo>
                      <a:pt x="21316" y="12553"/>
                    </a:lnTo>
                    <a:lnTo>
                      <a:pt x="21411" y="12375"/>
                    </a:lnTo>
                    <a:lnTo>
                      <a:pt x="21411" y="12020"/>
                    </a:lnTo>
                    <a:lnTo>
                      <a:pt x="21505" y="11667"/>
                    </a:lnTo>
                    <a:lnTo>
                      <a:pt x="21505" y="11135"/>
                    </a:lnTo>
                    <a:lnTo>
                      <a:pt x="21600" y="10781"/>
                    </a:lnTo>
                    <a:lnTo>
                      <a:pt x="21600" y="10248"/>
                    </a:lnTo>
                    <a:lnTo>
                      <a:pt x="11837" y="10248"/>
                    </a:lnTo>
                    <a:lnTo>
                      <a:pt x="11341" y="8324"/>
                    </a:lnTo>
                    <a:lnTo>
                      <a:pt x="9088" y="3514"/>
                    </a:lnTo>
                    <a:lnTo>
                      <a:pt x="5225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41" name="object 11"/>
            <p:cNvGrpSpPr/>
            <p:nvPr/>
          </p:nvGrpSpPr>
          <p:grpSpPr>
            <a:xfrm>
              <a:off x="284276" y="251396"/>
              <a:ext cx="109519" cy="306039"/>
              <a:chOff x="0" y="0"/>
              <a:chExt cx="109518" cy="306037"/>
            </a:xfrm>
          </p:grpSpPr>
          <p:sp>
            <p:nvSpPr>
              <p:cNvPr id="239" name="Shape"/>
              <p:cNvSpPr/>
              <p:nvPr/>
            </p:nvSpPr>
            <p:spPr>
              <a:xfrm>
                <a:off x="-1" y="-1"/>
                <a:ext cx="103126" cy="306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00" y="0"/>
                    </a:moveTo>
                    <a:lnTo>
                      <a:pt x="1569" y="0"/>
                    </a:lnTo>
                    <a:lnTo>
                      <a:pt x="942" y="106"/>
                    </a:lnTo>
                    <a:lnTo>
                      <a:pt x="630" y="317"/>
                    </a:lnTo>
                    <a:lnTo>
                      <a:pt x="0" y="530"/>
                    </a:lnTo>
                    <a:lnTo>
                      <a:pt x="0" y="1059"/>
                    </a:lnTo>
                    <a:lnTo>
                      <a:pt x="642" y="1498"/>
                    </a:lnTo>
                    <a:lnTo>
                      <a:pt x="1845" y="1866"/>
                    </a:lnTo>
                    <a:lnTo>
                      <a:pt x="4400" y="2435"/>
                    </a:lnTo>
                    <a:lnTo>
                      <a:pt x="6927" y="3370"/>
                    </a:lnTo>
                    <a:lnTo>
                      <a:pt x="8836" y="4513"/>
                    </a:lnTo>
                    <a:lnTo>
                      <a:pt x="10098" y="5756"/>
                    </a:lnTo>
                    <a:lnTo>
                      <a:pt x="10683" y="6988"/>
                    </a:lnTo>
                    <a:lnTo>
                      <a:pt x="10053" y="6988"/>
                    </a:lnTo>
                    <a:lnTo>
                      <a:pt x="10053" y="15989"/>
                    </a:lnTo>
                    <a:lnTo>
                      <a:pt x="9965" y="17195"/>
                    </a:lnTo>
                    <a:lnTo>
                      <a:pt x="9818" y="18411"/>
                    </a:lnTo>
                    <a:lnTo>
                      <a:pt x="9789" y="19607"/>
                    </a:lnTo>
                    <a:lnTo>
                      <a:pt x="10029" y="20647"/>
                    </a:lnTo>
                    <a:lnTo>
                      <a:pt x="10053" y="20753"/>
                    </a:lnTo>
                    <a:lnTo>
                      <a:pt x="10367" y="20965"/>
                    </a:lnTo>
                    <a:lnTo>
                      <a:pt x="11625" y="21600"/>
                    </a:lnTo>
                    <a:lnTo>
                      <a:pt x="14142" y="21600"/>
                    </a:lnTo>
                    <a:lnTo>
                      <a:pt x="15081" y="21282"/>
                    </a:lnTo>
                    <a:lnTo>
                      <a:pt x="15711" y="20965"/>
                    </a:lnTo>
                    <a:lnTo>
                      <a:pt x="16025" y="20647"/>
                    </a:lnTo>
                    <a:lnTo>
                      <a:pt x="16025" y="14718"/>
                    </a:lnTo>
                    <a:lnTo>
                      <a:pt x="15893" y="13680"/>
                    </a:lnTo>
                    <a:lnTo>
                      <a:pt x="15907" y="11660"/>
                    </a:lnTo>
                    <a:lnTo>
                      <a:pt x="16025" y="8365"/>
                    </a:lnTo>
                    <a:lnTo>
                      <a:pt x="20464" y="5307"/>
                    </a:lnTo>
                    <a:lnTo>
                      <a:pt x="21600" y="4870"/>
                    </a:lnTo>
                    <a:lnTo>
                      <a:pt x="15081" y="4870"/>
                    </a:lnTo>
                    <a:lnTo>
                      <a:pt x="13780" y="3876"/>
                    </a:lnTo>
                    <a:lnTo>
                      <a:pt x="12215" y="2951"/>
                    </a:lnTo>
                    <a:lnTo>
                      <a:pt x="6883" y="849"/>
                    </a:lnTo>
                    <a:lnTo>
                      <a:pt x="3840" y="124"/>
                    </a:lnTo>
                    <a:lnTo>
                      <a:pt x="2200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0" name="Shape"/>
              <p:cNvSpPr/>
              <p:nvPr/>
            </p:nvSpPr>
            <p:spPr>
              <a:xfrm>
                <a:off x="71996" y="46507"/>
                <a:ext cx="37522" cy="22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04" y="0"/>
                    </a:moveTo>
                    <a:lnTo>
                      <a:pt x="14682" y="0"/>
                    </a:lnTo>
                    <a:lnTo>
                      <a:pt x="10691" y="2970"/>
                    </a:lnTo>
                    <a:lnTo>
                      <a:pt x="6697" y="8641"/>
                    </a:lnTo>
                    <a:lnTo>
                      <a:pt x="3025" y="15391"/>
                    </a:lnTo>
                    <a:lnTo>
                      <a:pt x="0" y="21600"/>
                    </a:lnTo>
                    <a:lnTo>
                      <a:pt x="17920" y="21600"/>
                    </a:lnTo>
                    <a:lnTo>
                      <a:pt x="19535" y="18523"/>
                    </a:lnTo>
                    <a:lnTo>
                      <a:pt x="21600" y="11525"/>
                    </a:lnTo>
                    <a:lnTo>
                      <a:pt x="21600" y="2970"/>
                    </a:lnTo>
                    <a:lnTo>
                      <a:pt x="19902" y="2970"/>
                    </a:lnTo>
                    <a:lnTo>
                      <a:pt x="19004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243" name="object 12"/>
          <p:cNvSpPr/>
          <p:nvPr/>
        </p:nvSpPr>
        <p:spPr>
          <a:xfrm>
            <a:off x="580970" y="813192"/>
            <a:ext cx="39539" cy="41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690"/>
                </a:lnTo>
                <a:lnTo>
                  <a:pt x="20282" y="21181"/>
                </a:lnTo>
                <a:lnTo>
                  <a:pt x="21600" y="21600"/>
                </a:lnTo>
                <a:lnTo>
                  <a:pt x="21600" y="19058"/>
                </a:lnTo>
                <a:lnTo>
                  <a:pt x="2199" y="419"/>
                </a:lnTo>
                <a:lnTo>
                  <a:pt x="0" y="0"/>
                </a:lnTo>
                <a:close/>
              </a:path>
            </a:pathLst>
          </a:custGeom>
          <a:solidFill>
            <a:srgbClr val="F4DCC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6" name="object 13"/>
          <p:cNvGrpSpPr/>
          <p:nvPr/>
        </p:nvGrpSpPr>
        <p:grpSpPr>
          <a:xfrm>
            <a:off x="1333205" y="1990550"/>
            <a:ext cx="20452" cy="29754"/>
            <a:chOff x="0" y="0"/>
            <a:chExt cx="20450" cy="29752"/>
          </a:xfrm>
        </p:grpSpPr>
        <p:sp>
          <p:nvSpPr>
            <p:cNvPr id="244" name="object 14"/>
            <p:cNvSpPr/>
            <p:nvPr/>
          </p:nvSpPr>
          <p:spPr>
            <a:xfrm>
              <a:off x="-1" y="0"/>
              <a:ext cx="1270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79" y="0"/>
                  </a:lnTo>
                  <a:lnTo>
                    <a:pt x="0" y="21600"/>
                  </a:lnTo>
                  <a:lnTo>
                    <a:pt x="16199" y="1178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A53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" name="object 15"/>
            <p:cNvSpPr/>
            <p:nvPr/>
          </p:nvSpPr>
          <p:spPr>
            <a:xfrm>
              <a:off x="7745" y="14154"/>
              <a:ext cx="12705" cy="1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82" y="0"/>
                  </a:moveTo>
                  <a:lnTo>
                    <a:pt x="13911" y="1457"/>
                  </a:lnTo>
                  <a:lnTo>
                    <a:pt x="5722" y="7389"/>
                  </a:lnTo>
                  <a:lnTo>
                    <a:pt x="0" y="15027"/>
                  </a:lnTo>
                  <a:lnTo>
                    <a:pt x="2620" y="21600"/>
                  </a:lnTo>
                  <a:lnTo>
                    <a:pt x="5538" y="19331"/>
                  </a:lnTo>
                  <a:lnTo>
                    <a:pt x="21600" y="2269"/>
                  </a:lnTo>
                  <a:lnTo>
                    <a:pt x="18682" y="0"/>
                  </a:lnTo>
                  <a:close/>
                </a:path>
              </a:pathLst>
            </a:custGeom>
            <a:solidFill>
              <a:srgbClr val="5C29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47" name="object 16"/>
          <p:cNvSpPr txBox="1"/>
          <p:nvPr/>
        </p:nvSpPr>
        <p:spPr>
          <a:xfrm>
            <a:off x="494862" y="2576650"/>
            <a:ext cx="2746379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0665" marR="373379" indent="-228600">
              <a:spcBef>
                <a:spcPts val="100"/>
              </a:spcBef>
              <a:buSzPct val="100000"/>
              <a:buChar char="•"/>
              <a:tabLst>
                <a:tab pos="228600" algn="l"/>
              </a:tabLst>
              <a:defRPr sz="1200" spc="-2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Plant</a:t>
            </a:r>
            <a:r>
              <a:rPr spc="-45"/>
              <a:t> </a:t>
            </a:r>
            <a:r>
              <a:rPr spc="0"/>
              <a:t>or</a:t>
            </a:r>
            <a:r>
              <a:rPr spc="-45"/>
              <a:t> </a:t>
            </a:r>
            <a:r>
              <a:rPr spc="-20"/>
              <a:t>tree</a:t>
            </a:r>
            <a:r>
              <a:rPr spc="-40"/>
              <a:t> </a:t>
            </a:r>
            <a:r>
              <a:rPr spc="-10"/>
              <a:t>(e.g.,</a:t>
            </a:r>
            <a:r>
              <a:rPr spc="-45"/>
              <a:t> </a:t>
            </a:r>
            <a:r>
              <a:t>potted</a:t>
            </a:r>
            <a:r>
              <a:rPr spc="-40"/>
              <a:t> </a:t>
            </a:r>
            <a:r>
              <a:t>plant</a:t>
            </a:r>
            <a:r>
              <a:rPr spc="-45"/>
              <a:t> </a:t>
            </a:r>
            <a:r>
              <a:t>or </a:t>
            </a:r>
            <a:r>
              <a:rPr spc="-30"/>
              <a:t>young</a:t>
            </a:r>
            <a:r>
              <a:rPr spc="-35"/>
              <a:t> </a:t>
            </a:r>
            <a:r>
              <a:rPr spc="-10"/>
              <a:t>tree)</a:t>
            </a:r>
          </a:p>
          <a:p>
            <a:pPr marL="240665" marR="5080" indent="-228600">
              <a:buSzPct val="100000"/>
              <a:buChar char="•"/>
              <a:tabLst>
                <a:tab pos="228600" algn="l"/>
              </a:tabLst>
              <a:defRPr sz="12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Lighting</a:t>
            </a:r>
            <a:r>
              <a:rPr spc="-25"/>
              <a:t> </a:t>
            </a:r>
            <a:r>
              <a:rPr spc="-20"/>
              <a:t>(light </a:t>
            </a:r>
            <a:r>
              <a:rPr spc="-10"/>
              <a:t>for</a:t>
            </a:r>
            <a:r>
              <a:rPr spc="-25"/>
              <a:t> </a:t>
            </a:r>
            <a:r>
              <a:t>photosynthesis,</a:t>
            </a:r>
            <a:r>
              <a:rPr spc="-20"/>
              <a:t> </a:t>
            </a:r>
            <a:r>
              <a:rPr spc="-10"/>
              <a:t>e.g., </a:t>
            </a:r>
            <a:r>
              <a:rPr spc="-35"/>
              <a:t>lamp</a:t>
            </a:r>
            <a:r>
              <a:rPr spc="-40"/>
              <a:t> </a:t>
            </a:r>
            <a:r>
              <a:rPr spc="0"/>
              <a:t>or</a:t>
            </a:r>
            <a:r>
              <a:rPr spc="-45"/>
              <a:t> </a:t>
            </a:r>
            <a:r>
              <a:rPr spc="-10"/>
              <a:t>sunlight)</a:t>
            </a:r>
          </a:p>
          <a:p>
            <a:pPr marL="240665" indent="-227965">
              <a:buSzPct val="100000"/>
              <a:buChar char="•"/>
              <a:tabLst>
                <a:tab pos="228600" algn="l"/>
              </a:tabLst>
              <a:defRPr sz="12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Water</a:t>
            </a:r>
            <a:r>
              <a:rPr spc="-40"/>
              <a:t> </a:t>
            </a:r>
            <a:r>
              <a:rPr spc="-10"/>
              <a:t>(to</a:t>
            </a:r>
            <a:r>
              <a:rPr spc="-35"/>
              <a:t> </a:t>
            </a:r>
            <a:r>
              <a:t>maintain</a:t>
            </a:r>
            <a:r>
              <a:rPr spc="-35"/>
              <a:t> </a:t>
            </a:r>
            <a:r>
              <a:rPr spc="-20"/>
              <a:t>the</a:t>
            </a:r>
            <a:r>
              <a:rPr spc="-35"/>
              <a:t> </a:t>
            </a:r>
            <a:r>
              <a:rPr spc="-10"/>
              <a:t>plant)</a:t>
            </a:r>
          </a:p>
          <a:p>
            <a:pPr marL="240665" indent="-227965">
              <a:buSzPct val="100000"/>
              <a:buChar char="•"/>
              <a:tabLst>
                <a:tab pos="228600" algn="l"/>
              </a:tabLst>
              <a:defRPr sz="12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Empty</a:t>
            </a:r>
            <a:r>
              <a:rPr spc="-45"/>
              <a:t> </a:t>
            </a:r>
            <a:r>
              <a:rPr spc="-25"/>
              <a:t>bottle</a:t>
            </a:r>
            <a:r>
              <a:rPr spc="-40"/>
              <a:t> </a:t>
            </a:r>
            <a:r>
              <a:rPr spc="0"/>
              <a:t>or</a:t>
            </a:r>
            <a:r>
              <a:rPr spc="-40"/>
              <a:t> </a:t>
            </a:r>
            <a:r>
              <a:rPr spc="-20"/>
              <a:t>test</a:t>
            </a:r>
            <a:r>
              <a:rPr spc="-45"/>
              <a:t> </a:t>
            </a:r>
            <a:r>
              <a:rPr spc="-20"/>
              <a:t>tube</a:t>
            </a:r>
          </a:p>
        </p:txBody>
      </p:sp>
      <p:sp>
        <p:nvSpPr>
          <p:cNvPr id="248" name="object 17"/>
          <p:cNvSpPr txBox="1">
            <a:spLocks noGrp="1"/>
          </p:cNvSpPr>
          <p:nvPr>
            <p:ph type="title"/>
          </p:nvPr>
        </p:nvSpPr>
        <p:spPr>
          <a:xfrm>
            <a:off x="470347" y="423399"/>
            <a:ext cx="900432" cy="330203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000" spc="-100">
                <a:solidFill>
                  <a:srgbClr val="1A3A1A"/>
                </a:solidFill>
              </a:defRPr>
            </a:lvl1pPr>
          </a:lstStyle>
          <a:p>
            <a:r>
              <a:t>Praxis!</a:t>
            </a:r>
          </a:p>
        </p:txBody>
      </p:sp>
      <p:sp>
        <p:nvSpPr>
          <p:cNvPr id="249" name="object 18"/>
          <p:cNvSpPr txBox="1"/>
          <p:nvPr/>
        </p:nvSpPr>
        <p:spPr>
          <a:xfrm>
            <a:off x="461427" y="835582"/>
            <a:ext cx="2820038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1200" spc="-5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Oxygen</a:t>
            </a:r>
            <a:r>
              <a:rPr spc="15"/>
              <a:t> </a:t>
            </a:r>
            <a:r>
              <a:rPr spc="-10"/>
              <a:t>production</a:t>
            </a:r>
          </a:p>
          <a:p>
            <a:pPr marR="5080" indent="32384">
              <a:spcBef>
                <a:spcPts val="600"/>
              </a:spcBef>
              <a:defRPr sz="1200" spc="-4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Measuring</a:t>
            </a:r>
            <a:r>
              <a:rPr spc="-30"/>
              <a:t> </a:t>
            </a:r>
            <a:r>
              <a:rPr spc="-45"/>
              <a:t>oxygen</a:t>
            </a:r>
            <a:r>
              <a:rPr spc="-25"/>
              <a:t> </a:t>
            </a:r>
            <a:r>
              <a:rPr spc="-45"/>
              <a:t>production</a:t>
            </a:r>
            <a:r>
              <a:rPr spc="-25"/>
              <a:t> </a:t>
            </a:r>
            <a:r>
              <a:rPr spc="-30"/>
              <a:t>in </a:t>
            </a:r>
            <a:r>
              <a:rPr spc="0"/>
              <a:t>a</a:t>
            </a:r>
            <a:r>
              <a:rPr spc="-25"/>
              <a:t> tree can </a:t>
            </a:r>
            <a:r>
              <a:rPr spc="-30"/>
              <a:t>be</a:t>
            </a:r>
            <a:r>
              <a:rPr spc="-35"/>
              <a:t> </a:t>
            </a:r>
            <a:r>
              <a:rPr spc="-50"/>
              <a:t>done</a:t>
            </a:r>
            <a:r>
              <a:rPr spc="-25"/>
              <a:t> </a:t>
            </a:r>
            <a:r>
              <a:rPr spc="-45"/>
              <a:t>with</a:t>
            </a:r>
            <a:r>
              <a:rPr spc="-30"/>
              <a:t> </a:t>
            </a:r>
            <a:r>
              <a:rPr spc="0"/>
              <a:t>a</a:t>
            </a:r>
            <a:r>
              <a:rPr spc="-30"/>
              <a:t> </a:t>
            </a:r>
            <a:r>
              <a:t>simple</a:t>
            </a:r>
            <a:r>
              <a:rPr spc="-30"/>
              <a:t> </a:t>
            </a:r>
            <a:r>
              <a:rPr spc="-10"/>
              <a:t>experiment.</a:t>
            </a:r>
          </a:p>
          <a:p>
            <a:pPr marR="1203325" indent="18415">
              <a:spcBef>
                <a:spcPts val="900"/>
              </a:spcBef>
              <a:defRPr sz="10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Here</a:t>
            </a:r>
            <a:r>
              <a:rPr spc="-15"/>
              <a:t> </a:t>
            </a:r>
            <a:r>
              <a:t>are</a:t>
            </a:r>
            <a:r>
              <a:rPr spc="-15"/>
              <a:t> </a:t>
            </a:r>
            <a:r>
              <a:rPr spc="-50"/>
              <a:t>some</a:t>
            </a:r>
            <a:r>
              <a:rPr spc="-15"/>
              <a:t> </a:t>
            </a:r>
            <a:r>
              <a:t>basic</a:t>
            </a:r>
            <a:r>
              <a:rPr spc="-9"/>
              <a:t> methods </a:t>
            </a:r>
            <a:r>
              <a:rPr spc="-39"/>
              <a:t>you</a:t>
            </a:r>
            <a:r>
              <a:rPr spc="-25"/>
              <a:t> </a:t>
            </a:r>
            <a:r>
              <a:rPr spc="-39"/>
              <a:t>can</a:t>
            </a:r>
            <a:r>
              <a:rPr spc="-19"/>
              <a:t> </a:t>
            </a:r>
            <a:r>
              <a:rPr spc="-39"/>
              <a:t>use</a:t>
            </a:r>
            <a:r>
              <a:rPr spc="-19"/>
              <a:t> to </a:t>
            </a:r>
            <a:r>
              <a:rPr spc="-9"/>
              <a:t>measure </a:t>
            </a:r>
            <a:r>
              <a:rPr spc="-39"/>
              <a:t>oxygen</a:t>
            </a:r>
            <a:r>
              <a:rPr spc="-9"/>
              <a:t> </a:t>
            </a:r>
            <a:r>
              <a:rPr spc="-39"/>
              <a:t>production</a:t>
            </a:r>
            <a:r>
              <a:rPr spc="-9"/>
              <a:t> </a:t>
            </a:r>
            <a:r>
              <a:t>in</a:t>
            </a:r>
            <a:r>
              <a:rPr spc="-4"/>
              <a:t> </a:t>
            </a:r>
            <a:r>
              <a:rPr spc="-25"/>
              <a:t>trees</a:t>
            </a:r>
            <a:r>
              <a:rPr spc="-9"/>
              <a:t> </a:t>
            </a:r>
            <a:r>
              <a:rPr spc="-25"/>
              <a:t>or </a:t>
            </a:r>
            <a:r>
              <a:rPr spc="-9"/>
              <a:t>plants.</a:t>
            </a:r>
          </a:p>
          <a:p>
            <a:pPr indent="37465">
              <a:spcBef>
                <a:spcPts val="9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Materials:</a:t>
            </a:r>
          </a:p>
        </p:txBody>
      </p:sp>
      <p:sp>
        <p:nvSpPr>
          <p:cNvPr id="250" name="object 19"/>
          <p:cNvSpPr txBox="1"/>
          <p:nvPr/>
        </p:nvSpPr>
        <p:spPr>
          <a:xfrm>
            <a:off x="3695053" y="1475407"/>
            <a:ext cx="3126743" cy="911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2.</a:t>
            </a:r>
            <a:r>
              <a:rPr spc="-50"/>
              <a:t> </a:t>
            </a:r>
            <a:r>
              <a:rPr spc="-40"/>
              <a:t>Place</a:t>
            </a:r>
            <a:r>
              <a:rPr spc="-30"/>
              <a:t> </a:t>
            </a:r>
            <a:r>
              <a:rPr spc="-45"/>
              <a:t>the</a:t>
            </a:r>
            <a:r>
              <a:rPr spc="-30"/>
              <a:t> </a:t>
            </a:r>
            <a:r>
              <a:rPr spc="-35"/>
              <a:t>plant</a:t>
            </a:r>
            <a:r>
              <a:rPr spc="-30"/>
              <a:t> in</a:t>
            </a:r>
            <a:r>
              <a:rPr spc="-35"/>
              <a:t> </a:t>
            </a:r>
            <a:r>
              <a:rPr spc="-45"/>
              <a:t>the</a:t>
            </a:r>
            <a:r>
              <a:rPr spc="-25"/>
              <a:t> </a:t>
            </a:r>
            <a:r>
              <a:rPr spc="-40"/>
              <a:t>water:</a:t>
            </a:r>
            <a:r>
              <a:rPr spc="-20"/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If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you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using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smaller plant,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place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it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the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water 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so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that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its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roots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submerged.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If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you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using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larger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tree,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you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can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work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with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cut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branches</a:t>
            </a:r>
          </a:p>
          <a:p>
            <a:pPr indent="12700">
              <a:spcBef>
                <a:spcPts val="100"/>
              </a:spcBef>
              <a:defRPr sz="1200" spc="-2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or</a:t>
            </a:r>
            <a:r>
              <a:rPr spc="-50"/>
              <a:t> </a:t>
            </a:r>
            <a:r>
              <a:rPr spc="-10"/>
              <a:t>leaves.</a:t>
            </a:r>
          </a:p>
        </p:txBody>
      </p:sp>
      <p:sp>
        <p:nvSpPr>
          <p:cNvPr id="251" name="object 20"/>
          <p:cNvSpPr txBox="1"/>
          <p:nvPr/>
        </p:nvSpPr>
        <p:spPr>
          <a:xfrm>
            <a:off x="3695053" y="2694457"/>
            <a:ext cx="3150873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2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3.</a:t>
            </a:r>
            <a:r>
              <a:rPr spc="-40"/>
              <a:t> Light</a:t>
            </a:r>
            <a:r>
              <a:rPr spc="-30"/>
              <a:t> </a:t>
            </a:r>
            <a:r>
              <a:rPr spc="-35"/>
              <a:t>exposure:</a:t>
            </a:r>
            <a: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Place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container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under </a:t>
            </a:r>
            <a:r>
              <a:rPr spc="-5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light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source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(e.g. </a:t>
            </a:r>
            <a:r>
              <a:rPr spc="-3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sunlight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or </a:t>
            </a:r>
            <a:r>
              <a:rPr spc="-5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artificial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lamp)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 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allow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photosynthesis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to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occur.</a:t>
            </a:r>
          </a:p>
        </p:txBody>
      </p:sp>
      <p:sp>
        <p:nvSpPr>
          <p:cNvPr id="252" name="object 21"/>
          <p:cNvSpPr txBox="1"/>
          <p:nvPr/>
        </p:nvSpPr>
        <p:spPr>
          <a:xfrm>
            <a:off x="7058145" y="869393"/>
            <a:ext cx="2103758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4.</a:t>
            </a:r>
            <a:r>
              <a:rPr spc="-30" dirty="0"/>
              <a:t> </a:t>
            </a:r>
            <a:r>
              <a:rPr spc="-45" dirty="0"/>
              <a:t>Bubble</a:t>
            </a:r>
            <a:r>
              <a:rPr spc="-25" dirty="0"/>
              <a:t> </a:t>
            </a:r>
            <a:r>
              <a:rPr spc="-45" dirty="0"/>
              <a:t>Tracking:</a:t>
            </a:r>
            <a:r>
              <a:rPr spc="-25" dirty="0"/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Observe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the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production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oxygen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bubbles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coming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out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leaves.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Each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bubble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represents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oxygen production.</a:t>
            </a:r>
          </a:p>
        </p:txBody>
      </p:sp>
      <p:sp>
        <p:nvSpPr>
          <p:cNvPr id="253" name="object 22"/>
          <p:cNvSpPr txBox="1"/>
          <p:nvPr/>
        </p:nvSpPr>
        <p:spPr>
          <a:xfrm>
            <a:off x="7058145" y="2070856"/>
            <a:ext cx="2403478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5.</a:t>
            </a:r>
            <a:r>
              <a:rPr spc="-30" dirty="0"/>
              <a:t> </a:t>
            </a:r>
            <a:r>
              <a:rPr spc="-50" dirty="0"/>
              <a:t>Measurement:</a:t>
            </a:r>
            <a:r>
              <a:rPr spc="-20" dirty="0"/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Record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number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bubbles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over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period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time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(e.g. 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10</a:t>
            </a:r>
            <a:r>
              <a:rPr spc="-4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minutes).</a:t>
            </a:r>
          </a:p>
        </p:txBody>
      </p:sp>
      <p:sp>
        <p:nvSpPr>
          <p:cNvPr id="254" name="object 23"/>
          <p:cNvSpPr txBox="1"/>
          <p:nvPr/>
        </p:nvSpPr>
        <p:spPr>
          <a:xfrm>
            <a:off x="3689184" y="626081"/>
            <a:ext cx="283845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1200" spc="-4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Measuring</a:t>
            </a:r>
            <a:r>
              <a:rPr spc="-10"/>
              <a:t> </a:t>
            </a:r>
            <a:r>
              <a:rPr spc="-50"/>
              <a:t>Oxygen</a:t>
            </a:r>
            <a:r>
              <a:rPr spc="-10"/>
              <a:t> </a:t>
            </a:r>
            <a:r>
              <a:t>Production</a:t>
            </a:r>
            <a:r>
              <a:rPr spc="-10"/>
              <a:t> </a:t>
            </a:r>
            <a:r>
              <a:rPr spc="-30"/>
              <a:t>in</a:t>
            </a:r>
            <a:r>
              <a:rPr spc="-10"/>
              <a:t> Water!</a:t>
            </a:r>
          </a:p>
          <a:p>
            <a:pPr indent="18415">
              <a:spcBef>
                <a:spcPts val="6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1.</a:t>
            </a:r>
            <a:r>
              <a:rPr spc="-30"/>
              <a:t> </a:t>
            </a:r>
            <a:r>
              <a:rPr spc="-35"/>
              <a:t>Preparation:</a:t>
            </a:r>
            <a:r>
              <a:rPr spc="-15"/>
              <a:t>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Take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4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small</a:t>
            </a:r>
            <a:r>
              <a:rPr spc="-3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container</a:t>
            </a:r>
          </a:p>
          <a:p>
            <a:pPr indent="18415">
              <a:spcBef>
                <a:spcPts val="100"/>
              </a:spcBef>
              <a:defRPr sz="1200" spc="-2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of</a:t>
            </a:r>
            <a:r>
              <a:rPr spc="-45"/>
              <a:t> </a:t>
            </a:r>
            <a:r>
              <a:rPr spc="-35"/>
              <a:t>water </a:t>
            </a:r>
            <a:r>
              <a:t>(e.g.</a:t>
            </a:r>
            <a:r>
              <a:rPr spc="-35"/>
              <a:t> </a:t>
            </a:r>
            <a:r>
              <a:rPr spc="-30"/>
              <a:t>test</a:t>
            </a:r>
            <a:r>
              <a:rPr spc="-35"/>
              <a:t> tube) </a:t>
            </a:r>
            <a:r>
              <a:rPr spc="-45"/>
              <a:t>and</a:t>
            </a:r>
            <a:r>
              <a:rPr spc="-30"/>
              <a:t> </a:t>
            </a:r>
            <a:r>
              <a:t>fill</a:t>
            </a:r>
            <a:r>
              <a:rPr spc="-35"/>
              <a:t> </a:t>
            </a:r>
            <a:r>
              <a:rPr spc="-10"/>
              <a:t>it</a:t>
            </a:r>
            <a:r>
              <a:rPr spc="-35"/>
              <a:t> </a:t>
            </a:r>
            <a:r>
              <a:rPr spc="-45"/>
              <a:t>with</a:t>
            </a:r>
            <a:r>
              <a:rPr spc="-30"/>
              <a:t> </a:t>
            </a:r>
            <a:r>
              <a:rPr spc="-10"/>
              <a:t>water.</a:t>
            </a:r>
          </a:p>
        </p:txBody>
      </p:sp>
      <p:sp>
        <p:nvSpPr>
          <p:cNvPr id="255" name="object 24"/>
          <p:cNvSpPr txBox="1"/>
          <p:nvPr/>
        </p:nvSpPr>
        <p:spPr>
          <a:xfrm>
            <a:off x="3588551" y="3359056"/>
            <a:ext cx="6523879" cy="541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 spc="-39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sz="1000" dirty="0"/>
              <a:t>Record</a:t>
            </a:r>
            <a:r>
              <a:rPr sz="1000" spc="-4" dirty="0"/>
              <a:t> </a:t>
            </a:r>
            <a:r>
              <a:rPr sz="1000" spc="-30" dirty="0"/>
              <a:t>all</a:t>
            </a:r>
            <a:r>
              <a:rPr sz="1000" spc="0" dirty="0"/>
              <a:t> </a:t>
            </a:r>
            <a:r>
              <a:rPr sz="1000" spc="-35" dirty="0"/>
              <a:t>results</a:t>
            </a:r>
            <a:r>
              <a:rPr sz="1000" spc="0" dirty="0"/>
              <a:t> </a:t>
            </a:r>
            <a:r>
              <a:rPr sz="1000" spc="-45" dirty="0"/>
              <a:t>and</a:t>
            </a:r>
            <a:r>
              <a:rPr sz="1000" spc="-4" dirty="0"/>
              <a:t> </a:t>
            </a:r>
            <a:r>
              <a:rPr sz="1000" spc="-50" dirty="0"/>
              <a:t>compare</a:t>
            </a:r>
            <a:r>
              <a:rPr sz="1000" spc="0" dirty="0"/>
              <a:t> </a:t>
            </a:r>
            <a:r>
              <a:rPr sz="1000" spc="-35" dirty="0"/>
              <a:t>different</a:t>
            </a:r>
            <a:r>
              <a:rPr sz="1000" spc="0" dirty="0"/>
              <a:t> </a:t>
            </a:r>
            <a:r>
              <a:rPr sz="1000" dirty="0"/>
              <a:t>conditions</a:t>
            </a:r>
            <a:r>
              <a:rPr sz="1000" spc="0" dirty="0"/>
              <a:t> </a:t>
            </a:r>
            <a:r>
              <a:rPr sz="1000" spc="-25" dirty="0"/>
              <a:t>(e.g.,</a:t>
            </a:r>
            <a:r>
              <a:rPr sz="1000" spc="-4" dirty="0"/>
              <a:t> </a:t>
            </a:r>
            <a:r>
              <a:rPr sz="1000" spc="-35" dirty="0"/>
              <a:t>different</a:t>
            </a:r>
            <a:r>
              <a:rPr sz="1000" spc="0" dirty="0"/>
              <a:t> </a:t>
            </a:r>
            <a:r>
              <a:rPr sz="1000" dirty="0"/>
              <a:t>tree</a:t>
            </a:r>
            <a:r>
              <a:rPr sz="1000" spc="0" dirty="0"/>
              <a:t> </a:t>
            </a:r>
            <a:r>
              <a:rPr sz="1000" spc="-35" dirty="0"/>
              <a:t>species,</a:t>
            </a:r>
            <a:r>
              <a:rPr sz="1000" spc="0" dirty="0"/>
              <a:t> </a:t>
            </a:r>
            <a:r>
              <a:rPr sz="1000" dirty="0"/>
              <a:t>varying</a:t>
            </a:r>
            <a:r>
              <a:rPr sz="1000" spc="-4" dirty="0"/>
              <a:t> </a:t>
            </a:r>
            <a:r>
              <a:rPr sz="1000" spc="-30" dirty="0"/>
              <a:t>light</a:t>
            </a:r>
            <a:r>
              <a:rPr sz="1000" spc="0" dirty="0"/>
              <a:t> </a:t>
            </a:r>
            <a:r>
              <a:rPr sz="1000" spc="-30" dirty="0"/>
              <a:t>levels,</a:t>
            </a:r>
            <a:r>
              <a:rPr sz="1000" spc="0" dirty="0"/>
              <a:t> </a:t>
            </a:r>
            <a:r>
              <a:rPr sz="1000" spc="-19" dirty="0"/>
              <a:t>or</a:t>
            </a:r>
            <a:r>
              <a:rPr sz="1000" spc="-4" dirty="0"/>
              <a:t> </a:t>
            </a:r>
            <a:r>
              <a:rPr sz="1000" spc="-19" dirty="0"/>
              <a:t>soil </a:t>
            </a:r>
            <a:r>
              <a:rPr sz="1000" spc="-30" dirty="0"/>
              <a:t>types).</a:t>
            </a:r>
            <a:r>
              <a:rPr sz="1000" spc="-4" dirty="0"/>
              <a:t> </a:t>
            </a:r>
            <a:r>
              <a:rPr sz="1000" dirty="0"/>
              <a:t>Consider</a:t>
            </a:r>
            <a:r>
              <a:rPr sz="1000" spc="0" dirty="0"/>
              <a:t> </a:t>
            </a:r>
            <a:r>
              <a:rPr sz="1000" spc="-30" dirty="0"/>
              <a:t>factors</a:t>
            </a:r>
            <a:r>
              <a:rPr sz="1000" spc="0" dirty="0"/>
              <a:t> </a:t>
            </a:r>
            <a:r>
              <a:rPr sz="1000" spc="-35" dirty="0"/>
              <a:t>affecting</a:t>
            </a:r>
            <a:r>
              <a:rPr sz="1000" spc="0" dirty="0"/>
              <a:t> </a:t>
            </a:r>
            <a:r>
              <a:rPr sz="1000" spc="-35" dirty="0"/>
              <a:t>results,</a:t>
            </a:r>
            <a:r>
              <a:rPr sz="1000" spc="0" dirty="0"/>
              <a:t> </a:t>
            </a:r>
            <a:r>
              <a:rPr sz="1000" spc="-45" dirty="0"/>
              <a:t>such</a:t>
            </a:r>
            <a:r>
              <a:rPr sz="1000" spc="0" dirty="0"/>
              <a:t> </a:t>
            </a:r>
            <a:r>
              <a:rPr sz="1000" spc="-19" dirty="0"/>
              <a:t>as</a:t>
            </a:r>
            <a:r>
              <a:rPr sz="1000" spc="-4" dirty="0"/>
              <a:t> </a:t>
            </a:r>
            <a:r>
              <a:rPr sz="1000" dirty="0"/>
              <a:t>temperature,</a:t>
            </a:r>
            <a:r>
              <a:rPr sz="1000" spc="0" dirty="0"/>
              <a:t> </a:t>
            </a:r>
            <a:r>
              <a:rPr sz="1000" spc="-30" dirty="0"/>
              <a:t>light</a:t>
            </a:r>
            <a:r>
              <a:rPr sz="1000" spc="0" dirty="0"/>
              <a:t> </a:t>
            </a:r>
            <a:r>
              <a:rPr sz="1000" spc="-35" dirty="0"/>
              <a:t>intensity,</a:t>
            </a:r>
            <a:r>
              <a:rPr sz="1000" spc="0" dirty="0"/>
              <a:t> </a:t>
            </a:r>
            <a:r>
              <a:rPr sz="1000" spc="-45" dirty="0"/>
              <a:t>and</a:t>
            </a:r>
            <a:r>
              <a:rPr sz="1000" spc="0" dirty="0"/>
              <a:t> </a:t>
            </a:r>
            <a:r>
              <a:rPr sz="1000" spc="-45" dirty="0"/>
              <a:t>water</a:t>
            </a:r>
            <a:r>
              <a:rPr sz="1000" spc="0" dirty="0"/>
              <a:t> </a:t>
            </a:r>
            <a:r>
              <a:rPr sz="1000" spc="-9" dirty="0"/>
              <a:t>availability.</a:t>
            </a:r>
            <a:endParaRPr lang="hr-HR" sz="1000" spc="-9" dirty="0"/>
          </a:p>
          <a:p>
            <a:pPr marR="5080" indent="12700">
              <a:lnSpc>
                <a:spcPct val="116700"/>
              </a:lnSpc>
              <a:spcBef>
                <a:spcPts val="100"/>
              </a:spcBef>
              <a:defRPr sz="1000" spc="-39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endParaRPr spc="-9" dirty="0"/>
          </a:p>
        </p:txBody>
      </p:sp>
      <p:sp>
        <p:nvSpPr>
          <p:cNvPr id="256" name="object 25"/>
          <p:cNvSpPr txBox="1"/>
          <p:nvPr/>
        </p:nvSpPr>
        <p:spPr>
          <a:xfrm>
            <a:off x="3809212" y="4264035"/>
            <a:ext cx="2798449" cy="2613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42239" indent="12700">
              <a:lnSpc>
                <a:spcPct val="111099"/>
              </a:lnSpc>
              <a:spcBef>
                <a:spcPts val="100"/>
              </a:spcBef>
              <a:defRPr sz="12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Most</a:t>
            </a:r>
            <a:r>
              <a:rPr spc="-40"/>
              <a:t> </a:t>
            </a:r>
            <a:r>
              <a:rPr spc="-20"/>
              <a:t>of</a:t>
            </a:r>
            <a:r>
              <a:rPr spc="-40"/>
              <a:t> the</a:t>
            </a:r>
            <a:r>
              <a:rPr spc="-30"/>
              <a:t> </a:t>
            </a:r>
            <a:r>
              <a:rPr spc="-50"/>
              <a:t>carbon</a:t>
            </a:r>
            <a:r>
              <a:rPr spc="-25"/>
              <a:t> </a:t>
            </a:r>
            <a:r>
              <a:rPr spc="0"/>
              <a:t>is</a:t>
            </a:r>
            <a:r>
              <a:t> </a:t>
            </a:r>
            <a:r>
              <a:rPr spc="-30"/>
              <a:t>stored</a:t>
            </a:r>
            <a:r>
              <a:t> </a:t>
            </a:r>
            <a:r>
              <a:rPr spc="-30"/>
              <a:t>in </a:t>
            </a:r>
            <a:r>
              <a:rPr spc="-40"/>
              <a:t>the</a:t>
            </a:r>
            <a:r>
              <a:t> woody </a:t>
            </a:r>
            <a:r>
              <a:rPr spc="-30"/>
              <a:t>parts</a:t>
            </a:r>
            <a:r>
              <a:t> </a:t>
            </a:r>
            <a:r>
              <a:rPr spc="-20"/>
              <a:t>of</a:t>
            </a:r>
            <a:r>
              <a:t> </a:t>
            </a:r>
            <a:r>
              <a:rPr spc="-25"/>
              <a:t>trees,</a:t>
            </a:r>
            <a:r>
              <a:t> </a:t>
            </a:r>
            <a:r>
              <a:rPr spc="-40"/>
              <a:t>such</a:t>
            </a:r>
            <a:r>
              <a:t> </a:t>
            </a:r>
            <a:r>
              <a:rPr spc="-20"/>
              <a:t>as</a:t>
            </a:r>
            <a:r>
              <a:rPr spc="-30"/>
              <a:t> </a:t>
            </a:r>
            <a:r>
              <a:t>trunks, </a:t>
            </a:r>
            <a:r>
              <a:rPr spc="-10"/>
              <a:t>branches </a:t>
            </a:r>
            <a:r>
              <a:rPr spc="-45"/>
              <a:t>and</a:t>
            </a:r>
            <a:r>
              <a:rPr spc="-30"/>
              <a:t> leaves.</a:t>
            </a:r>
            <a:r>
              <a:rPr spc="-45"/>
              <a:t> Carbon</a:t>
            </a:r>
            <a:r>
              <a:rPr spc="-30"/>
              <a:t> </a:t>
            </a:r>
            <a:r>
              <a:rPr spc="0"/>
              <a:t>is</a:t>
            </a:r>
            <a:r>
              <a:rPr spc="-55"/>
              <a:t> </a:t>
            </a:r>
            <a:r>
              <a:rPr spc="-25"/>
              <a:t>also</a:t>
            </a:r>
            <a:r>
              <a:rPr spc="-40"/>
              <a:t> </a:t>
            </a:r>
            <a:r>
              <a:rPr spc="-30"/>
              <a:t>stored</a:t>
            </a:r>
            <a:r>
              <a:rPr spc="-40"/>
              <a:t> </a:t>
            </a:r>
            <a:r>
              <a:rPr spc="-30"/>
              <a:t>in</a:t>
            </a:r>
            <a:r>
              <a:rPr spc="-40"/>
              <a:t> </a:t>
            </a:r>
            <a:r>
              <a:rPr spc="-20"/>
              <a:t>tree </a:t>
            </a:r>
            <a:r>
              <a:rPr spc="-30"/>
              <a:t>roots,</a:t>
            </a:r>
            <a:r>
              <a:rPr spc="-10"/>
              <a:t> </a:t>
            </a:r>
            <a:r>
              <a:rPr spc="-50"/>
              <a:t>which</a:t>
            </a:r>
            <a:r>
              <a:rPr spc="-10"/>
              <a:t> </a:t>
            </a:r>
            <a:r>
              <a:rPr spc="-45"/>
              <a:t>help</a:t>
            </a:r>
            <a:r>
              <a:rPr spc="-10"/>
              <a:t> </a:t>
            </a:r>
            <a:r>
              <a:rPr spc="-40"/>
              <a:t>transfer</a:t>
            </a:r>
            <a:r>
              <a:rPr spc="-10"/>
              <a:t> </a:t>
            </a:r>
            <a:r>
              <a:rPr spc="-50"/>
              <a:t>carbon</a:t>
            </a:r>
            <a:r>
              <a:rPr spc="-10"/>
              <a:t> </a:t>
            </a:r>
            <a:r>
              <a:rPr spc="-20"/>
              <a:t>to</a:t>
            </a:r>
            <a:r>
              <a:rPr spc="-10"/>
              <a:t> </a:t>
            </a:r>
            <a:r>
              <a:rPr spc="-25"/>
              <a:t>the </a:t>
            </a:r>
            <a:r>
              <a:rPr spc="-20"/>
              <a:t>soil</a:t>
            </a:r>
            <a:r>
              <a:rPr spc="-25"/>
              <a:t> </a:t>
            </a:r>
            <a:r>
              <a:rPr spc="-45"/>
              <a:t>through</a:t>
            </a:r>
            <a:r>
              <a:rPr spc="-20"/>
              <a:t> </a:t>
            </a:r>
            <a:r>
              <a:rPr spc="-40"/>
              <a:t>interactions</a:t>
            </a:r>
            <a:r>
              <a:rPr spc="-20"/>
              <a:t> with </a:t>
            </a:r>
            <a:r>
              <a:rPr spc="-10"/>
              <a:t>microorganisms.</a:t>
            </a:r>
          </a:p>
          <a:p>
            <a:pPr marR="5080" indent="12700">
              <a:lnSpc>
                <a:spcPct val="111099"/>
              </a:lnSpc>
              <a:spcBef>
                <a:spcPts val="5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Forest</a:t>
            </a:r>
            <a:r>
              <a:rPr spc="-20"/>
              <a:t> </a:t>
            </a:r>
            <a:r>
              <a:t>soil</a:t>
            </a:r>
            <a:r>
              <a:rPr spc="-15"/>
              <a:t> </a:t>
            </a:r>
            <a:r>
              <a:t>is</a:t>
            </a:r>
            <a:r>
              <a:rPr spc="-15"/>
              <a:t> </a:t>
            </a:r>
            <a:r>
              <a:t>an</a:t>
            </a:r>
            <a:r>
              <a:rPr spc="-15"/>
              <a:t> </a:t>
            </a:r>
            <a:r>
              <a:t>important</a:t>
            </a:r>
            <a:r>
              <a:rPr spc="-15"/>
              <a:t> </a:t>
            </a:r>
            <a:r>
              <a:t>carbon</a:t>
            </a:r>
            <a:r>
              <a:rPr spc="-15"/>
              <a:t> </a:t>
            </a:r>
            <a:r>
              <a:rPr spc="-10"/>
              <a:t>store. </a:t>
            </a:r>
            <a:r>
              <a:t>Organic</a:t>
            </a:r>
            <a:r>
              <a:rPr spc="-10"/>
              <a:t> </a:t>
            </a:r>
            <a:r>
              <a:t>material</a:t>
            </a:r>
            <a:r>
              <a:rPr spc="-5"/>
              <a:t> </a:t>
            </a:r>
            <a:r>
              <a:t>in</a:t>
            </a:r>
            <a:r>
              <a:rPr spc="-5"/>
              <a:t> </a:t>
            </a:r>
            <a:r>
              <a:t>the</a:t>
            </a:r>
            <a:r>
              <a:rPr spc="-5"/>
              <a:t> </a:t>
            </a:r>
            <a:r>
              <a:t>soil,</a:t>
            </a:r>
            <a:r>
              <a:rPr spc="-5"/>
              <a:t> </a:t>
            </a:r>
            <a:r>
              <a:rPr spc="-10"/>
              <a:t>which </a:t>
            </a:r>
            <a:r>
              <a:t>includes</a:t>
            </a:r>
            <a:r>
              <a:rPr spc="-10"/>
              <a:t> </a:t>
            </a:r>
            <a:r>
              <a:t>fallen</a:t>
            </a:r>
            <a:r>
              <a:rPr spc="-5"/>
              <a:t> </a:t>
            </a:r>
            <a:r>
              <a:t>leaves</a:t>
            </a:r>
            <a:r>
              <a:rPr spc="-5"/>
              <a:t> </a:t>
            </a:r>
            <a:r>
              <a:t>and</a:t>
            </a:r>
            <a:r>
              <a:rPr spc="-5"/>
              <a:t> </a:t>
            </a:r>
            <a:r>
              <a:t>needles,</a:t>
            </a:r>
            <a:r>
              <a:rPr spc="-10"/>
              <a:t> </a:t>
            </a:r>
            <a:r>
              <a:rPr spc="-20"/>
              <a:t>dead </a:t>
            </a:r>
            <a:r>
              <a:t>wood</a:t>
            </a:r>
            <a:r>
              <a:rPr spc="-10"/>
              <a:t> </a:t>
            </a:r>
            <a:r>
              <a:t>and</a:t>
            </a:r>
            <a:r>
              <a:rPr spc="-5"/>
              <a:t> </a:t>
            </a:r>
            <a:r>
              <a:t>plant</a:t>
            </a:r>
            <a:r>
              <a:rPr spc="-10"/>
              <a:t> </a:t>
            </a:r>
            <a:r>
              <a:t>debris,</a:t>
            </a:r>
            <a:r>
              <a:rPr spc="-5"/>
              <a:t> </a:t>
            </a:r>
            <a:r>
              <a:rPr spc="-10"/>
              <a:t>contains </a:t>
            </a:r>
            <a:r>
              <a:t>significant</a:t>
            </a:r>
            <a:r>
              <a:rPr spc="-5"/>
              <a:t> </a:t>
            </a:r>
            <a:r>
              <a:t>amounts</a:t>
            </a:r>
            <a:r>
              <a:rPr spc="-5"/>
              <a:t> </a:t>
            </a:r>
            <a:r>
              <a:t>of carbon.</a:t>
            </a:r>
            <a:r>
              <a:rPr spc="-5"/>
              <a:t> </a:t>
            </a:r>
            <a:r>
              <a:rPr spc="-10"/>
              <a:t>Forests </a:t>
            </a:r>
            <a:r>
              <a:t>often</a:t>
            </a:r>
            <a:r>
              <a:rPr spc="-15"/>
              <a:t> </a:t>
            </a:r>
            <a:r>
              <a:t>store</a:t>
            </a:r>
            <a:r>
              <a:rPr spc="-15"/>
              <a:t> </a:t>
            </a:r>
            <a:r>
              <a:t>more</a:t>
            </a:r>
            <a:r>
              <a:rPr spc="-15"/>
              <a:t> </a:t>
            </a:r>
            <a:r>
              <a:t>carbon</a:t>
            </a:r>
            <a:r>
              <a:rPr spc="-10"/>
              <a:t> </a:t>
            </a:r>
            <a:r>
              <a:t>in</a:t>
            </a:r>
            <a:r>
              <a:rPr spc="-15"/>
              <a:t> </a:t>
            </a:r>
            <a:r>
              <a:t>the</a:t>
            </a:r>
            <a:r>
              <a:rPr spc="-15"/>
              <a:t> </a:t>
            </a:r>
            <a:r>
              <a:t>soil</a:t>
            </a:r>
            <a:r>
              <a:rPr spc="-10"/>
              <a:t> </a:t>
            </a:r>
            <a:r>
              <a:rPr spc="-20"/>
              <a:t>than </a:t>
            </a:r>
            <a:r>
              <a:t>in</a:t>
            </a:r>
            <a:r>
              <a:rPr spc="-10"/>
              <a:t> </a:t>
            </a:r>
            <a:r>
              <a:t>the</a:t>
            </a:r>
            <a:r>
              <a:rPr spc="-5"/>
              <a:t> </a:t>
            </a:r>
            <a:r>
              <a:t>trees</a:t>
            </a:r>
            <a:r>
              <a:rPr spc="-5"/>
              <a:t> </a:t>
            </a:r>
            <a:r>
              <a:t>themselves,</a:t>
            </a:r>
            <a:r>
              <a:rPr spc="-10"/>
              <a:t> </a:t>
            </a:r>
            <a:r>
              <a:t>especially</a:t>
            </a:r>
            <a:r>
              <a:rPr spc="-5"/>
              <a:t> </a:t>
            </a:r>
            <a:r>
              <a:t>in</a:t>
            </a:r>
            <a:r>
              <a:rPr spc="-5"/>
              <a:t> </a:t>
            </a:r>
            <a:r>
              <a:rPr spc="-25"/>
              <a:t>the </a:t>
            </a:r>
            <a:r>
              <a:t>deeper</a:t>
            </a:r>
            <a:r>
              <a:rPr spc="-10"/>
              <a:t> </a:t>
            </a:r>
            <a:r>
              <a:t>layers</a:t>
            </a:r>
            <a:r>
              <a:rPr spc="-5"/>
              <a:t> </a:t>
            </a:r>
            <a:r>
              <a:t>of</a:t>
            </a:r>
            <a:r>
              <a:rPr spc="-10"/>
              <a:t> </a:t>
            </a:r>
            <a:r>
              <a:t>the</a:t>
            </a:r>
            <a:r>
              <a:rPr spc="-5"/>
              <a:t> </a:t>
            </a:r>
            <a:r>
              <a:rPr spc="-10"/>
              <a:t>soil.</a:t>
            </a:r>
          </a:p>
        </p:txBody>
      </p:sp>
      <p:sp>
        <p:nvSpPr>
          <p:cNvPr id="257" name="object 26"/>
          <p:cNvSpPr txBox="1"/>
          <p:nvPr/>
        </p:nvSpPr>
        <p:spPr>
          <a:xfrm>
            <a:off x="7004838" y="4255780"/>
            <a:ext cx="2987043" cy="155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508785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Carbon </a:t>
            </a:r>
            <a:r>
              <a:rPr spc="-10"/>
              <a:t>Cycle</a:t>
            </a:r>
          </a:p>
          <a:p>
            <a:pPr marR="5080" indent="45718">
              <a:lnSpc>
                <a:spcPct val="111099"/>
              </a:lnSpc>
              <a:spcBef>
                <a:spcPts val="8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"A</a:t>
            </a:r>
            <a:r>
              <a:rPr spc="-10"/>
              <a:t> </a:t>
            </a:r>
            <a:r>
              <a:t>tree</a:t>
            </a:r>
            <a:r>
              <a:rPr spc="-5"/>
              <a:t> </a:t>
            </a:r>
            <a:r>
              <a:t>can</a:t>
            </a:r>
            <a:r>
              <a:rPr spc="-10"/>
              <a:t> </a:t>
            </a:r>
            <a:r>
              <a:t>retain</a:t>
            </a:r>
            <a:r>
              <a:rPr spc="-5"/>
              <a:t> </a:t>
            </a:r>
            <a:r>
              <a:t>carbon</a:t>
            </a:r>
            <a:r>
              <a:rPr spc="-10"/>
              <a:t> </a:t>
            </a:r>
            <a:r>
              <a:t>for</a:t>
            </a:r>
            <a:r>
              <a:rPr spc="-5"/>
              <a:t> </a:t>
            </a:r>
            <a:r>
              <a:t>decades</a:t>
            </a:r>
            <a:r>
              <a:rPr spc="-10"/>
              <a:t> </a:t>
            </a:r>
            <a:r>
              <a:rPr spc="-25"/>
              <a:t>or </a:t>
            </a:r>
            <a:r>
              <a:t>centuries as it grows and develops. After </a:t>
            </a:r>
            <a:r>
              <a:rPr spc="-50"/>
              <a:t>a </a:t>
            </a:r>
            <a:r>
              <a:t>tree</a:t>
            </a:r>
            <a:r>
              <a:rPr spc="-5"/>
              <a:t> </a:t>
            </a:r>
            <a:r>
              <a:t>dies and begins</a:t>
            </a:r>
            <a:r>
              <a:rPr spc="-5"/>
              <a:t> </a:t>
            </a:r>
            <a:r>
              <a:t>to decompose, some</a:t>
            </a:r>
            <a:r>
              <a:rPr spc="-5"/>
              <a:t> </a:t>
            </a:r>
            <a:r>
              <a:rPr spc="-25"/>
              <a:t>of </a:t>
            </a:r>
            <a:r>
              <a:t>the</a:t>
            </a:r>
            <a:r>
              <a:rPr spc="-15"/>
              <a:t> </a:t>
            </a:r>
            <a:r>
              <a:t>carbon</a:t>
            </a:r>
            <a:r>
              <a:rPr spc="-15"/>
              <a:t> </a:t>
            </a:r>
            <a:r>
              <a:t>returns</a:t>
            </a:r>
            <a:r>
              <a:rPr spc="-15"/>
              <a:t> </a:t>
            </a:r>
            <a:r>
              <a:t>to</a:t>
            </a:r>
            <a:r>
              <a:rPr spc="-10"/>
              <a:t> </a:t>
            </a:r>
            <a:r>
              <a:t>the</a:t>
            </a:r>
            <a:r>
              <a:rPr spc="-15"/>
              <a:t> </a:t>
            </a:r>
            <a:r>
              <a:t>atmosphere</a:t>
            </a:r>
            <a:r>
              <a:rPr spc="-15"/>
              <a:t> </a:t>
            </a:r>
            <a:r>
              <a:rPr spc="-25"/>
              <a:t>as </a:t>
            </a:r>
            <a:r>
              <a:rPr spc="-104"/>
              <a:t>CO₂</a:t>
            </a:r>
            <a:r>
              <a:rPr spc="-25">
                <a:latin typeface="Arial"/>
                <a:ea typeface="Arial"/>
                <a:cs typeface="Arial"/>
                <a:sym typeface="Arial"/>
              </a:rPr>
              <a:t> </a:t>
            </a:r>
            <a:r>
              <a:t>through</a:t>
            </a:r>
            <a:r>
              <a:rPr spc="15"/>
              <a:t> </a:t>
            </a:r>
            <a:r>
              <a:t>the</a:t>
            </a:r>
            <a:r>
              <a:rPr spc="15"/>
              <a:t> </a:t>
            </a:r>
            <a:r>
              <a:rPr spc="-10"/>
              <a:t>decomposition</a:t>
            </a:r>
            <a:r>
              <a:rPr spc="15"/>
              <a:t> </a:t>
            </a:r>
            <a:r>
              <a:rPr spc="-10"/>
              <a:t>process, </a:t>
            </a:r>
            <a:r>
              <a:t>while</a:t>
            </a:r>
            <a:r>
              <a:rPr spc="-5"/>
              <a:t> </a:t>
            </a:r>
            <a:r>
              <a:t>some</a:t>
            </a:r>
            <a:r>
              <a:rPr spc="-5"/>
              <a:t> </a:t>
            </a:r>
            <a:r>
              <a:t>remains</a:t>
            </a:r>
            <a:r>
              <a:rPr spc="-5"/>
              <a:t> </a:t>
            </a:r>
            <a:r>
              <a:t>in</a:t>
            </a:r>
            <a:r>
              <a:rPr spc="-5"/>
              <a:t> </a:t>
            </a:r>
            <a:r>
              <a:t>the</a:t>
            </a:r>
            <a:r>
              <a:rPr spc="-5"/>
              <a:t> </a:t>
            </a:r>
            <a:r>
              <a:t>soil as</a:t>
            </a:r>
            <a:r>
              <a:rPr spc="-5"/>
              <a:t> </a:t>
            </a:r>
            <a:r>
              <a:rPr spc="-10"/>
              <a:t>organic </a:t>
            </a:r>
            <a:r>
              <a:t>material</a:t>
            </a:r>
            <a:r>
              <a:rPr spc="-5"/>
              <a:t> </a:t>
            </a:r>
            <a:r>
              <a:t>–</a:t>
            </a:r>
            <a:r>
              <a:rPr spc="-5"/>
              <a:t> </a:t>
            </a:r>
            <a:r>
              <a:rPr spc="-10"/>
              <a:t>humus."</a:t>
            </a:r>
          </a:p>
        </p:txBody>
      </p:sp>
      <p:grpSp>
        <p:nvGrpSpPr>
          <p:cNvPr id="696" name="object 27"/>
          <p:cNvGrpSpPr/>
          <p:nvPr/>
        </p:nvGrpSpPr>
        <p:grpSpPr>
          <a:xfrm>
            <a:off x="2451287" y="1593723"/>
            <a:ext cx="707758" cy="705704"/>
            <a:chOff x="0" y="-1"/>
            <a:chExt cx="707757" cy="705703"/>
          </a:xfrm>
        </p:grpSpPr>
        <p:sp>
          <p:nvSpPr>
            <p:cNvPr id="258" name="object 28"/>
            <p:cNvSpPr/>
            <p:nvPr/>
          </p:nvSpPr>
          <p:spPr>
            <a:xfrm>
              <a:off x="0" y="-2"/>
              <a:ext cx="707758" cy="513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4" y="0"/>
                  </a:moveTo>
                  <a:lnTo>
                    <a:pt x="9435" y="107"/>
                  </a:lnTo>
                  <a:lnTo>
                    <a:pt x="8124" y="436"/>
                  </a:lnTo>
                  <a:lnTo>
                    <a:pt x="6879" y="974"/>
                  </a:lnTo>
                  <a:lnTo>
                    <a:pt x="5710" y="1705"/>
                  </a:lnTo>
                  <a:lnTo>
                    <a:pt x="4624" y="2614"/>
                  </a:lnTo>
                  <a:lnTo>
                    <a:pt x="3630" y="3686"/>
                  </a:lnTo>
                  <a:lnTo>
                    <a:pt x="2738" y="4906"/>
                  </a:lnTo>
                  <a:lnTo>
                    <a:pt x="1956" y="6259"/>
                  </a:lnTo>
                  <a:lnTo>
                    <a:pt x="1292" y="7730"/>
                  </a:lnTo>
                  <a:lnTo>
                    <a:pt x="756" y="9304"/>
                  </a:lnTo>
                  <a:lnTo>
                    <a:pt x="356" y="10966"/>
                  </a:lnTo>
                  <a:lnTo>
                    <a:pt x="101" y="12701"/>
                  </a:lnTo>
                  <a:lnTo>
                    <a:pt x="0" y="14494"/>
                  </a:lnTo>
                  <a:lnTo>
                    <a:pt x="61" y="16329"/>
                  </a:lnTo>
                  <a:lnTo>
                    <a:pt x="293" y="18193"/>
                  </a:lnTo>
                  <a:lnTo>
                    <a:pt x="705" y="20070"/>
                  </a:lnTo>
                  <a:lnTo>
                    <a:pt x="813" y="19919"/>
                  </a:lnTo>
                  <a:lnTo>
                    <a:pt x="815" y="19672"/>
                  </a:lnTo>
                  <a:lnTo>
                    <a:pt x="828" y="19446"/>
                  </a:lnTo>
                  <a:lnTo>
                    <a:pt x="964" y="19357"/>
                  </a:lnTo>
                  <a:lnTo>
                    <a:pt x="864" y="18903"/>
                  </a:lnTo>
                  <a:lnTo>
                    <a:pt x="776" y="18447"/>
                  </a:lnTo>
                  <a:lnTo>
                    <a:pt x="698" y="17986"/>
                  </a:lnTo>
                  <a:lnTo>
                    <a:pt x="631" y="17520"/>
                  </a:lnTo>
                  <a:lnTo>
                    <a:pt x="467" y="15495"/>
                  </a:lnTo>
                  <a:lnTo>
                    <a:pt x="504" y="13508"/>
                  </a:lnTo>
                  <a:lnTo>
                    <a:pt x="731" y="11582"/>
                  </a:lnTo>
                  <a:lnTo>
                    <a:pt x="1138" y="9740"/>
                  </a:lnTo>
                  <a:lnTo>
                    <a:pt x="1714" y="8004"/>
                  </a:lnTo>
                  <a:lnTo>
                    <a:pt x="2448" y="6398"/>
                  </a:lnTo>
                  <a:lnTo>
                    <a:pt x="3330" y="4943"/>
                  </a:lnTo>
                  <a:lnTo>
                    <a:pt x="4348" y="3663"/>
                  </a:lnTo>
                  <a:lnTo>
                    <a:pt x="5493" y="2580"/>
                  </a:lnTo>
                  <a:lnTo>
                    <a:pt x="6753" y="1717"/>
                  </a:lnTo>
                  <a:lnTo>
                    <a:pt x="8118" y="1097"/>
                  </a:lnTo>
                  <a:lnTo>
                    <a:pt x="9577" y="743"/>
                  </a:lnTo>
                  <a:lnTo>
                    <a:pt x="10724" y="641"/>
                  </a:lnTo>
                  <a:lnTo>
                    <a:pt x="12164" y="767"/>
                  </a:lnTo>
                  <a:lnTo>
                    <a:pt x="13530" y="1136"/>
                  </a:lnTo>
                  <a:lnTo>
                    <a:pt x="14814" y="1730"/>
                  </a:lnTo>
                  <a:lnTo>
                    <a:pt x="16005" y="2532"/>
                  </a:lnTo>
                  <a:lnTo>
                    <a:pt x="17095" y="3524"/>
                  </a:lnTo>
                  <a:lnTo>
                    <a:pt x="18076" y="4688"/>
                  </a:lnTo>
                  <a:lnTo>
                    <a:pt x="18937" y="6006"/>
                  </a:lnTo>
                  <a:lnTo>
                    <a:pt x="19669" y="7460"/>
                  </a:lnTo>
                  <a:lnTo>
                    <a:pt x="20265" y="9034"/>
                  </a:lnTo>
                  <a:lnTo>
                    <a:pt x="20714" y="10708"/>
                  </a:lnTo>
                  <a:lnTo>
                    <a:pt x="21007" y="12465"/>
                  </a:lnTo>
                  <a:lnTo>
                    <a:pt x="21136" y="14287"/>
                  </a:lnTo>
                  <a:lnTo>
                    <a:pt x="21092" y="16157"/>
                  </a:lnTo>
                  <a:lnTo>
                    <a:pt x="20865" y="18057"/>
                  </a:lnTo>
                  <a:lnTo>
                    <a:pt x="20446" y="19968"/>
                  </a:lnTo>
                  <a:lnTo>
                    <a:pt x="20729" y="20194"/>
                  </a:lnTo>
                  <a:lnTo>
                    <a:pt x="20664" y="20615"/>
                  </a:lnTo>
                  <a:lnTo>
                    <a:pt x="20471" y="21121"/>
                  </a:lnTo>
                  <a:lnTo>
                    <a:pt x="20372" y="21600"/>
                  </a:lnTo>
                  <a:lnTo>
                    <a:pt x="20969" y="19751"/>
                  </a:lnTo>
                  <a:lnTo>
                    <a:pt x="21367" y="17872"/>
                  </a:lnTo>
                  <a:lnTo>
                    <a:pt x="21574" y="15984"/>
                  </a:lnTo>
                  <a:lnTo>
                    <a:pt x="21600" y="14108"/>
                  </a:lnTo>
                  <a:lnTo>
                    <a:pt x="21452" y="12264"/>
                  </a:lnTo>
                  <a:lnTo>
                    <a:pt x="21138" y="10473"/>
                  </a:lnTo>
                  <a:lnTo>
                    <a:pt x="20667" y="8755"/>
                  </a:lnTo>
                  <a:lnTo>
                    <a:pt x="20047" y="7132"/>
                  </a:lnTo>
                  <a:lnTo>
                    <a:pt x="19285" y="5623"/>
                  </a:lnTo>
                  <a:lnTo>
                    <a:pt x="18392" y="4249"/>
                  </a:lnTo>
                  <a:lnTo>
                    <a:pt x="17373" y="3032"/>
                  </a:lnTo>
                  <a:lnTo>
                    <a:pt x="16239" y="1990"/>
                  </a:lnTo>
                  <a:lnTo>
                    <a:pt x="14997" y="1146"/>
                  </a:lnTo>
                  <a:lnTo>
                    <a:pt x="13654" y="520"/>
                  </a:lnTo>
                  <a:lnTo>
                    <a:pt x="12221" y="131"/>
                  </a:lnTo>
                  <a:lnTo>
                    <a:pt x="10804" y="0"/>
                  </a:lnTo>
                  <a:close/>
                </a:path>
              </a:pathLst>
            </a:custGeom>
            <a:solidFill>
              <a:srgbClr val="205D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9" name="object 29"/>
            <p:cNvSpPr/>
            <p:nvPr/>
          </p:nvSpPr>
          <p:spPr>
            <a:xfrm>
              <a:off x="23115" y="459776"/>
              <a:ext cx="33913" cy="6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5" y="0"/>
                  </a:moveTo>
                  <a:lnTo>
                    <a:pt x="2551" y="715"/>
                  </a:lnTo>
                  <a:lnTo>
                    <a:pt x="2291" y="2522"/>
                  </a:lnTo>
                  <a:lnTo>
                    <a:pt x="2235" y="4494"/>
                  </a:lnTo>
                  <a:lnTo>
                    <a:pt x="0" y="5704"/>
                  </a:lnTo>
                  <a:lnTo>
                    <a:pt x="16584" y="21600"/>
                  </a:lnTo>
                  <a:lnTo>
                    <a:pt x="21600" y="19562"/>
                  </a:lnTo>
                  <a:lnTo>
                    <a:pt x="16939" y="14861"/>
                  </a:lnTo>
                  <a:lnTo>
                    <a:pt x="12627" y="9984"/>
                  </a:lnTo>
                  <a:lnTo>
                    <a:pt x="8750" y="5006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rgbClr val="2239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0" name="object 30"/>
            <p:cNvSpPr/>
            <p:nvPr/>
          </p:nvSpPr>
          <p:spPr>
            <a:xfrm>
              <a:off x="15304" y="15237"/>
              <a:ext cx="336071" cy="48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13" y="482"/>
                  </a:lnTo>
                  <a:lnTo>
                    <a:pt x="13239" y="1138"/>
                  </a:lnTo>
                  <a:lnTo>
                    <a:pt x="10584" y="2050"/>
                  </a:lnTo>
                  <a:lnTo>
                    <a:pt x="8174" y="3195"/>
                  </a:lnTo>
                  <a:lnTo>
                    <a:pt x="6028" y="4550"/>
                  </a:lnTo>
                  <a:lnTo>
                    <a:pt x="4172" y="6088"/>
                  </a:lnTo>
                  <a:lnTo>
                    <a:pt x="2625" y="7787"/>
                  </a:lnTo>
                  <a:lnTo>
                    <a:pt x="1413" y="9623"/>
                  </a:lnTo>
                  <a:lnTo>
                    <a:pt x="556" y="11571"/>
                  </a:lnTo>
                  <a:lnTo>
                    <a:pt x="78" y="13608"/>
                  </a:lnTo>
                  <a:lnTo>
                    <a:pt x="0" y="15710"/>
                  </a:lnTo>
                  <a:lnTo>
                    <a:pt x="346" y="17851"/>
                  </a:lnTo>
                  <a:lnTo>
                    <a:pt x="506" y="17736"/>
                  </a:lnTo>
                  <a:lnTo>
                    <a:pt x="557" y="17980"/>
                  </a:lnTo>
                  <a:lnTo>
                    <a:pt x="964" y="18984"/>
                  </a:lnTo>
                  <a:lnTo>
                    <a:pt x="1438" y="19909"/>
                  </a:lnTo>
                  <a:lnTo>
                    <a:pt x="2047" y="20789"/>
                  </a:lnTo>
                  <a:lnTo>
                    <a:pt x="2837" y="21600"/>
                  </a:lnTo>
                  <a:lnTo>
                    <a:pt x="2764" y="20705"/>
                  </a:lnTo>
                  <a:lnTo>
                    <a:pt x="2574" y="19817"/>
                  </a:lnTo>
                  <a:lnTo>
                    <a:pt x="2361" y="18930"/>
                  </a:lnTo>
                  <a:lnTo>
                    <a:pt x="2215" y="18040"/>
                  </a:lnTo>
                  <a:lnTo>
                    <a:pt x="2149" y="15758"/>
                  </a:lnTo>
                  <a:lnTo>
                    <a:pt x="2405" y="13529"/>
                  </a:lnTo>
                  <a:lnTo>
                    <a:pt x="3024" y="11372"/>
                  </a:lnTo>
                  <a:lnTo>
                    <a:pt x="4053" y="9306"/>
                  </a:lnTo>
                  <a:lnTo>
                    <a:pt x="5533" y="7352"/>
                  </a:lnTo>
                  <a:lnTo>
                    <a:pt x="7509" y="5528"/>
                  </a:lnTo>
                  <a:lnTo>
                    <a:pt x="10316" y="3647"/>
                  </a:lnTo>
                  <a:lnTo>
                    <a:pt x="10895" y="3344"/>
                  </a:lnTo>
                  <a:lnTo>
                    <a:pt x="10944" y="3344"/>
                  </a:lnTo>
                  <a:lnTo>
                    <a:pt x="11425" y="3743"/>
                  </a:lnTo>
                  <a:lnTo>
                    <a:pt x="11713" y="3425"/>
                  </a:lnTo>
                  <a:lnTo>
                    <a:pt x="11260" y="3430"/>
                  </a:lnTo>
                  <a:lnTo>
                    <a:pt x="11051" y="3320"/>
                  </a:lnTo>
                  <a:lnTo>
                    <a:pt x="10930" y="3136"/>
                  </a:lnTo>
                  <a:lnTo>
                    <a:pt x="10740" y="2912"/>
                  </a:lnTo>
                  <a:lnTo>
                    <a:pt x="8519" y="4163"/>
                  </a:lnTo>
                  <a:lnTo>
                    <a:pt x="6549" y="5594"/>
                  </a:lnTo>
                  <a:lnTo>
                    <a:pt x="4845" y="7182"/>
                  </a:lnTo>
                  <a:lnTo>
                    <a:pt x="3421" y="8899"/>
                  </a:lnTo>
                  <a:lnTo>
                    <a:pt x="4941" y="6825"/>
                  </a:lnTo>
                  <a:lnTo>
                    <a:pt x="7027" y="4933"/>
                  </a:lnTo>
                  <a:lnTo>
                    <a:pt x="9558" y="3345"/>
                  </a:lnTo>
                  <a:lnTo>
                    <a:pt x="12413" y="2184"/>
                  </a:lnTo>
                  <a:lnTo>
                    <a:pt x="10934" y="2831"/>
                  </a:lnTo>
                  <a:lnTo>
                    <a:pt x="11733" y="2499"/>
                  </a:lnTo>
                  <a:lnTo>
                    <a:pt x="11820" y="2947"/>
                  </a:lnTo>
                  <a:lnTo>
                    <a:pt x="12063" y="2966"/>
                  </a:lnTo>
                  <a:lnTo>
                    <a:pt x="12561" y="2844"/>
                  </a:lnTo>
                  <a:lnTo>
                    <a:pt x="14586" y="2240"/>
                  </a:lnTo>
                  <a:lnTo>
                    <a:pt x="15333" y="2049"/>
                  </a:lnTo>
                  <a:lnTo>
                    <a:pt x="18250" y="1717"/>
                  </a:lnTo>
                  <a:lnTo>
                    <a:pt x="20347" y="1661"/>
                  </a:lnTo>
                  <a:lnTo>
                    <a:pt x="20976" y="1665"/>
                  </a:lnTo>
                  <a:lnTo>
                    <a:pt x="21522" y="16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FCE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1" name="object 31"/>
            <p:cNvSpPr/>
            <p:nvPr/>
          </p:nvSpPr>
          <p:spPr>
            <a:xfrm>
              <a:off x="36439" y="508227"/>
              <a:ext cx="625021" cy="19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90" y="4362"/>
                  </a:lnTo>
                  <a:lnTo>
                    <a:pt x="1721" y="8241"/>
                  </a:lnTo>
                  <a:lnTo>
                    <a:pt x="2776" y="11635"/>
                  </a:lnTo>
                  <a:lnTo>
                    <a:pt x="3938" y="14540"/>
                  </a:lnTo>
                  <a:lnTo>
                    <a:pt x="5190" y="16952"/>
                  </a:lnTo>
                  <a:lnTo>
                    <a:pt x="6513" y="18867"/>
                  </a:lnTo>
                  <a:lnTo>
                    <a:pt x="7890" y="20283"/>
                  </a:lnTo>
                  <a:lnTo>
                    <a:pt x="9304" y="21195"/>
                  </a:lnTo>
                  <a:lnTo>
                    <a:pt x="10736" y="21600"/>
                  </a:lnTo>
                  <a:lnTo>
                    <a:pt x="12171" y="21495"/>
                  </a:lnTo>
                  <a:lnTo>
                    <a:pt x="13589" y="20876"/>
                  </a:lnTo>
                  <a:lnTo>
                    <a:pt x="14974" y="19739"/>
                  </a:lnTo>
                  <a:lnTo>
                    <a:pt x="16308" y="18081"/>
                  </a:lnTo>
                  <a:lnTo>
                    <a:pt x="17574" y="15899"/>
                  </a:lnTo>
                  <a:lnTo>
                    <a:pt x="18753" y="13189"/>
                  </a:lnTo>
                  <a:lnTo>
                    <a:pt x="19829" y="9947"/>
                  </a:lnTo>
                  <a:lnTo>
                    <a:pt x="20784" y="6170"/>
                  </a:lnTo>
                  <a:lnTo>
                    <a:pt x="21600" y="1854"/>
                  </a:lnTo>
                  <a:lnTo>
                    <a:pt x="21403" y="2105"/>
                  </a:lnTo>
                  <a:lnTo>
                    <a:pt x="21344" y="1300"/>
                  </a:lnTo>
                  <a:lnTo>
                    <a:pt x="21181" y="1060"/>
                  </a:lnTo>
                  <a:lnTo>
                    <a:pt x="20830" y="2923"/>
                  </a:lnTo>
                  <a:lnTo>
                    <a:pt x="20614" y="4002"/>
                  </a:lnTo>
                  <a:lnTo>
                    <a:pt x="20491" y="4505"/>
                  </a:lnTo>
                  <a:lnTo>
                    <a:pt x="20403" y="4590"/>
                  </a:lnTo>
                  <a:lnTo>
                    <a:pt x="20120" y="3674"/>
                  </a:lnTo>
                  <a:lnTo>
                    <a:pt x="20009" y="3577"/>
                  </a:lnTo>
                  <a:lnTo>
                    <a:pt x="19701" y="3576"/>
                  </a:lnTo>
                  <a:lnTo>
                    <a:pt x="19358" y="3922"/>
                  </a:lnTo>
                  <a:lnTo>
                    <a:pt x="19007" y="4393"/>
                  </a:lnTo>
                  <a:lnTo>
                    <a:pt x="18670" y="4770"/>
                  </a:lnTo>
                  <a:lnTo>
                    <a:pt x="17519" y="6890"/>
                  </a:lnTo>
                  <a:lnTo>
                    <a:pt x="16020" y="8689"/>
                  </a:lnTo>
                  <a:lnTo>
                    <a:pt x="14468" y="10000"/>
                  </a:lnTo>
                  <a:lnTo>
                    <a:pt x="12882" y="10817"/>
                  </a:lnTo>
                  <a:lnTo>
                    <a:pt x="11278" y="11132"/>
                  </a:lnTo>
                  <a:lnTo>
                    <a:pt x="9673" y="10937"/>
                  </a:lnTo>
                  <a:lnTo>
                    <a:pt x="8086" y="10224"/>
                  </a:lnTo>
                  <a:lnTo>
                    <a:pt x="6533" y="8986"/>
                  </a:lnTo>
                  <a:lnTo>
                    <a:pt x="5032" y="7215"/>
                  </a:lnTo>
                  <a:lnTo>
                    <a:pt x="3600" y="4902"/>
                  </a:lnTo>
                  <a:lnTo>
                    <a:pt x="3172" y="4801"/>
                  </a:lnTo>
                  <a:lnTo>
                    <a:pt x="2313" y="4542"/>
                  </a:lnTo>
                  <a:lnTo>
                    <a:pt x="1884" y="4505"/>
                  </a:lnTo>
                  <a:lnTo>
                    <a:pt x="2973" y="9017"/>
                  </a:lnTo>
                  <a:lnTo>
                    <a:pt x="4291" y="12883"/>
                  </a:lnTo>
                  <a:lnTo>
                    <a:pt x="5787" y="16055"/>
                  </a:lnTo>
                  <a:lnTo>
                    <a:pt x="7409" y="18483"/>
                  </a:lnTo>
                  <a:lnTo>
                    <a:pt x="6635" y="17753"/>
                  </a:lnTo>
                  <a:lnTo>
                    <a:pt x="5206" y="15440"/>
                  </a:lnTo>
                  <a:lnTo>
                    <a:pt x="3869" y="12563"/>
                  </a:lnTo>
                  <a:lnTo>
                    <a:pt x="2654" y="9173"/>
                  </a:lnTo>
                  <a:lnTo>
                    <a:pt x="1591" y="5322"/>
                  </a:lnTo>
                  <a:lnTo>
                    <a:pt x="711" y="1060"/>
                  </a:lnTo>
                  <a:lnTo>
                    <a:pt x="439" y="1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20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0" name="object 32"/>
            <p:cNvGrpSpPr/>
            <p:nvPr/>
          </p:nvGrpSpPr>
          <p:grpSpPr>
            <a:xfrm>
              <a:off x="140702" y="545985"/>
              <a:ext cx="440474" cy="64021"/>
              <a:chOff x="0" y="0"/>
              <a:chExt cx="440473" cy="64020"/>
            </a:xfrm>
          </p:grpSpPr>
          <p:sp>
            <p:nvSpPr>
              <p:cNvPr id="262" name="Shape"/>
              <p:cNvSpPr/>
              <p:nvPr/>
            </p:nvSpPr>
            <p:spPr>
              <a:xfrm>
                <a:off x="-1" y="5724"/>
                <a:ext cx="380312" cy="58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4" y="0"/>
                    </a:moveTo>
                    <a:lnTo>
                      <a:pt x="338" y="0"/>
                    </a:lnTo>
                    <a:lnTo>
                      <a:pt x="54" y="514"/>
                    </a:lnTo>
                    <a:lnTo>
                      <a:pt x="0" y="514"/>
                    </a:lnTo>
                    <a:lnTo>
                      <a:pt x="2288" y="8128"/>
                    </a:lnTo>
                    <a:lnTo>
                      <a:pt x="4815" y="14329"/>
                    </a:lnTo>
                    <a:lnTo>
                      <a:pt x="7367" y="18524"/>
                    </a:lnTo>
                    <a:lnTo>
                      <a:pt x="9976" y="20939"/>
                    </a:lnTo>
                    <a:lnTo>
                      <a:pt x="12612" y="21600"/>
                    </a:lnTo>
                    <a:lnTo>
                      <a:pt x="15249" y="20534"/>
                    </a:lnTo>
                    <a:lnTo>
                      <a:pt x="17856" y="17765"/>
                    </a:lnTo>
                    <a:lnTo>
                      <a:pt x="20406" y="13322"/>
                    </a:lnTo>
                    <a:lnTo>
                      <a:pt x="21600" y="10368"/>
                    </a:lnTo>
                    <a:lnTo>
                      <a:pt x="12000" y="10368"/>
                    </a:lnTo>
                    <a:lnTo>
                      <a:pt x="11644" y="10045"/>
                    </a:lnTo>
                    <a:lnTo>
                      <a:pt x="9143" y="10045"/>
                    </a:lnTo>
                    <a:lnTo>
                      <a:pt x="8188" y="8361"/>
                    </a:lnTo>
                    <a:lnTo>
                      <a:pt x="8177" y="8361"/>
                    </a:lnTo>
                    <a:lnTo>
                      <a:pt x="8904" y="6465"/>
                    </a:lnTo>
                    <a:lnTo>
                      <a:pt x="6644" y="6465"/>
                    </a:lnTo>
                    <a:lnTo>
                      <a:pt x="6206" y="5935"/>
                    </a:lnTo>
                    <a:lnTo>
                      <a:pt x="5810" y="5041"/>
                    </a:lnTo>
                    <a:lnTo>
                      <a:pt x="5636" y="4311"/>
                    </a:lnTo>
                    <a:lnTo>
                      <a:pt x="5636" y="4198"/>
                    </a:lnTo>
                    <a:lnTo>
                      <a:pt x="5851" y="3780"/>
                    </a:lnTo>
                    <a:lnTo>
                      <a:pt x="5821" y="2589"/>
                    </a:lnTo>
                    <a:lnTo>
                      <a:pt x="5815" y="2353"/>
                    </a:lnTo>
                    <a:lnTo>
                      <a:pt x="2963" y="2353"/>
                    </a:lnTo>
                    <a:lnTo>
                      <a:pt x="2855" y="2199"/>
                    </a:lnTo>
                    <a:lnTo>
                      <a:pt x="2835" y="2199"/>
                    </a:lnTo>
                    <a:lnTo>
                      <a:pt x="2634" y="377"/>
                    </a:lnTo>
                    <a:lnTo>
                      <a:pt x="2628" y="325"/>
                    </a:lnTo>
                    <a:lnTo>
                      <a:pt x="2622" y="269"/>
                    </a:lnTo>
                    <a:lnTo>
                      <a:pt x="2413" y="87"/>
                    </a:lnTo>
                    <a:lnTo>
                      <a:pt x="644" y="87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443A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" name="Shape"/>
              <p:cNvSpPr/>
              <p:nvPr/>
            </p:nvSpPr>
            <p:spPr>
              <a:xfrm>
                <a:off x="211281" y="20381"/>
                <a:ext cx="175430" cy="13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33" y="0"/>
                    </a:moveTo>
                    <a:lnTo>
                      <a:pt x="2297" y="5958"/>
                    </a:lnTo>
                    <a:lnTo>
                      <a:pt x="1512" y="9982"/>
                    </a:lnTo>
                    <a:lnTo>
                      <a:pt x="675" y="14450"/>
                    </a:lnTo>
                    <a:lnTo>
                      <a:pt x="0" y="21600"/>
                    </a:lnTo>
                    <a:lnTo>
                      <a:pt x="20812" y="21600"/>
                    </a:lnTo>
                    <a:lnTo>
                      <a:pt x="21600" y="17667"/>
                    </a:lnTo>
                    <a:lnTo>
                      <a:pt x="10362" y="17667"/>
                    </a:lnTo>
                    <a:lnTo>
                      <a:pt x="10300" y="15731"/>
                    </a:lnTo>
                    <a:lnTo>
                      <a:pt x="9563" y="15731"/>
                    </a:lnTo>
                    <a:lnTo>
                      <a:pt x="8448" y="14450"/>
                    </a:lnTo>
                    <a:lnTo>
                      <a:pt x="7582" y="12816"/>
                    </a:lnTo>
                    <a:lnTo>
                      <a:pt x="7553" y="12816"/>
                    </a:lnTo>
                    <a:lnTo>
                      <a:pt x="5060" y="7206"/>
                    </a:lnTo>
                    <a:lnTo>
                      <a:pt x="3726" y="7206"/>
                    </a:lnTo>
                    <a:lnTo>
                      <a:pt x="2833" y="0"/>
                    </a:lnTo>
                    <a:close/>
                  </a:path>
                </a:pathLst>
              </a:custGeom>
              <a:solidFill>
                <a:srgbClr val="443A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" name="Shape"/>
              <p:cNvSpPr/>
              <p:nvPr/>
            </p:nvSpPr>
            <p:spPr>
              <a:xfrm>
                <a:off x="297272" y="13726"/>
                <a:ext cx="125338" cy="17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88" y="0"/>
                    </a:moveTo>
                    <a:lnTo>
                      <a:pt x="5995" y="0"/>
                    </a:lnTo>
                    <a:lnTo>
                      <a:pt x="4159" y="7221"/>
                    </a:lnTo>
                    <a:lnTo>
                      <a:pt x="5085" y="15052"/>
                    </a:lnTo>
                    <a:lnTo>
                      <a:pt x="4995" y="15767"/>
                    </a:lnTo>
                    <a:lnTo>
                      <a:pt x="4965" y="15767"/>
                    </a:lnTo>
                    <a:lnTo>
                      <a:pt x="4171" y="17918"/>
                    </a:lnTo>
                    <a:lnTo>
                      <a:pt x="2645" y="19859"/>
                    </a:lnTo>
                    <a:lnTo>
                      <a:pt x="1048" y="21182"/>
                    </a:lnTo>
                    <a:lnTo>
                      <a:pt x="0" y="21600"/>
                    </a:lnTo>
                    <a:lnTo>
                      <a:pt x="15413" y="21600"/>
                    </a:lnTo>
                    <a:lnTo>
                      <a:pt x="18162" y="14161"/>
                    </a:lnTo>
                    <a:lnTo>
                      <a:pt x="19644" y="9457"/>
                    </a:lnTo>
                    <a:lnTo>
                      <a:pt x="21245" y="3864"/>
                    </a:lnTo>
                    <a:lnTo>
                      <a:pt x="21600" y="2344"/>
                    </a:lnTo>
                    <a:lnTo>
                      <a:pt x="7805" y="2344"/>
                    </a:lnTo>
                    <a:lnTo>
                      <a:pt x="6088" y="0"/>
                    </a:lnTo>
                    <a:close/>
                  </a:path>
                </a:pathLst>
              </a:custGeom>
              <a:solidFill>
                <a:srgbClr val="443A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" name="Shape"/>
              <p:cNvSpPr/>
              <p:nvPr/>
            </p:nvSpPr>
            <p:spPr>
              <a:xfrm>
                <a:off x="342562" y="5325"/>
                <a:ext cx="8279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15" y="0"/>
                    </a:moveTo>
                    <a:lnTo>
                      <a:pt x="2478" y="1908"/>
                    </a:lnTo>
                    <a:lnTo>
                      <a:pt x="1451" y="17093"/>
                    </a:lnTo>
                    <a:lnTo>
                      <a:pt x="0" y="21600"/>
                    </a:lnTo>
                    <a:lnTo>
                      <a:pt x="20883" y="21600"/>
                    </a:lnTo>
                    <a:lnTo>
                      <a:pt x="21600" y="17093"/>
                    </a:lnTo>
                    <a:lnTo>
                      <a:pt x="7367" y="17093"/>
                    </a:lnTo>
                    <a:lnTo>
                      <a:pt x="3847" y="13626"/>
                    </a:lnTo>
                    <a:lnTo>
                      <a:pt x="2518" y="10022"/>
                    </a:lnTo>
                    <a:lnTo>
                      <a:pt x="3615" y="0"/>
                    </a:lnTo>
                    <a:close/>
                  </a:path>
                </a:pathLst>
              </a:custGeom>
              <a:solidFill>
                <a:srgbClr val="443A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" name="Shape"/>
              <p:cNvSpPr/>
              <p:nvPr/>
            </p:nvSpPr>
            <p:spPr>
              <a:xfrm>
                <a:off x="369567" y="4773"/>
                <a:ext cx="6218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65" y="0"/>
                    </a:moveTo>
                    <a:lnTo>
                      <a:pt x="1816" y="0"/>
                    </a:lnTo>
                    <a:lnTo>
                      <a:pt x="1485" y="1731"/>
                    </a:lnTo>
                    <a:lnTo>
                      <a:pt x="1686" y="11811"/>
                    </a:lnTo>
                    <a:lnTo>
                      <a:pt x="1707" y="12828"/>
                    </a:lnTo>
                    <a:lnTo>
                      <a:pt x="1738" y="14400"/>
                    </a:lnTo>
                    <a:lnTo>
                      <a:pt x="1763" y="15651"/>
                    </a:lnTo>
                    <a:lnTo>
                      <a:pt x="0" y="21600"/>
                    </a:lnTo>
                    <a:lnTo>
                      <a:pt x="19381" y="21600"/>
                    </a:lnTo>
                    <a:lnTo>
                      <a:pt x="20724" y="12828"/>
                    </a:lnTo>
                    <a:lnTo>
                      <a:pt x="21600" y="4626"/>
                    </a:lnTo>
                    <a:lnTo>
                      <a:pt x="14605" y="4626"/>
                    </a:lnTo>
                    <a:lnTo>
                      <a:pt x="5265" y="0"/>
                    </a:lnTo>
                    <a:close/>
                  </a:path>
                </a:pathLst>
              </a:custGeom>
              <a:solidFill>
                <a:srgbClr val="443A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" name="Shape"/>
              <p:cNvSpPr/>
              <p:nvPr/>
            </p:nvSpPr>
            <p:spPr>
              <a:xfrm>
                <a:off x="92232" y="193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8" y="0"/>
                    </a:moveTo>
                    <a:lnTo>
                      <a:pt x="6044" y="20415"/>
                    </a:lnTo>
                    <a:lnTo>
                      <a:pt x="9454" y="2041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008" y="0"/>
                    </a:lnTo>
                    <a:close/>
                  </a:path>
                </a:pathLst>
              </a:custGeom>
              <a:solidFill>
                <a:srgbClr val="443A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" name="Shape"/>
              <p:cNvSpPr/>
              <p:nvPr/>
            </p:nvSpPr>
            <p:spPr>
              <a:xfrm>
                <a:off x="422203" y="1696"/>
                <a:ext cx="1273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42" y="0"/>
                    </a:moveTo>
                    <a:lnTo>
                      <a:pt x="0" y="3801"/>
                    </a:lnTo>
                    <a:lnTo>
                      <a:pt x="556" y="3801"/>
                    </a:lnTo>
                    <a:lnTo>
                      <a:pt x="1465" y="21600"/>
                    </a:lnTo>
                    <a:lnTo>
                      <a:pt x="16183" y="21600"/>
                    </a:lnTo>
                    <a:lnTo>
                      <a:pt x="21600" y="1040"/>
                    </a:lnTo>
                    <a:lnTo>
                      <a:pt x="17279" y="1040"/>
                    </a:lnTo>
                    <a:lnTo>
                      <a:pt x="7242" y="0"/>
                    </a:lnTo>
                    <a:close/>
                  </a:path>
                </a:pathLst>
              </a:custGeom>
              <a:solidFill>
                <a:srgbClr val="443A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" name="Shape"/>
              <p:cNvSpPr/>
              <p:nvPr/>
            </p:nvSpPr>
            <p:spPr>
              <a:xfrm>
                <a:off x="427770" y="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714" y="0"/>
                    </a:lnTo>
                    <a:lnTo>
                      <a:pt x="0" y="21600"/>
                    </a:lnTo>
                    <a:lnTo>
                      <a:pt x="159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3A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91" name="object 33"/>
            <p:cNvGrpSpPr/>
            <p:nvPr/>
          </p:nvGrpSpPr>
          <p:grpSpPr>
            <a:xfrm>
              <a:off x="147414" y="535845"/>
              <a:ext cx="416398" cy="49055"/>
              <a:chOff x="0" y="0"/>
              <a:chExt cx="416397" cy="49054"/>
            </a:xfrm>
          </p:grpSpPr>
          <p:sp>
            <p:nvSpPr>
              <p:cNvPr id="271" name="Triangle"/>
              <p:cNvSpPr/>
              <p:nvPr/>
            </p:nvSpPr>
            <p:spPr>
              <a:xfrm>
                <a:off x="188090" y="36350"/>
                <a:ext cx="19331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84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" name="Shape"/>
              <p:cNvSpPr/>
              <p:nvPr/>
            </p:nvSpPr>
            <p:spPr>
              <a:xfrm>
                <a:off x="137255" y="26611"/>
                <a:ext cx="183115" cy="16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20" y="0"/>
                    </a:lnTo>
                    <a:lnTo>
                      <a:pt x="2153" y="5968"/>
                    </a:lnTo>
                    <a:lnTo>
                      <a:pt x="0" y="15599"/>
                    </a:lnTo>
                    <a:lnTo>
                      <a:pt x="23" y="15599"/>
                    </a:lnTo>
                    <a:lnTo>
                      <a:pt x="2007" y="21600"/>
                    </a:lnTo>
                    <a:lnTo>
                      <a:pt x="4011" y="21166"/>
                    </a:lnTo>
                    <a:lnTo>
                      <a:pt x="5997" y="19727"/>
                    </a:lnTo>
                    <a:lnTo>
                      <a:pt x="8276" y="19727"/>
                    </a:lnTo>
                    <a:lnTo>
                      <a:pt x="8587" y="16929"/>
                    </a:lnTo>
                    <a:lnTo>
                      <a:pt x="9389" y="13291"/>
                    </a:lnTo>
                    <a:lnTo>
                      <a:pt x="10141" y="10015"/>
                    </a:lnTo>
                    <a:lnTo>
                      <a:pt x="10655" y="5163"/>
                    </a:lnTo>
                    <a:lnTo>
                      <a:pt x="21009" y="5163"/>
                    </a:lnTo>
                    <a:lnTo>
                      <a:pt x="20931" y="412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" name="Shape"/>
              <p:cNvSpPr/>
              <p:nvPr/>
            </p:nvSpPr>
            <p:spPr>
              <a:xfrm>
                <a:off x="92515" y="21413"/>
                <a:ext cx="2301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16" y="0"/>
                    </a:moveTo>
                    <a:lnTo>
                      <a:pt x="2961" y="0"/>
                    </a:lnTo>
                    <a:lnTo>
                      <a:pt x="3518" y="6922"/>
                    </a:lnTo>
                    <a:lnTo>
                      <a:pt x="3564" y="7492"/>
                    </a:lnTo>
                    <a:lnTo>
                      <a:pt x="0" y="9692"/>
                    </a:lnTo>
                    <a:lnTo>
                      <a:pt x="0" y="10286"/>
                    </a:lnTo>
                    <a:lnTo>
                      <a:pt x="2871" y="14122"/>
                    </a:lnTo>
                    <a:lnTo>
                      <a:pt x="9423" y="18816"/>
                    </a:lnTo>
                    <a:lnTo>
                      <a:pt x="16663" y="21600"/>
                    </a:lnTo>
                    <a:lnTo>
                      <a:pt x="21600" y="19706"/>
                    </a:lnTo>
                    <a:lnTo>
                      <a:pt x="20926" y="17357"/>
                    </a:lnTo>
                    <a:lnTo>
                      <a:pt x="20819" y="16986"/>
                    </a:lnTo>
                    <a:lnTo>
                      <a:pt x="9691" y="16986"/>
                    </a:lnTo>
                    <a:lnTo>
                      <a:pt x="7391" y="13822"/>
                    </a:lnTo>
                    <a:lnTo>
                      <a:pt x="10016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" name="Shape"/>
              <p:cNvSpPr/>
              <p:nvPr/>
            </p:nvSpPr>
            <p:spPr>
              <a:xfrm>
                <a:off x="112646" y="20019"/>
                <a:ext cx="23011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2" y="0"/>
                    </a:lnTo>
                    <a:lnTo>
                      <a:pt x="363" y="858"/>
                    </a:lnTo>
                    <a:lnTo>
                      <a:pt x="297" y="858"/>
                    </a:lnTo>
                    <a:lnTo>
                      <a:pt x="18" y="12947"/>
                    </a:lnTo>
                    <a:lnTo>
                      <a:pt x="9" y="13342"/>
                    </a:lnTo>
                    <a:lnTo>
                      <a:pt x="0" y="13740"/>
                    </a:lnTo>
                    <a:lnTo>
                      <a:pt x="125" y="19553"/>
                    </a:lnTo>
                    <a:lnTo>
                      <a:pt x="135" y="20029"/>
                    </a:lnTo>
                    <a:lnTo>
                      <a:pt x="669" y="21600"/>
                    </a:lnTo>
                    <a:lnTo>
                      <a:pt x="1313" y="18463"/>
                    </a:lnTo>
                    <a:lnTo>
                      <a:pt x="2386" y="11998"/>
                    </a:lnTo>
                    <a:lnTo>
                      <a:pt x="2942" y="11428"/>
                    </a:lnTo>
                    <a:lnTo>
                      <a:pt x="19498" y="11428"/>
                    </a:lnTo>
                    <a:lnTo>
                      <a:pt x="19966" y="4294"/>
                    </a:lnTo>
                    <a:lnTo>
                      <a:pt x="21490" y="429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" name="Shape"/>
              <p:cNvSpPr/>
              <p:nvPr/>
            </p:nvSpPr>
            <p:spPr>
              <a:xfrm>
                <a:off x="348147" y="16819"/>
                <a:ext cx="1978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21" y="0"/>
                    </a:moveTo>
                    <a:lnTo>
                      <a:pt x="0" y="0"/>
                    </a:lnTo>
                    <a:lnTo>
                      <a:pt x="2673" y="7200"/>
                    </a:lnTo>
                    <a:lnTo>
                      <a:pt x="17403" y="21600"/>
                    </a:lnTo>
                    <a:lnTo>
                      <a:pt x="16059" y="21600"/>
                    </a:lnTo>
                    <a:lnTo>
                      <a:pt x="21600" y="3742"/>
                    </a:lnTo>
                    <a:lnTo>
                      <a:pt x="21521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" name="Shape"/>
              <p:cNvSpPr/>
              <p:nvPr/>
            </p:nvSpPr>
            <p:spPr>
              <a:xfrm>
                <a:off x="32193" y="12690"/>
                <a:ext cx="6149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783" y="796"/>
                    </a:lnTo>
                    <a:lnTo>
                      <a:pt x="1258" y="796"/>
                    </a:lnTo>
                    <a:lnTo>
                      <a:pt x="2551" y="2465"/>
                    </a:lnTo>
                    <a:lnTo>
                      <a:pt x="3844" y="19873"/>
                    </a:lnTo>
                    <a:lnTo>
                      <a:pt x="4661" y="21600"/>
                    </a:lnTo>
                    <a:lnTo>
                      <a:pt x="7371" y="13395"/>
                    </a:lnTo>
                    <a:lnTo>
                      <a:pt x="20787" y="133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" name="Shape"/>
              <p:cNvSpPr/>
              <p:nvPr/>
            </p:nvSpPr>
            <p:spPr>
              <a:xfrm>
                <a:off x="85520" y="1561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61" y="0"/>
                    </a:moveTo>
                    <a:lnTo>
                      <a:pt x="1155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361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8" name="Shape"/>
              <p:cNvSpPr/>
              <p:nvPr/>
            </p:nvSpPr>
            <p:spPr>
              <a:xfrm>
                <a:off x="339104" y="1561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44" y="0"/>
                    </a:moveTo>
                    <a:lnTo>
                      <a:pt x="1444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744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" name="Shape"/>
              <p:cNvSpPr/>
              <p:nvPr/>
            </p:nvSpPr>
            <p:spPr>
              <a:xfrm>
                <a:off x="94407" y="11821"/>
                <a:ext cx="249220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52" y="0"/>
                    </a:moveTo>
                    <a:lnTo>
                      <a:pt x="0" y="0"/>
                    </a:lnTo>
                    <a:lnTo>
                      <a:pt x="75" y="15783"/>
                    </a:lnTo>
                    <a:lnTo>
                      <a:pt x="83" y="17563"/>
                    </a:lnTo>
                    <a:lnTo>
                      <a:pt x="92" y="19426"/>
                    </a:lnTo>
                    <a:lnTo>
                      <a:pt x="102" y="21600"/>
                    </a:lnTo>
                    <a:lnTo>
                      <a:pt x="21556" y="21600"/>
                    </a:lnTo>
                    <a:lnTo>
                      <a:pt x="21600" y="19426"/>
                    </a:lnTo>
                    <a:lnTo>
                      <a:pt x="9995" y="19426"/>
                    </a:lnTo>
                    <a:lnTo>
                      <a:pt x="9798" y="15783"/>
                    </a:lnTo>
                    <a:lnTo>
                      <a:pt x="9786" y="15783"/>
                    </a:lnTo>
                    <a:lnTo>
                      <a:pt x="9778" y="13185"/>
                    </a:lnTo>
                    <a:lnTo>
                      <a:pt x="9767" y="9847"/>
                    </a:lnTo>
                    <a:lnTo>
                      <a:pt x="9757" y="6586"/>
                    </a:lnTo>
                    <a:lnTo>
                      <a:pt x="9748" y="3756"/>
                    </a:lnTo>
                    <a:lnTo>
                      <a:pt x="9712" y="928"/>
                    </a:lnTo>
                    <a:lnTo>
                      <a:pt x="9329" y="928"/>
                    </a:lnTo>
                    <a:lnTo>
                      <a:pt x="9352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" name="Shape"/>
              <p:cNvSpPr/>
              <p:nvPr/>
            </p:nvSpPr>
            <p:spPr>
              <a:xfrm>
                <a:off x="218129" y="10409"/>
                <a:ext cx="19795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1" y="0"/>
                    </a:moveTo>
                    <a:lnTo>
                      <a:pt x="0" y="0"/>
                    </a:lnTo>
                    <a:lnTo>
                      <a:pt x="137" y="10429"/>
                    </a:lnTo>
                    <a:lnTo>
                      <a:pt x="143" y="10870"/>
                    </a:lnTo>
                    <a:lnTo>
                      <a:pt x="155" y="11789"/>
                    </a:lnTo>
                    <a:lnTo>
                      <a:pt x="162" y="12286"/>
                    </a:lnTo>
                    <a:lnTo>
                      <a:pt x="174" y="13200"/>
                    </a:lnTo>
                    <a:lnTo>
                      <a:pt x="14357" y="13200"/>
                    </a:lnTo>
                    <a:lnTo>
                      <a:pt x="13899" y="21212"/>
                    </a:lnTo>
                    <a:lnTo>
                      <a:pt x="13974" y="21600"/>
                    </a:lnTo>
                    <a:lnTo>
                      <a:pt x="16326" y="21600"/>
                    </a:lnTo>
                    <a:lnTo>
                      <a:pt x="16261" y="15586"/>
                    </a:lnTo>
                    <a:lnTo>
                      <a:pt x="16239" y="15586"/>
                    </a:lnTo>
                    <a:lnTo>
                      <a:pt x="16363" y="14394"/>
                    </a:lnTo>
                    <a:lnTo>
                      <a:pt x="21600" y="14394"/>
                    </a:lnTo>
                    <a:lnTo>
                      <a:pt x="21587" y="13200"/>
                    </a:lnTo>
                    <a:lnTo>
                      <a:pt x="21576" y="12286"/>
                    </a:lnTo>
                    <a:lnTo>
                      <a:pt x="19501" y="12286"/>
                    </a:lnTo>
                    <a:lnTo>
                      <a:pt x="17418" y="10870"/>
                    </a:lnTo>
                    <a:lnTo>
                      <a:pt x="15582" y="8847"/>
                    </a:lnTo>
                    <a:lnTo>
                      <a:pt x="15603" y="8847"/>
                    </a:lnTo>
                    <a:lnTo>
                      <a:pt x="11669" y="4853"/>
                    </a:lnTo>
                    <a:lnTo>
                      <a:pt x="10733" y="3612"/>
                    </a:lnTo>
                    <a:lnTo>
                      <a:pt x="3429" y="3612"/>
                    </a:lnTo>
                    <a:lnTo>
                      <a:pt x="1763" y="2047"/>
                    </a:lnTo>
                    <a:lnTo>
                      <a:pt x="1541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" name="Shape"/>
              <p:cNvSpPr/>
              <p:nvPr/>
            </p:nvSpPr>
            <p:spPr>
              <a:xfrm>
                <a:off x="209726" y="14050"/>
                <a:ext cx="13401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0" y="0"/>
                    </a:moveTo>
                    <a:lnTo>
                      <a:pt x="0" y="21600"/>
                    </a:lnTo>
                    <a:lnTo>
                      <a:pt x="21581" y="21600"/>
                    </a:lnTo>
                    <a:lnTo>
                      <a:pt x="21600" y="18613"/>
                    </a:lnTo>
                    <a:lnTo>
                      <a:pt x="1120" y="18613"/>
                    </a:lnTo>
                    <a:lnTo>
                      <a:pt x="890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2" name="Shape"/>
              <p:cNvSpPr/>
              <p:nvPr/>
            </p:nvSpPr>
            <p:spPr>
              <a:xfrm>
                <a:off x="216673" y="13345"/>
                <a:ext cx="128680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4" y="0"/>
                    </a:lnTo>
                    <a:lnTo>
                      <a:pt x="0" y="21600"/>
                    </a:lnTo>
                    <a:lnTo>
                      <a:pt x="2133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" name="Shape"/>
              <p:cNvSpPr/>
              <p:nvPr/>
            </p:nvSpPr>
            <p:spPr>
              <a:xfrm>
                <a:off x="378010" y="12755"/>
                <a:ext cx="3838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23" y="0"/>
                    </a:moveTo>
                    <a:lnTo>
                      <a:pt x="0" y="0"/>
                    </a:lnTo>
                    <a:lnTo>
                      <a:pt x="17278" y="21600"/>
                    </a:lnTo>
                    <a:lnTo>
                      <a:pt x="21600" y="21600"/>
                    </a:lnTo>
                    <a:lnTo>
                      <a:pt x="21493" y="8442"/>
                    </a:lnTo>
                    <a:lnTo>
                      <a:pt x="21423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" name="Shape"/>
              <p:cNvSpPr/>
              <p:nvPr/>
            </p:nvSpPr>
            <p:spPr>
              <a:xfrm>
                <a:off x="213737" y="11732"/>
                <a:ext cx="13597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" y="0"/>
                    </a:moveTo>
                    <a:lnTo>
                      <a:pt x="0" y="2830"/>
                    </a:lnTo>
                    <a:lnTo>
                      <a:pt x="87" y="21600"/>
                    </a:lnTo>
                    <a:lnTo>
                      <a:pt x="622" y="16709"/>
                    </a:lnTo>
                    <a:lnTo>
                      <a:pt x="20908" y="16709"/>
                    </a:lnTo>
                    <a:lnTo>
                      <a:pt x="21600" y="8032"/>
                    </a:lnTo>
                    <a:lnTo>
                      <a:pt x="1029" y="803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" name="Triangle"/>
              <p:cNvSpPr/>
              <p:nvPr/>
            </p:nvSpPr>
            <p:spPr>
              <a:xfrm>
                <a:off x="-1" y="10305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18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" name="Shape"/>
              <p:cNvSpPr/>
              <p:nvPr/>
            </p:nvSpPr>
            <p:spPr>
              <a:xfrm>
                <a:off x="8417" y="5112"/>
                <a:ext cx="19578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78" y="0"/>
                    </a:moveTo>
                    <a:lnTo>
                      <a:pt x="14018" y="1398"/>
                    </a:lnTo>
                    <a:lnTo>
                      <a:pt x="12152" y="4401"/>
                    </a:lnTo>
                    <a:lnTo>
                      <a:pt x="11438" y="5279"/>
                    </a:lnTo>
                    <a:lnTo>
                      <a:pt x="9987" y="6500"/>
                    </a:lnTo>
                    <a:lnTo>
                      <a:pt x="281" y="18574"/>
                    </a:lnTo>
                    <a:lnTo>
                      <a:pt x="0" y="21600"/>
                    </a:lnTo>
                    <a:lnTo>
                      <a:pt x="280" y="21600"/>
                    </a:lnTo>
                    <a:lnTo>
                      <a:pt x="1278" y="21055"/>
                    </a:lnTo>
                    <a:lnTo>
                      <a:pt x="9407" y="21055"/>
                    </a:lnTo>
                    <a:lnTo>
                      <a:pt x="9467" y="18898"/>
                    </a:lnTo>
                    <a:lnTo>
                      <a:pt x="9476" y="18574"/>
                    </a:lnTo>
                    <a:lnTo>
                      <a:pt x="9487" y="18189"/>
                    </a:lnTo>
                    <a:lnTo>
                      <a:pt x="21391" y="18189"/>
                    </a:lnTo>
                    <a:lnTo>
                      <a:pt x="21600" y="13111"/>
                    </a:lnTo>
                    <a:lnTo>
                      <a:pt x="19414" y="13111"/>
                    </a:lnTo>
                    <a:lnTo>
                      <a:pt x="17529" y="2921"/>
                    </a:lnTo>
                    <a:lnTo>
                      <a:pt x="15778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" name="Shape"/>
              <p:cNvSpPr/>
              <p:nvPr/>
            </p:nvSpPr>
            <p:spPr>
              <a:xfrm>
                <a:off x="197902" y="834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5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239" y="15371"/>
                    </a:lnTo>
                    <a:lnTo>
                      <a:pt x="20809" y="7977"/>
                    </a:lnTo>
                    <a:lnTo>
                      <a:pt x="20350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" name="Shape"/>
              <p:cNvSpPr/>
              <p:nvPr/>
            </p:nvSpPr>
            <p:spPr>
              <a:xfrm>
                <a:off x="249555" y="5974"/>
                <a:ext cx="6693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02" y="0"/>
                    </a:moveTo>
                    <a:lnTo>
                      <a:pt x="10176" y="0"/>
                    </a:lnTo>
                    <a:lnTo>
                      <a:pt x="5191" y="594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702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" name="Shape"/>
              <p:cNvSpPr/>
              <p:nvPr/>
            </p:nvSpPr>
            <p:spPr>
              <a:xfrm>
                <a:off x="183856" y="-1"/>
                <a:ext cx="2253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09" y="0"/>
                    </a:moveTo>
                    <a:lnTo>
                      <a:pt x="0" y="21600"/>
                    </a:lnTo>
                    <a:lnTo>
                      <a:pt x="19503" y="21600"/>
                    </a:lnTo>
                    <a:lnTo>
                      <a:pt x="21600" y="17143"/>
                    </a:lnTo>
                    <a:lnTo>
                      <a:pt x="21485" y="15652"/>
                    </a:lnTo>
                    <a:lnTo>
                      <a:pt x="21433" y="14985"/>
                    </a:lnTo>
                    <a:lnTo>
                      <a:pt x="21347" y="13862"/>
                    </a:lnTo>
                    <a:lnTo>
                      <a:pt x="21258" y="12705"/>
                    </a:lnTo>
                    <a:lnTo>
                      <a:pt x="21201" y="11976"/>
                    </a:lnTo>
                    <a:lnTo>
                      <a:pt x="11225" y="11976"/>
                    </a:lnTo>
                    <a:lnTo>
                      <a:pt x="12309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" name="Shape"/>
              <p:cNvSpPr/>
              <p:nvPr/>
            </p:nvSpPr>
            <p:spPr>
              <a:xfrm>
                <a:off x="215899" y="2834"/>
                <a:ext cx="1635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19" y="0"/>
                    </a:moveTo>
                    <a:lnTo>
                      <a:pt x="921" y="21600"/>
                    </a:lnTo>
                    <a:lnTo>
                      <a:pt x="0" y="21600"/>
                    </a:lnTo>
                    <a:lnTo>
                      <a:pt x="2589" y="20641"/>
                    </a:lnTo>
                    <a:lnTo>
                      <a:pt x="21600" y="20641"/>
                    </a:lnTo>
                    <a:lnTo>
                      <a:pt x="5819" y="0"/>
                    </a:lnTo>
                    <a:close/>
                  </a:path>
                </a:pathLst>
              </a:custGeom>
              <a:solidFill>
                <a:srgbClr val="221E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12" name="object 34"/>
            <p:cNvGrpSpPr/>
            <p:nvPr/>
          </p:nvGrpSpPr>
          <p:grpSpPr>
            <a:xfrm>
              <a:off x="201169" y="340458"/>
              <a:ext cx="291168" cy="216694"/>
              <a:chOff x="0" y="0"/>
              <a:chExt cx="291166" cy="216692"/>
            </a:xfrm>
          </p:grpSpPr>
          <p:sp>
            <p:nvSpPr>
              <p:cNvPr id="292" name="Shape"/>
              <p:cNvSpPr/>
              <p:nvPr/>
            </p:nvSpPr>
            <p:spPr>
              <a:xfrm>
                <a:off x="157988" y="194998"/>
                <a:ext cx="23560" cy="18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97" y="0"/>
                    </a:moveTo>
                    <a:lnTo>
                      <a:pt x="0" y="0"/>
                    </a:lnTo>
                    <a:lnTo>
                      <a:pt x="94" y="2186"/>
                    </a:lnTo>
                    <a:lnTo>
                      <a:pt x="202" y="4640"/>
                    </a:lnTo>
                    <a:lnTo>
                      <a:pt x="309" y="7108"/>
                    </a:lnTo>
                    <a:lnTo>
                      <a:pt x="373" y="8566"/>
                    </a:lnTo>
                    <a:lnTo>
                      <a:pt x="470" y="10808"/>
                    </a:lnTo>
                    <a:lnTo>
                      <a:pt x="577" y="13250"/>
                    </a:lnTo>
                    <a:lnTo>
                      <a:pt x="650" y="14931"/>
                    </a:lnTo>
                    <a:lnTo>
                      <a:pt x="756" y="17365"/>
                    </a:lnTo>
                    <a:lnTo>
                      <a:pt x="1747" y="20877"/>
                    </a:lnTo>
                    <a:lnTo>
                      <a:pt x="7301" y="21600"/>
                    </a:lnTo>
                    <a:lnTo>
                      <a:pt x="6253" y="16445"/>
                    </a:lnTo>
                    <a:lnTo>
                      <a:pt x="6160" y="15990"/>
                    </a:lnTo>
                    <a:lnTo>
                      <a:pt x="6080" y="15594"/>
                    </a:lnTo>
                    <a:lnTo>
                      <a:pt x="5983" y="15118"/>
                    </a:lnTo>
                    <a:lnTo>
                      <a:pt x="5946" y="14931"/>
                    </a:lnTo>
                    <a:lnTo>
                      <a:pt x="5854" y="14481"/>
                    </a:lnTo>
                    <a:lnTo>
                      <a:pt x="4599" y="14481"/>
                    </a:lnTo>
                    <a:lnTo>
                      <a:pt x="7848" y="7944"/>
                    </a:lnTo>
                    <a:lnTo>
                      <a:pt x="21600" y="7944"/>
                    </a:lnTo>
                    <a:lnTo>
                      <a:pt x="11133" y="1961"/>
                    </a:lnTo>
                    <a:lnTo>
                      <a:pt x="10397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3" name="Triangle"/>
              <p:cNvSpPr/>
              <p:nvPr/>
            </p:nvSpPr>
            <p:spPr>
              <a:xfrm>
                <a:off x="278464" y="20399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78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" name="Shape"/>
              <p:cNvSpPr/>
              <p:nvPr/>
            </p:nvSpPr>
            <p:spPr>
              <a:xfrm>
                <a:off x="229588" y="202036"/>
                <a:ext cx="5628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79" y="0"/>
                    </a:moveTo>
                    <a:lnTo>
                      <a:pt x="0" y="0"/>
                    </a:lnTo>
                    <a:lnTo>
                      <a:pt x="5746" y="5882"/>
                    </a:lnTo>
                    <a:lnTo>
                      <a:pt x="5680" y="5882"/>
                    </a:lnTo>
                    <a:lnTo>
                      <a:pt x="16014" y="17105"/>
                    </a:lnTo>
                    <a:lnTo>
                      <a:pt x="21600" y="21600"/>
                    </a:lnTo>
                    <a:lnTo>
                      <a:pt x="20792" y="21600"/>
                    </a:lnTo>
                    <a:lnTo>
                      <a:pt x="18807" y="6843"/>
                    </a:lnTo>
                    <a:lnTo>
                      <a:pt x="12974" y="5882"/>
                    </a:lnTo>
                    <a:lnTo>
                      <a:pt x="8079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" name="Shape"/>
              <p:cNvSpPr/>
              <p:nvPr/>
            </p:nvSpPr>
            <p:spPr>
              <a:xfrm>
                <a:off x="166548" y="198922"/>
                <a:ext cx="8409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52" y="0"/>
                    </a:moveTo>
                    <a:lnTo>
                      <a:pt x="0" y="0"/>
                    </a:lnTo>
                    <a:lnTo>
                      <a:pt x="3592" y="19438"/>
                    </a:lnTo>
                    <a:lnTo>
                      <a:pt x="7513" y="21600"/>
                    </a:lnTo>
                    <a:lnTo>
                      <a:pt x="11645" y="16609"/>
                    </a:lnTo>
                    <a:lnTo>
                      <a:pt x="15360" y="14836"/>
                    </a:lnTo>
                    <a:lnTo>
                      <a:pt x="21600" y="14836"/>
                    </a:lnTo>
                    <a:lnTo>
                      <a:pt x="18475" y="10952"/>
                    </a:lnTo>
                    <a:lnTo>
                      <a:pt x="15334" y="7686"/>
                    </a:lnTo>
                    <a:lnTo>
                      <a:pt x="9877" y="7686"/>
                    </a:lnTo>
                    <a:lnTo>
                      <a:pt x="4942" y="5648"/>
                    </a:lnTo>
                    <a:lnTo>
                      <a:pt x="3852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" name="Shape"/>
              <p:cNvSpPr/>
              <p:nvPr/>
            </p:nvSpPr>
            <p:spPr>
              <a:xfrm>
                <a:off x="97672" y="198625"/>
                <a:ext cx="3743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43" y="0"/>
                    </a:moveTo>
                    <a:lnTo>
                      <a:pt x="0" y="0"/>
                    </a:lnTo>
                    <a:lnTo>
                      <a:pt x="9860" y="5278"/>
                    </a:lnTo>
                    <a:lnTo>
                      <a:pt x="9375" y="5278"/>
                    </a:lnTo>
                    <a:lnTo>
                      <a:pt x="18780" y="21600"/>
                    </a:lnTo>
                    <a:lnTo>
                      <a:pt x="21600" y="3415"/>
                    </a:lnTo>
                    <a:lnTo>
                      <a:pt x="18354" y="3415"/>
                    </a:lnTo>
                    <a:lnTo>
                      <a:pt x="17643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" name="Shape"/>
              <p:cNvSpPr/>
              <p:nvPr/>
            </p:nvSpPr>
            <p:spPr>
              <a:xfrm>
                <a:off x="45182" y="199326"/>
                <a:ext cx="1347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790"/>
                    </a:lnTo>
                    <a:lnTo>
                      <a:pt x="2300" y="4790"/>
                    </a:lnTo>
                    <a:lnTo>
                      <a:pt x="5890" y="21600"/>
                    </a:lnTo>
                    <a:lnTo>
                      <a:pt x="16497" y="1513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8" name="Shape"/>
              <p:cNvSpPr/>
              <p:nvPr/>
            </p:nvSpPr>
            <p:spPr>
              <a:xfrm>
                <a:off x="36338" y="19751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27" y="0"/>
                    </a:moveTo>
                    <a:lnTo>
                      <a:pt x="3351" y="21600"/>
                    </a:lnTo>
                    <a:lnTo>
                      <a:pt x="0" y="21600"/>
                    </a:lnTo>
                    <a:lnTo>
                      <a:pt x="17655" y="19231"/>
                    </a:lnTo>
                    <a:lnTo>
                      <a:pt x="21600" y="19231"/>
                    </a:lnTo>
                    <a:lnTo>
                      <a:pt x="13127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9" name="Shape"/>
              <p:cNvSpPr/>
              <p:nvPr/>
            </p:nvSpPr>
            <p:spPr>
              <a:xfrm>
                <a:off x="58656" y="194304"/>
                <a:ext cx="6959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51" y="0"/>
                    </a:moveTo>
                    <a:lnTo>
                      <a:pt x="10593" y="1325"/>
                    </a:lnTo>
                    <a:lnTo>
                      <a:pt x="7591" y="5853"/>
                    </a:lnTo>
                    <a:lnTo>
                      <a:pt x="4661" y="11743"/>
                    </a:lnTo>
                    <a:lnTo>
                      <a:pt x="1720" y="17154"/>
                    </a:lnTo>
                    <a:lnTo>
                      <a:pt x="487" y="19040"/>
                    </a:lnTo>
                    <a:lnTo>
                      <a:pt x="527" y="19040"/>
                    </a:lnTo>
                    <a:lnTo>
                      <a:pt x="0" y="21600"/>
                    </a:lnTo>
                    <a:lnTo>
                      <a:pt x="1910" y="20569"/>
                    </a:lnTo>
                    <a:lnTo>
                      <a:pt x="6820" y="17154"/>
                    </a:lnTo>
                    <a:lnTo>
                      <a:pt x="6471" y="17154"/>
                    </a:lnTo>
                    <a:lnTo>
                      <a:pt x="12111" y="15220"/>
                    </a:lnTo>
                    <a:lnTo>
                      <a:pt x="21600" y="15220"/>
                    </a:lnTo>
                    <a:lnTo>
                      <a:pt x="20150" y="5853"/>
                    </a:lnTo>
                    <a:lnTo>
                      <a:pt x="15947" y="5853"/>
                    </a:lnTo>
                    <a:lnTo>
                      <a:pt x="14879" y="3415"/>
                    </a:lnTo>
                    <a:lnTo>
                      <a:pt x="14505" y="3415"/>
                    </a:lnTo>
                    <a:lnTo>
                      <a:pt x="14327" y="2877"/>
                    </a:lnTo>
                    <a:lnTo>
                      <a:pt x="13811" y="504"/>
                    </a:lnTo>
                    <a:lnTo>
                      <a:pt x="13751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0" name="Shape"/>
              <p:cNvSpPr/>
              <p:nvPr/>
            </p:nvSpPr>
            <p:spPr>
              <a:xfrm>
                <a:off x="121742" y="139905"/>
                <a:ext cx="24938" cy="63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41" y="0"/>
                    </a:moveTo>
                    <a:lnTo>
                      <a:pt x="0" y="0"/>
                    </a:lnTo>
                    <a:lnTo>
                      <a:pt x="7987" y="3477"/>
                    </a:lnTo>
                    <a:lnTo>
                      <a:pt x="14593" y="7134"/>
                    </a:lnTo>
                    <a:lnTo>
                      <a:pt x="18494" y="11210"/>
                    </a:lnTo>
                    <a:lnTo>
                      <a:pt x="18396" y="14701"/>
                    </a:lnTo>
                    <a:lnTo>
                      <a:pt x="18307" y="16047"/>
                    </a:lnTo>
                    <a:lnTo>
                      <a:pt x="18119" y="16412"/>
                    </a:lnTo>
                    <a:lnTo>
                      <a:pt x="11299" y="21018"/>
                    </a:lnTo>
                    <a:lnTo>
                      <a:pt x="6700" y="21600"/>
                    </a:lnTo>
                    <a:lnTo>
                      <a:pt x="11571" y="21600"/>
                    </a:lnTo>
                    <a:lnTo>
                      <a:pt x="18361" y="19051"/>
                    </a:lnTo>
                    <a:lnTo>
                      <a:pt x="18450" y="18834"/>
                    </a:lnTo>
                    <a:lnTo>
                      <a:pt x="18527" y="18650"/>
                    </a:lnTo>
                    <a:lnTo>
                      <a:pt x="18570" y="18543"/>
                    </a:lnTo>
                    <a:lnTo>
                      <a:pt x="21233" y="16047"/>
                    </a:lnTo>
                    <a:lnTo>
                      <a:pt x="21507" y="14701"/>
                    </a:lnTo>
                    <a:lnTo>
                      <a:pt x="21432" y="13073"/>
                    </a:lnTo>
                    <a:lnTo>
                      <a:pt x="21380" y="11938"/>
                    </a:lnTo>
                    <a:lnTo>
                      <a:pt x="21070" y="8671"/>
                    </a:lnTo>
                    <a:lnTo>
                      <a:pt x="21540" y="7224"/>
                    </a:lnTo>
                    <a:lnTo>
                      <a:pt x="21600" y="7042"/>
                    </a:lnTo>
                    <a:lnTo>
                      <a:pt x="18878" y="7042"/>
                    </a:lnTo>
                    <a:lnTo>
                      <a:pt x="16030" y="5228"/>
                    </a:lnTo>
                    <a:lnTo>
                      <a:pt x="10521" y="2786"/>
                    </a:lnTo>
                    <a:lnTo>
                      <a:pt x="5126" y="556"/>
                    </a:lnTo>
                    <a:lnTo>
                      <a:pt x="3941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1" name="Shape"/>
              <p:cNvSpPr/>
              <p:nvPr/>
            </p:nvSpPr>
            <p:spPr>
              <a:xfrm>
                <a:off x="151409" y="151411"/>
                <a:ext cx="17922" cy="50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41" y="0"/>
                    </a:moveTo>
                    <a:lnTo>
                      <a:pt x="0" y="0"/>
                    </a:lnTo>
                    <a:lnTo>
                      <a:pt x="423" y="3906"/>
                    </a:lnTo>
                    <a:lnTo>
                      <a:pt x="1483" y="11485"/>
                    </a:lnTo>
                    <a:lnTo>
                      <a:pt x="3025" y="18359"/>
                    </a:lnTo>
                    <a:lnTo>
                      <a:pt x="3055" y="18493"/>
                    </a:lnTo>
                    <a:lnTo>
                      <a:pt x="4912" y="21298"/>
                    </a:lnTo>
                    <a:lnTo>
                      <a:pt x="5027" y="21469"/>
                    </a:lnTo>
                    <a:lnTo>
                      <a:pt x="5114" y="21600"/>
                    </a:lnTo>
                    <a:lnTo>
                      <a:pt x="6786" y="21600"/>
                    </a:lnTo>
                    <a:lnTo>
                      <a:pt x="5556" y="20160"/>
                    </a:lnTo>
                    <a:lnTo>
                      <a:pt x="5449" y="20034"/>
                    </a:lnTo>
                    <a:lnTo>
                      <a:pt x="5319" y="19882"/>
                    </a:lnTo>
                    <a:lnTo>
                      <a:pt x="5179" y="19717"/>
                    </a:lnTo>
                    <a:lnTo>
                      <a:pt x="5072" y="19592"/>
                    </a:lnTo>
                    <a:lnTo>
                      <a:pt x="4936" y="19434"/>
                    </a:lnTo>
                    <a:lnTo>
                      <a:pt x="4853" y="19336"/>
                    </a:lnTo>
                    <a:lnTo>
                      <a:pt x="7931" y="18725"/>
                    </a:lnTo>
                    <a:lnTo>
                      <a:pt x="21600" y="18725"/>
                    </a:lnTo>
                    <a:lnTo>
                      <a:pt x="11727" y="11485"/>
                    </a:lnTo>
                    <a:lnTo>
                      <a:pt x="11238" y="10059"/>
                    </a:lnTo>
                    <a:lnTo>
                      <a:pt x="10477" y="7671"/>
                    </a:lnTo>
                    <a:lnTo>
                      <a:pt x="9355" y="2253"/>
                    </a:lnTo>
                    <a:lnTo>
                      <a:pt x="9249" y="1626"/>
                    </a:lnTo>
                    <a:lnTo>
                      <a:pt x="9041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2" name="Shape"/>
              <p:cNvSpPr/>
              <p:nvPr/>
            </p:nvSpPr>
            <p:spPr>
              <a:xfrm>
                <a:off x="142938" y="50266"/>
                <a:ext cx="20282" cy="110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3" y="3511"/>
                    </a:lnTo>
                    <a:lnTo>
                      <a:pt x="238" y="8070"/>
                    </a:lnTo>
                    <a:lnTo>
                      <a:pt x="371" y="12598"/>
                    </a:lnTo>
                    <a:lnTo>
                      <a:pt x="503" y="17091"/>
                    </a:lnTo>
                    <a:lnTo>
                      <a:pt x="636" y="21600"/>
                    </a:lnTo>
                    <a:lnTo>
                      <a:pt x="3983" y="21600"/>
                    </a:lnTo>
                    <a:lnTo>
                      <a:pt x="4508" y="20846"/>
                    </a:lnTo>
                    <a:lnTo>
                      <a:pt x="9023" y="19818"/>
                    </a:lnTo>
                    <a:lnTo>
                      <a:pt x="17012" y="19818"/>
                    </a:lnTo>
                    <a:lnTo>
                      <a:pt x="16947" y="19557"/>
                    </a:lnTo>
                    <a:lnTo>
                      <a:pt x="16850" y="19160"/>
                    </a:lnTo>
                    <a:lnTo>
                      <a:pt x="16775" y="16496"/>
                    </a:lnTo>
                    <a:lnTo>
                      <a:pt x="19430" y="15502"/>
                    </a:lnTo>
                    <a:lnTo>
                      <a:pt x="21600" y="14834"/>
                    </a:lnTo>
                    <a:lnTo>
                      <a:pt x="16775" y="14834"/>
                    </a:lnTo>
                    <a:lnTo>
                      <a:pt x="16680" y="13795"/>
                    </a:lnTo>
                    <a:lnTo>
                      <a:pt x="16571" y="12598"/>
                    </a:lnTo>
                    <a:lnTo>
                      <a:pt x="15652" y="10801"/>
                    </a:lnTo>
                    <a:lnTo>
                      <a:pt x="15590" y="10680"/>
                    </a:lnTo>
                    <a:lnTo>
                      <a:pt x="15469" y="10444"/>
                    </a:lnTo>
                    <a:lnTo>
                      <a:pt x="14221" y="8504"/>
                    </a:lnTo>
                    <a:lnTo>
                      <a:pt x="14095" y="8309"/>
                    </a:lnTo>
                    <a:lnTo>
                      <a:pt x="13993" y="8152"/>
                    </a:lnTo>
                    <a:lnTo>
                      <a:pt x="13423" y="7003"/>
                    </a:lnTo>
                    <a:lnTo>
                      <a:pt x="10322" y="7003"/>
                    </a:lnTo>
                    <a:lnTo>
                      <a:pt x="7427" y="5748"/>
                    </a:lnTo>
                    <a:lnTo>
                      <a:pt x="10714" y="3511"/>
                    </a:lnTo>
                    <a:lnTo>
                      <a:pt x="9030" y="2493"/>
                    </a:lnTo>
                    <a:lnTo>
                      <a:pt x="4938" y="2493"/>
                    </a:lnTo>
                    <a:lnTo>
                      <a:pt x="3138" y="1697"/>
                    </a:lnTo>
                    <a:lnTo>
                      <a:pt x="4411" y="435"/>
                    </a:lnTo>
                    <a:lnTo>
                      <a:pt x="4545" y="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3" name="Shape"/>
              <p:cNvSpPr/>
              <p:nvPr/>
            </p:nvSpPr>
            <p:spPr>
              <a:xfrm>
                <a:off x="53301" y="136593"/>
                <a:ext cx="559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190" y="14510"/>
                    </a:lnTo>
                    <a:lnTo>
                      <a:pt x="13182" y="21600"/>
                    </a:lnTo>
                    <a:lnTo>
                      <a:pt x="20188" y="19084"/>
                    </a:lnTo>
                    <a:lnTo>
                      <a:pt x="21600" y="15845"/>
                    </a:lnTo>
                    <a:lnTo>
                      <a:pt x="12671" y="15845"/>
                    </a:lnTo>
                    <a:lnTo>
                      <a:pt x="6281" y="92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4" name="Shape"/>
              <p:cNvSpPr/>
              <p:nvPr/>
            </p:nvSpPr>
            <p:spPr>
              <a:xfrm>
                <a:off x="4850" y="49060"/>
                <a:ext cx="121444" cy="96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" y="0"/>
                    </a:moveTo>
                    <a:lnTo>
                      <a:pt x="0" y="270"/>
                    </a:lnTo>
                    <a:lnTo>
                      <a:pt x="1066" y="651"/>
                    </a:lnTo>
                    <a:lnTo>
                      <a:pt x="1809" y="1030"/>
                    </a:lnTo>
                    <a:lnTo>
                      <a:pt x="8401" y="5968"/>
                    </a:lnTo>
                    <a:lnTo>
                      <a:pt x="13572" y="11396"/>
                    </a:lnTo>
                    <a:lnTo>
                      <a:pt x="13818" y="11666"/>
                    </a:lnTo>
                    <a:lnTo>
                      <a:pt x="14001" y="11959"/>
                    </a:lnTo>
                    <a:lnTo>
                      <a:pt x="14220" y="12210"/>
                    </a:lnTo>
                    <a:lnTo>
                      <a:pt x="15434" y="13556"/>
                    </a:lnTo>
                    <a:lnTo>
                      <a:pt x="16665" y="14900"/>
                    </a:lnTo>
                    <a:lnTo>
                      <a:pt x="17849" y="16278"/>
                    </a:lnTo>
                    <a:lnTo>
                      <a:pt x="18959" y="17771"/>
                    </a:lnTo>
                    <a:lnTo>
                      <a:pt x="19262" y="18221"/>
                    </a:lnTo>
                    <a:lnTo>
                      <a:pt x="20551" y="19857"/>
                    </a:lnTo>
                    <a:lnTo>
                      <a:pt x="20251" y="20349"/>
                    </a:lnTo>
                    <a:lnTo>
                      <a:pt x="17356" y="21600"/>
                    </a:lnTo>
                    <a:lnTo>
                      <a:pt x="18569" y="21600"/>
                    </a:lnTo>
                    <a:lnTo>
                      <a:pt x="20791" y="20349"/>
                    </a:lnTo>
                    <a:lnTo>
                      <a:pt x="21600" y="20349"/>
                    </a:lnTo>
                    <a:lnTo>
                      <a:pt x="21328" y="19942"/>
                    </a:lnTo>
                    <a:lnTo>
                      <a:pt x="21295" y="19675"/>
                    </a:lnTo>
                    <a:lnTo>
                      <a:pt x="21343" y="19535"/>
                    </a:lnTo>
                    <a:lnTo>
                      <a:pt x="20791" y="19535"/>
                    </a:lnTo>
                    <a:lnTo>
                      <a:pt x="18973" y="16962"/>
                    </a:lnTo>
                    <a:lnTo>
                      <a:pt x="17115" y="14468"/>
                    </a:lnTo>
                    <a:lnTo>
                      <a:pt x="10176" y="6775"/>
                    </a:lnTo>
                    <a:lnTo>
                      <a:pt x="3726" y="1733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5" name="Shape"/>
              <p:cNvSpPr/>
              <p:nvPr/>
            </p:nvSpPr>
            <p:spPr>
              <a:xfrm>
                <a:off x="120535" y="105392"/>
                <a:ext cx="12703" cy="30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46" y="0"/>
                    </a:moveTo>
                    <a:lnTo>
                      <a:pt x="14734" y="11042"/>
                    </a:lnTo>
                    <a:lnTo>
                      <a:pt x="0" y="21600"/>
                    </a:lnTo>
                    <a:lnTo>
                      <a:pt x="6522" y="21600"/>
                    </a:lnTo>
                    <a:lnTo>
                      <a:pt x="20815" y="10806"/>
                    </a:lnTo>
                    <a:lnTo>
                      <a:pt x="20970" y="10688"/>
                    </a:lnTo>
                    <a:lnTo>
                      <a:pt x="21545" y="7125"/>
                    </a:lnTo>
                    <a:lnTo>
                      <a:pt x="21600" y="6773"/>
                    </a:lnTo>
                    <a:lnTo>
                      <a:pt x="14946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6" name="Shape"/>
              <p:cNvSpPr/>
              <p:nvPr/>
            </p:nvSpPr>
            <p:spPr>
              <a:xfrm>
                <a:off x="158686" y="-1"/>
                <a:ext cx="119918" cy="125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28" y="5200"/>
                    </a:lnTo>
                    <a:lnTo>
                      <a:pt x="7799" y="12134"/>
                    </a:lnTo>
                    <a:lnTo>
                      <a:pt x="4228" y="16546"/>
                    </a:lnTo>
                    <a:lnTo>
                      <a:pt x="3317" y="17280"/>
                    </a:lnTo>
                    <a:lnTo>
                      <a:pt x="0" y="21600"/>
                    </a:lnTo>
                    <a:lnTo>
                      <a:pt x="816" y="21600"/>
                    </a:lnTo>
                    <a:lnTo>
                      <a:pt x="1368" y="20720"/>
                    </a:lnTo>
                    <a:lnTo>
                      <a:pt x="2366" y="19263"/>
                    </a:lnTo>
                    <a:lnTo>
                      <a:pt x="2944" y="18590"/>
                    </a:lnTo>
                    <a:lnTo>
                      <a:pt x="4138" y="18590"/>
                    </a:lnTo>
                    <a:lnTo>
                      <a:pt x="3273" y="18071"/>
                    </a:lnTo>
                    <a:lnTo>
                      <a:pt x="10054" y="10282"/>
                    </a:lnTo>
                    <a:lnTo>
                      <a:pt x="15082" y="5253"/>
                    </a:lnTo>
                    <a:lnTo>
                      <a:pt x="18109" y="25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7" name="Shape"/>
              <p:cNvSpPr/>
              <p:nvPr/>
            </p:nvSpPr>
            <p:spPr>
              <a:xfrm>
                <a:off x="122272" y="9813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2460" y="14289"/>
                    </a:lnTo>
                    <a:lnTo>
                      <a:pt x="21600" y="21600"/>
                    </a:lnTo>
                    <a:lnTo>
                      <a:pt x="18781" y="1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8" name="Shape"/>
              <p:cNvSpPr/>
              <p:nvPr/>
            </p:nvSpPr>
            <p:spPr>
              <a:xfrm>
                <a:off x="64660" y="47578"/>
                <a:ext cx="58762" cy="41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424" y="4920"/>
                    </a:lnTo>
                    <a:lnTo>
                      <a:pt x="18089" y="14326"/>
                    </a:lnTo>
                    <a:lnTo>
                      <a:pt x="21600" y="21600"/>
                    </a:lnTo>
                    <a:lnTo>
                      <a:pt x="21439" y="20733"/>
                    </a:lnTo>
                    <a:lnTo>
                      <a:pt x="20092" y="14908"/>
                    </a:lnTo>
                    <a:lnTo>
                      <a:pt x="7364" y="25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9" name="Triangle"/>
              <p:cNvSpPr/>
              <p:nvPr/>
            </p:nvSpPr>
            <p:spPr>
              <a:xfrm>
                <a:off x="54394" y="4026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11690" y="66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0" name="Triangle"/>
              <p:cNvSpPr/>
              <p:nvPr/>
            </p:nvSpPr>
            <p:spPr>
              <a:xfrm>
                <a:off x="29771" y="37417"/>
                <a:ext cx="2706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61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9261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1" name="Triangle"/>
              <p:cNvSpPr/>
              <p:nvPr/>
            </p:nvSpPr>
            <p:spPr>
              <a:xfrm>
                <a:off x="-1" y="36088"/>
                <a:ext cx="2977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313" name="object 35" descr="object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8158" y="173910"/>
              <a:ext cx="311306" cy="3829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4" name="object 36"/>
            <p:cNvSpPr/>
            <p:nvPr/>
          </p:nvSpPr>
          <p:spPr>
            <a:xfrm>
              <a:off x="649176" y="474305"/>
              <a:ext cx="30028" cy="5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38" y="0"/>
                  </a:moveTo>
                  <a:lnTo>
                    <a:pt x="11708" y="4470"/>
                  </a:lnTo>
                  <a:lnTo>
                    <a:pt x="8117" y="8777"/>
                  </a:lnTo>
                  <a:lnTo>
                    <a:pt x="4233" y="13003"/>
                  </a:lnTo>
                  <a:lnTo>
                    <a:pt x="0" y="17353"/>
                  </a:lnTo>
                  <a:lnTo>
                    <a:pt x="246" y="17596"/>
                  </a:lnTo>
                  <a:lnTo>
                    <a:pt x="119" y="17719"/>
                  </a:lnTo>
                  <a:lnTo>
                    <a:pt x="3508" y="18612"/>
                  </a:lnTo>
                  <a:lnTo>
                    <a:pt x="4732" y="21600"/>
                  </a:lnTo>
                  <a:lnTo>
                    <a:pt x="8834" y="20671"/>
                  </a:lnTo>
                  <a:lnTo>
                    <a:pt x="10287" y="19072"/>
                  </a:lnTo>
                  <a:lnTo>
                    <a:pt x="12745" y="17647"/>
                  </a:lnTo>
                  <a:lnTo>
                    <a:pt x="13192" y="15748"/>
                  </a:lnTo>
                  <a:lnTo>
                    <a:pt x="15534" y="11130"/>
                  </a:lnTo>
                  <a:lnTo>
                    <a:pt x="20068" y="6247"/>
                  </a:lnTo>
                  <a:lnTo>
                    <a:pt x="21600" y="2177"/>
                  </a:lnTo>
                  <a:lnTo>
                    <a:pt x="14938" y="0"/>
                  </a:lnTo>
                  <a:close/>
                </a:path>
              </a:pathLst>
            </a:custGeom>
            <a:solidFill>
              <a:srgbClr val="0537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5" name="object 37"/>
            <p:cNvSpPr/>
            <p:nvPr/>
          </p:nvSpPr>
          <p:spPr>
            <a:xfrm>
              <a:off x="554865" y="245374"/>
              <a:ext cx="68316" cy="266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509"/>
                  </a:moveTo>
                  <a:lnTo>
                    <a:pt x="21584" y="8542"/>
                  </a:lnTo>
                  <a:lnTo>
                    <a:pt x="21560" y="6808"/>
                  </a:lnTo>
                  <a:lnTo>
                    <a:pt x="21447" y="2406"/>
                  </a:lnTo>
                  <a:lnTo>
                    <a:pt x="21439" y="1878"/>
                  </a:lnTo>
                  <a:lnTo>
                    <a:pt x="20970" y="1219"/>
                  </a:lnTo>
                  <a:lnTo>
                    <a:pt x="20681" y="688"/>
                  </a:lnTo>
                  <a:lnTo>
                    <a:pt x="18950" y="1124"/>
                  </a:lnTo>
                  <a:lnTo>
                    <a:pt x="16279" y="1587"/>
                  </a:lnTo>
                  <a:lnTo>
                    <a:pt x="13789" y="1670"/>
                  </a:lnTo>
                  <a:lnTo>
                    <a:pt x="10043" y="1645"/>
                  </a:lnTo>
                  <a:lnTo>
                    <a:pt x="6433" y="1343"/>
                  </a:lnTo>
                  <a:lnTo>
                    <a:pt x="3341" y="787"/>
                  </a:lnTo>
                  <a:lnTo>
                    <a:pt x="1148" y="0"/>
                  </a:lnTo>
                  <a:lnTo>
                    <a:pt x="0" y="4222"/>
                  </a:lnTo>
                  <a:lnTo>
                    <a:pt x="4176" y="4704"/>
                  </a:lnTo>
                  <a:lnTo>
                    <a:pt x="6686" y="5423"/>
                  </a:lnTo>
                  <a:lnTo>
                    <a:pt x="8340" y="6290"/>
                  </a:lnTo>
                  <a:lnTo>
                    <a:pt x="9959" y="7216"/>
                  </a:lnTo>
                  <a:lnTo>
                    <a:pt x="10689" y="7578"/>
                  </a:lnTo>
                  <a:lnTo>
                    <a:pt x="13063" y="7574"/>
                  </a:lnTo>
                  <a:lnTo>
                    <a:pt x="13404" y="8542"/>
                  </a:lnTo>
                  <a:lnTo>
                    <a:pt x="13536" y="8911"/>
                  </a:lnTo>
                  <a:lnTo>
                    <a:pt x="13259" y="9198"/>
                  </a:lnTo>
                  <a:lnTo>
                    <a:pt x="12669" y="9509"/>
                  </a:lnTo>
                  <a:lnTo>
                    <a:pt x="12641" y="9524"/>
                  </a:lnTo>
                  <a:lnTo>
                    <a:pt x="13749" y="9509"/>
                  </a:lnTo>
                  <a:lnTo>
                    <a:pt x="13681" y="9656"/>
                  </a:lnTo>
                  <a:lnTo>
                    <a:pt x="13789" y="9868"/>
                  </a:lnTo>
                  <a:lnTo>
                    <a:pt x="13890" y="10505"/>
                  </a:lnTo>
                  <a:lnTo>
                    <a:pt x="13906" y="12664"/>
                  </a:lnTo>
                  <a:lnTo>
                    <a:pt x="13789" y="13205"/>
                  </a:lnTo>
                  <a:lnTo>
                    <a:pt x="13480" y="13415"/>
                  </a:lnTo>
                  <a:lnTo>
                    <a:pt x="11320" y="13342"/>
                  </a:lnTo>
                  <a:lnTo>
                    <a:pt x="10726" y="14040"/>
                  </a:lnTo>
                  <a:lnTo>
                    <a:pt x="11838" y="13867"/>
                  </a:lnTo>
                  <a:lnTo>
                    <a:pt x="12007" y="13660"/>
                  </a:lnTo>
                  <a:lnTo>
                    <a:pt x="13404" y="13549"/>
                  </a:lnTo>
                  <a:lnTo>
                    <a:pt x="15673" y="13517"/>
                  </a:lnTo>
                  <a:lnTo>
                    <a:pt x="17857" y="13732"/>
                  </a:lnTo>
                  <a:lnTo>
                    <a:pt x="19540" y="14151"/>
                  </a:lnTo>
                  <a:lnTo>
                    <a:pt x="20299" y="14728"/>
                  </a:lnTo>
                  <a:lnTo>
                    <a:pt x="18929" y="15393"/>
                  </a:lnTo>
                  <a:lnTo>
                    <a:pt x="15593" y="15393"/>
                  </a:lnTo>
                  <a:lnTo>
                    <a:pt x="12211" y="14889"/>
                  </a:lnTo>
                  <a:lnTo>
                    <a:pt x="10726" y="14040"/>
                  </a:lnTo>
                  <a:lnTo>
                    <a:pt x="10971" y="14668"/>
                  </a:lnTo>
                  <a:lnTo>
                    <a:pt x="12316" y="15119"/>
                  </a:lnTo>
                  <a:lnTo>
                    <a:pt x="13822" y="15410"/>
                  </a:lnTo>
                  <a:lnTo>
                    <a:pt x="14552" y="15561"/>
                  </a:lnTo>
                  <a:lnTo>
                    <a:pt x="14577" y="15633"/>
                  </a:lnTo>
                  <a:lnTo>
                    <a:pt x="13782" y="15588"/>
                  </a:lnTo>
                  <a:lnTo>
                    <a:pt x="13962" y="17050"/>
                  </a:lnTo>
                  <a:lnTo>
                    <a:pt x="14179" y="18565"/>
                  </a:lnTo>
                  <a:lnTo>
                    <a:pt x="14296" y="20029"/>
                  </a:lnTo>
                  <a:lnTo>
                    <a:pt x="14263" y="20422"/>
                  </a:lnTo>
                  <a:lnTo>
                    <a:pt x="14247" y="20593"/>
                  </a:lnTo>
                  <a:lnTo>
                    <a:pt x="14207" y="21011"/>
                  </a:lnTo>
                  <a:lnTo>
                    <a:pt x="14175" y="21358"/>
                  </a:lnTo>
                  <a:lnTo>
                    <a:pt x="14135" y="21436"/>
                  </a:lnTo>
                  <a:lnTo>
                    <a:pt x="14083" y="21487"/>
                  </a:lnTo>
                  <a:lnTo>
                    <a:pt x="14059" y="21514"/>
                  </a:lnTo>
                  <a:lnTo>
                    <a:pt x="14918" y="21587"/>
                  </a:lnTo>
                  <a:lnTo>
                    <a:pt x="14938" y="21600"/>
                  </a:lnTo>
                  <a:lnTo>
                    <a:pt x="15195" y="21567"/>
                  </a:lnTo>
                  <a:lnTo>
                    <a:pt x="15978" y="21436"/>
                  </a:lnTo>
                  <a:lnTo>
                    <a:pt x="16235" y="21358"/>
                  </a:lnTo>
                  <a:lnTo>
                    <a:pt x="15705" y="21256"/>
                  </a:lnTo>
                  <a:lnTo>
                    <a:pt x="16034" y="21131"/>
                  </a:lnTo>
                  <a:lnTo>
                    <a:pt x="17725" y="21487"/>
                  </a:lnTo>
                  <a:lnTo>
                    <a:pt x="17110" y="21131"/>
                  </a:lnTo>
                  <a:lnTo>
                    <a:pt x="15894" y="20422"/>
                  </a:lnTo>
                  <a:lnTo>
                    <a:pt x="16612" y="20611"/>
                  </a:lnTo>
                  <a:lnTo>
                    <a:pt x="17428" y="20792"/>
                  </a:lnTo>
                  <a:lnTo>
                    <a:pt x="18002" y="21011"/>
                  </a:lnTo>
                  <a:lnTo>
                    <a:pt x="18259" y="20792"/>
                  </a:lnTo>
                  <a:lnTo>
                    <a:pt x="18287" y="20770"/>
                  </a:lnTo>
                  <a:lnTo>
                    <a:pt x="19150" y="21109"/>
                  </a:lnTo>
                  <a:lnTo>
                    <a:pt x="19432" y="20792"/>
                  </a:lnTo>
                  <a:lnTo>
                    <a:pt x="19448" y="20770"/>
                  </a:lnTo>
                  <a:lnTo>
                    <a:pt x="19592" y="20611"/>
                  </a:lnTo>
                  <a:lnTo>
                    <a:pt x="19608" y="20593"/>
                  </a:lnTo>
                  <a:lnTo>
                    <a:pt x="20777" y="20700"/>
                  </a:lnTo>
                  <a:lnTo>
                    <a:pt x="20596" y="20611"/>
                  </a:lnTo>
                  <a:lnTo>
                    <a:pt x="20560" y="20593"/>
                  </a:lnTo>
                  <a:lnTo>
                    <a:pt x="20219" y="20422"/>
                  </a:lnTo>
                  <a:lnTo>
                    <a:pt x="19532" y="20079"/>
                  </a:lnTo>
                  <a:lnTo>
                    <a:pt x="21066" y="20029"/>
                  </a:lnTo>
                  <a:lnTo>
                    <a:pt x="21511" y="15702"/>
                  </a:lnTo>
                  <a:lnTo>
                    <a:pt x="21516" y="15633"/>
                  </a:lnTo>
                  <a:lnTo>
                    <a:pt x="21520" y="15393"/>
                  </a:lnTo>
                  <a:lnTo>
                    <a:pt x="21560" y="13867"/>
                  </a:lnTo>
                  <a:lnTo>
                    <a:pt x="21568" y="13517"/>
                  </a:lnTo>
                  <a:lnTo>
                    <a:pt x="21572" y="13415"/>
                  </a:lnTo>
                  <a:lnTo>
                    <a:pt x="21600" y="9509"/>
                  </a:lnTo>
                  <a:close/>
                </a:path>
              </a:pathLst>
            </a:custGeom>
            <a:solidFill>
              <a:srgbClr val="2298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6" name="object 38" descr="object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073" y="106232"/>
              <a:ext cx="67846" cy="1088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7" name="object 39"/>
            <p:cNvSpPr/>
            <p:nvPr/>
          </p:nvSpPr>
          <p:spPr>
            <a:xfrm>
              <a:off x="193505" y="15564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15" y="0"/>
                  </a:moveTo>
                  <a:lnTo>
                    <a:pt x="17205" y="446"/>
                  </a:lnTo>
                  <a:lnTo>
                    <a:pt x="5654" y="5322"/>
                  </a:lnTo>
                  <a:lnTo>
                    <a:pt x="0" y="4394"/>
                  </a:lnTo>
                  <a:lnTo>
                    <a:pt x="13050" y="16825"/>
                  </a:lnTo>
                  <a:lnTo>
                    <a:pt x="15335" y="17547"/>
                  </a:lnTo>
                  <a:lnTo>
                    <a:pt x="16292" y="21600"/>
                  </a:lnTo>
                  <a:lnTo>
                    <a:pt x="19272" y="20088"/>
                  </a:lnTo>
                  <a:lnTo>
                    <a:pt x="19272" y="18233"/>
                  </a:lnTo>
                  <a:lnTo>
                    <a:pt x="20925" y="15727"/>
                  </a:lnTo>
                  <a:lnTo>
                    <a:pt x="21600" y="7106"/>
                  </a:lnTo>
                  <a:lnTo>
                    <a:pt x="21208" y="3672"/>
                  </a:lnTo>
                  <a:lnTo>
                    <a:pt x="21360" y="446"/>
                  </a:lnTo>
                  <a:lnTo>
                    <a:pt x="20033" y="754"/>
                  </a:lnTo>
                  <a:lnTo>
                    <a:pt x="18315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8" name="object 40"/>
            <p:cNvSpPr/>
            <p:nvPr/>
          </p:nvSpPr>
          <p:spPr>
            <a:xfrm>
              <a:off x="202388" y="81848"/>
              <a:ext cx="150195" cy="307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51" y="0"/>
                  </a:moveTo>
                  <a:lnTo>
                    <a:pt x="15349" y="679"/>
                  </a:lnTo>
                  <a:lnTo>
                    <a:pt x="9840" y="1734"/>
                  </a:lnTo>
                  <a:lnTo>
                    <a:pt x="4724" y="3176"/>
                  </a:lnTo>
                  <a:lnTo>
                    <a:pt x="0" y="5018"/>
                  </a:lnTo>
                  <a:lnTo>
                    <a:pt x="173" y="5358"/>
                  </a:lnTo>
                  <a:lnTo>
                    <a:pt x="267" y="5346"/>
                  </a:lnTo>
                  <a:lnTo>
                    <a:pt x="411" y="5366"/>
                  </a:lnTo>
                  <a:lnTo>
                    <a:pt x="1817" y="5316"/>
                  </a:lnTo>
                  <a:lnTo>
                    <a:pt x="2124" y="5394"/>
                  </a:lnTo>
                  <a:lnTo>
                    <a:pt x="1629" y="5517"/>
                  </a:lnTo>
                  <a:lnTo>
                    <a:pt x="522" y="5613"/>
                  </a:lnTo>
                  <a:lnTo>
                    <a:pt x="486" y="5754"/>
                  </a:lnTo>
                  <a:lnTo>
                    <a:pt x="347" y="5819"/>
                  </a:lnTo>
                  <a:lnTo>
                    <a:pt x="530" y="12601"/>
                  </a:lnTo>
                  <a:lnTo>
                    <a:pt x="641" y="13010"/>
                  </a:lnTo>
                  <a:lnTo>
                    <a:pt x="696" y="13436"/>
                  </a:lnTo>
                  <a:lnTo>
                    <a:pt x="906" y="13376"/>
                  </a:lnTo>
                  <a:lnTo>
                    <a:pt x="6773" y="13192"/>
                  </a:lnTo>
                  <a:lnTo>
                    <a:pt x="12536" y="13842"/>
                  </a:lnTo>
                  <a:lnTo>
                    <a:pt x="16909" y="15426"/>
                  </a:lnTo>
                  <a:lnTo>
                    <a:pt x="18290" y="18071"/>
                  </a:lnTo>
                  <a:lnTo>
                    <a:pt x="18228" y="18381"/>
                  </a:lnTo>
                  <a:lnTo>
                    <a:pt x="17410" y="19199"/>
                  </a:lnTo>
                  <a:lnTo>
                    <a:pt x="17419" y="19261"/>
                  </a:lnTo>
                  <a:lnTo>
                    <a:pt x="17919" y="19623"/>
                  </a:lnTo>
                  <a:lnTo>
                    <a:pt x="19004" y="20314"/>
                  </a:lnTo>
                  <a:lnTo>
                    <a:pt x="20103" y="21064"/>
                  </a:lnTo>
                  <a:lnTo>
                    <a:pt x="20643" y="21600"/>
                  </a:lnTo>
                  <a:lnTo>
                    <a:pt x="20984" y="19998"/>
                  </a:lnTo>
                  <a:lnTo>
                    <a:pt x="21256" y="18347"/>
                  </a:lnTo>
                  <a:lnTo>
                    <a:pt x="21199" y="16707"/>
                  </a:lnTo>
                  <a:lnTo>
                    <a:pt x="20555" y="15137"/>
                  </a:lnTo>
                  <a:lnTo>
                    <a:pt x="20192" y="14599"/>
                  </a:lnTo>
                  <a:lnTo>
                    <a:pt x="20734" y="14769"/>
                  </a:lnTo>
                  <a:lnTo>
                    <a:pt x="19684" y="14372"/>
                  </a:lnTo>
                  <a:lnTo>
                    <a:pt x="17271" y="13522"/>
                  </a:lnTo>
                  <a:lnTo>
                    <a:pt x="16655" y="13083"/>
                  </a:lnTo>
                  <a:lnTo>
                    <a:pt x="15684" y="11956"/>
                  </a:lnTo>
                  <a:lnTo>
                    <a:pt x="15145" y="11698"/>
                  </a:lnTo>
                  <a:lnTo>
                    <a:pt x="14981" y="11225"/>
                  </a:lnTo>
                  <a:lnTo>
                    <a:pt x="14846" y="10512"/>
                  </a:lnTo>
                  <a:lnTo>
                    <a:pt x="14922" y="9886"/>
                  </a:lnTo>
                  <a:lnTo>
                    <a:pt x="15629" y="7533"/>
                  </a:lnTo>
                  <a:lnTo>
                    <a:pt x="15735" y="7003"/>
                  </a:lnTo>
                  <a:lnTo>
                    <a:pt x="15764" y="6463"/>
                  </a:lnTo>
                  <a:lnTo>
                    <a:pt x="16661" y="6696"/>
                  </a:lnTo>
                  <a:lnTo>
                    <a:pt x="17096" y="7146"/>
                  </a:lnTo>
                  <a:lnTo>
                    <a:pt x="18236" y="7718"/>
                  </a:lnTo>
                  <a:lnTo>
                    <a:pt x="18710" y="7912"/>
                  </a:lnTo>
                  <a:lnTo>
                    <a:pt x="19162" y="8164"/>
                  </a:lnTo>
                  <a:lnTo>
                    <a:pt x="20473" y="8640"/>
                  </a:lnTo>
                  <a:lnTo>
                    <a:pt x="21078" y="9014"/>
                  </a:lnTo>
                  <a:lnTo>
                    <a:pt x="21600" y="6634"/>
                  </a:lnTo>
                  <a:lnTo>
                    <a:pt x="19242" y="6029"/>
                  </a:lnTo>
                  <a:lnTo>
                    <a:pt x="18274" y="4860"/>
                  </a:lnTo>
                  <a:lnTo>
                    <a:pt x="18969" y="3643"/>
                  </a:lnTo>
                  <a:lnTo>
                    <a:pt x="21600" y="2891"/>
                  </a:lnTo>
                  <a:lnTo>
                    <a:pt x="21457" y="2611"/>
                  </a:lnTo>
                  <a:lnTo>
                    <a:pt x="21373" y="2324"/>
                  </a:lnTo>
                  <a:lnTo>
                    <a:pt x="21248" y="2033"/>
                  </a:lnTo>
                  <a:lnTo>
                    <a:pt x="20942" y="2072"/>
                  </a:lnTo>
                  <a:lnTo>
                    <a:pt x="20681" y="1581"/>
                  </a:lnTo>
                  <a:lnTo>
                    <a:pt x="21246" y="1475"/>
                  </a:lnTo>
                  <a:lnTo>
                    <a:pt x="21251" y="1446"/>
                  </a:lnTo>
                  <a:lnTo>
                    <a:pt x="21366" y="926"/>
                  </a:lnTo>
                  <a:lnTo>
                    <a:pt x="21251" y="0"/>
                  </a:lnTo>
                  <a:close/>
                </a:path>
              </a:pathLst>
            </a:custGeom>
            <a:solidFill>
              <a:srgbClr val="C0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" name="object 41"/>
            <p:cNvSpPr/>
            <p:nvPr/>
          </p:nvSpPr>
          <p:spPr>
            <a:xfrm>
              <a:off x="301844" y="204187"/>
              <a:ext cx="12703" cy="37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94" y="0"/>
                  </a:moveTo>
                  <a:lnTo>
                    <a:pt x="2218" y="10625"/>
                  </a:lnTo>
                  <a:lnTo>
                    <a:pt x="0" y="15760"/>
                  </a:lnTo>
                  <a:lnTo>
                    <a:pt x="3921" y="21600"/>
                  </a:lnTo>
                  <a:lnTo>
                    <a:pt x="6860" y="16734"/>
                  </a:lnTo>
                  <a:lnTo>
                    <a:pt x="16002" y="6913"/>
                  </a:lnTo>
                  <a:lnTo>
                    <a:pt x="19151" y="2096"/>
                  </a:lnTo>
                  <a:lnTo>
                    <a:pt x="19470" y="1314"/>
                  </a:lnTo>
                  <a:lnTo>
                    <a:pt x="21600" y="36"/>
                  </a:lnTo>
                  <a:lnTo>
                    <a:pt x="14094" y="0"/>
                  </a:lnTo>
                  <a:close/>
                </a:path>
              </a:pathLst>
            </a:custGeom>
            <a:solidFill>
              <a:srgbClr val="444C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22" name="object 42"/>
            <p:cNvGrpSpPr/>
            <p:nvPr/>
          </p:nvGrpSpPr>
          <p:grpSpPr>
            <a:xfrm>
              <a:off x="254724" y="100554"/>
              <a:ext cx="99803" cy="66598"/>
              <a:chOff x="0" y="0"/>
              <a:chExt cx="99801" cy="66597"/>
            </a:xfrm>
          </p:grpSpPr>
          <p:sp>
            <p:nvSpPr>
              <p:cNvPr id="320" name="Shape"/>
              <p:cNvSpPr/>
              <p:nvPr/>
            </p:nvSpPr>
            <p:spPr>
              <a:xfrm>
                <a:off x="0" y="53892"/>
                <a:ext cx="1511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00"/>
                    </a:moveTo>
                    <a:lnTo>
                      <a:pt x="17207" y="1806"/>
                    </a:lnTo>
                    <a:lnTo>
                      <a:pt x="7060" y="0"/>
                    </a:lnTo>
                    <a:lnTo>
                      <a:pt x="7442" y="11912"/>
                    </a:lnTo>
                    <a:lnTo>
                      <a:pt x="1361" y="4111"/>
                    </a:lnTo>
                    <a:lnTo>
                      <a:pt x="0" y="21600"/>
                    </a:lnTo>
                    <a:lnTo>
                      <a:pt x="4283" y="14401"/>
                    </a:lnTo>
                    <a:lnTo>
                      <a:pt x="6552" y="15370"/>
                    </a:lnTo>
                    <a:lnTo>
                      <a:pt x="11743" y="15370"/>
                    </a:lnTo>
                    <a:lnTo>
                      <a:pt x="21600" y="8300"/>
                    </a:lnTo>
                    <a:close/>
                  </a:path>
                </a:pathLst>
              </a:custGeom>
              <a:solidFill>
                <a:srgbClr val="F8FB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21" name="Shape"/>
              <p:cNvSpPr/>
              <p:nvPr/>
            </p:nvSpPr>
            <p:spPr>
              <a:xfrm>
                <a:off x="87098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393" y="984"/>
                    </a:lnTo>
                    <a:lnTo>
                      <a:pt x="0" y="4645"/>
                    </a:lnTo>
                    <a:lnTo>
                      <a:pt x="9900" y="21600"/>
                    </a:lnTo>
                    <a:lnTo>
                      <a:pt x="21464" y="202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8FB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23" name="object 43"/>
            <p:cNvSpPr/>
            <p:nvPr/>
          </p:nvSpPr>
          <p:spPr>
            <a:xfrm>
              <a:off x="205194" y="15333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01" y="0"/>
                  </a:moveTo>
                  <a:lnTo>
                    <a:pt x="169" y="3014"/>
                  </a:lnTo>
                  <a:lnTo>
                    <a:pt x="0" y="9124"/>
                  </a:lnTo>
                  <a:lnTo>
                    <a:pt x="439" y="15623"/>
                  </a:lnTo>
                  <a:lnTo>
                    <a:pt x="169" y="21600"/>
                  </a:lnTo>
                  <a:lnTo>
                    <a:pt x="14985" y="14605"/>
                  </a:lnTo>
                  <a:lnTo>
                    <a:pt x="21600" y="5629"/>
                  </a:lnTo>
                  <a:lnTo>
                    <a:pt x="17501" y="0"/>
                  </a:lnTo>
                  <a:close/>
                </a:path>
              </a:pathLst>
            </a:custGeom>
            <a:solidFill>
              <a:srgbClr val="52BE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4" name="object 44"/>
            <p:cNvSpPr/>
            <p:nvPr/>
          </p:nvSpPr>
          <p:spPr>
            <a:xfrm>
              <a:off x="269534" y="116969"/>
              <a:ext cx="1401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6" y="0"/>
                  </a:moveTo>
                  <a:lnTo>
                    <a:pt x="13335" y="868"/>
                  </a:lnTo>
                  <a:lnTo>
                    <a:pt x="0" y="13822"/>
                  </a:lnTo>
                  <a:lnTo>
                    <a:pt x="117" y="18944"/>
                  </a:lnTo>
                  <a:lnTo>
                    <a:pt x="7206" y="18411"/>
                  </a:lnTo>
                  <a:lnTo>
                    <a:pt x="19543" y="21600"/>
                  </a:lnTo>
                  <a:lnTo>
                    <a:pt x="21600" y="5122"/>
                  </a:lnTo>
                  <a:lnTo>
                    <a:pt x="18408" y="8600"/>
                  </a:lnTo>
                  <a:lnTo>
                    <a:pt x="15196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27" name="object 45"/>
            <p:cNvGrpSpPr/>
            <p:nvPr/>
          </p:nvGrpSpPr>
          <p:grpSpPr>
            <a:xfrm>
              <a:off x="216013" y="112303"/>
              <a:ext cx="72333" cy="95820"/>
              <a:chOff x="-1" y="0"/>
              <a:chExt cx="72332" cy="95819"/>
            </a:xfrm>
          </p:grpSpPr>
          <p:sp>
            <p:nvSpPr>
              <p:cNvPr id="325" name="Shape"/>
              <p:cNvSpPr/>
              <p:nvPr/>
            </p:nvSpPr>
            <p:spPr>
              <a:xfrm>
                <a:off x="-2" y="83117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8"/>
                    </a:moveTo>
                    <a:lnTo>
                      <a:pt x="17062" y="0"/>
                    </a:lnTo>
                    <a:lnTo>
                      <a:pt x="7926" y="3569"/>
                    </a:lnTo>
                    <a:lnTo>
                      <a:pt x="0" y="6642"/>
                    </a:lnTo>
                    <a:lnTo>
                      <a:pt x="4538" y="21600"/>
                    </a:lnTo>
                    <a:lnTo>
                      <a:pt x="21600" y="14958"/>
                    </a:lnTo>
                    <a:close/>
                  </a:path>
                </a:pathLst>
              </a:custGeom>
              <a:solidFill>
                <a:srgbClr val="52BE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26" name="Shape"/>
              <p:cNvSpPr/>
              <p:nvPr/>
            </p:nvSpPr>
            <p:spPr>
              <a:xfrm>
                <a:off x="59627" y="-1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57"/>
                    </a:moveTo>
                    <a:lnTo>
                      <a:pt x="2368" y="0"/>
                    </a:lnTo>
                    <a:lnTo>
                      <a:pt x="0" y="15966"/>
                    </a:lnTo>
                    <a:lnTo>
                      <a:pt x="2283" y="15631"/>
                    </a:lnTo>
                    <a:lnTo>
                      <a:pt x="9096" y="21600"/>
                    </a:lnTo>
                    <a:lnTo>
                      <a:pt x="15866" y="19186"/>
                    </a:lnTo>
                    <a:lnTo>
                      <a:pt x="21600" y="4057"/>
                    </a:lnTo>
                    <a:close/>
                  </a:path>
                </a:pathLst>
              </a:custGeom>
              <a:solidFill>
                <a:srgbClr val="52BE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30" name="object 46"/>
            <p:cNvGrpSpPr/>
            <p:nvPr/>
          </p:nvGrpSpPr>
          <p:grpSpPr>
            <a:xfrm>
              <a:off x="215932" y="185955"/>
              <a:ext cx="47122" cy="56585"/>
              <a:chOff x="0" y="0"/>
              <a:chExt cx="47121" cy="56584"/>
            </a:xfrm>
          </p:grpSpPr>
          <p:sp>
            <p:nvSpPr>
              <p:cNvPr id="328" name="Shape"/>
              <p:cNvSpPr/>
              <p:nvPr/>
            </p:nvSpPr>
            <p:spPr>
              <a:xfrm>
                <a:off x="0" y="-2"/>
                <a:ext cx="12702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227"/>
                    </a:moveTo>
                    <a:lnTo>
                      <a:pt x="15896" y="0"/>
                    </a:lnTo>
                    <a:lnTo>
                      <a:pt x="11002" y="1984"/>
                    </a:lnTo>
                    <a:lnTo>
                      <a:pt x="0" y="6508"/>
                    </a:lnTo>
                    <a:lnTo>
                      <a:pt x="10909" y="21600"/>
                    </a:lnTo>
                    <a:lnTo>
                      <a:pt x="21411" y="12047"/>
                    </a:lnTo>
                    <a:lnTo>
                      <a:pt x="21600" y="4227"/>
                    </a:lnTo>
                    <a:close/>
                  </a:path>
                </a:pathLst>
              </a:custGeom>
              <a:solidFill>
                <a:srgbClr val="F8FB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29" name="Shape"/>
              <p:cNvSpPr/>
              <p:nvPr/>
            </p:nvSpPr>
            <p:spPr>
              <a:xfrm>
                <a:off x="34417" y="43879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41" y="825"/>
                    </a:lnTo>
                    <a:lnTo>
                      <a:pt x="0" y="1478"/>
                    </a:lnTo>
                    <a:lnTo>
                      <a:pt x="2740" y="20775"/>
                    </a:lnTo>
                    <a:lnTo>
                      <a:pt x="141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8FB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33" name="object 47"/>
            <p:cNvGrpSpPr/>
            <p:nvPr/>
          </p:nvGrpSpPr>
          <p:grpSpPr>
            <a:xfrm>
              <a:off x="260833" y="98459"/>
              <a:ext cx="57567" cy="127228"/>
              <a:chOff x="0" y="-1"/>
              <a:chExt cx="57566" cy="127227"/>
            </a:xfrm>
          </p:grpSpPr>
          <p:sp>
            <p:nvSpPr>
              <p:cNvPr id="331" name="Shape"/>
              <p:cNvSpPr/>
              <p:nvPr/>
            </p:nvSpPr>
            <p:spPr>
              <a:xfrm>
                <a:off x="-1" y="11452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51"/>
                    </a:moveTo>
                    <a:lnTo>
                      <a:pt x="16088" y="0"/>
                    </a:lnTo>
                    <a:lnTo>
                      <a:pt x="6612" y="4893"/>
                    </a:lnTo>
                    <a:lnTo>
                      <a:pt x="0" y="8252"/>
                    </a:lnTo>
                    <a:lnTo>
                      <a:pt x="5554" y="21600"/>
                    </a:lnTo>
                    <a:lnTo>
                      <a:pt x="21600" y="13351"/>
                    </a:lnTo>
                    <a:close/>
                  </a:path>
                </a:pathLst>
              </a:custGeom>
              <a:solidFill>
                <a:srgbClr val="52BE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2" name="Shape"/>
              <p:cNvSpPr/>
              <p:nvPr/>
            </p:nvSpPr>
            <p:spPr>
              <a:xfrm>
                <a:off x="44862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065" y="0"/>
                    </a:lnTo>
                    <a:lnTo>
                      <a:pt x="4892" y="1830"/>
                    </a:lnTo>
                    <a:lnTo>
                      <a:pt x="820" y="2650"/>
                    </a:lnTo>
                    <a:lnTo>
                      <a:pt x="0" y="1388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2BE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37" name="object 48"/>
            <p:cNvGrpSpPr/>
            <p:nvPr/>
          </p:nvGrpSpPr>
          <p:grpSpPr>
            <a:xfrm>
              <a:off x="257536" y="199055"/>
              <a:ext cx="31749" cy="30352"/>
              <a:chOff x="-1" y="0"/>
              <a:chExt cx="31748" cy="30351"/>
            </a:xfrm>
          </p:grpSpPr>
          <p:sp>
            <p:nvSpPr>
              <p:cNvPr id="334" name="Shape"/>
              <p:cNvSpPr/>
              <p:nvPr/>
            </p:nvSpPr>
            <p:spPr>
              <a:xfrm>
                <a:off x="-2" y="2692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84"/>
                    </a:moveTo>
                    <a:lnTo>
                      <a:pt x="13804" y="0"/>
                    </a:ln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7784"/>
                    </a:lnTo>
                    <a:close/>
                  </a:path>
                </a:pathLst>
              </a:custGeom>
              <a:solidFill>
                <a:srgbClr val="40B5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5" name="Shape"/>
              <p:cNvSpPr/>
              <p:nvPr/>
            </p:nvSpPr>
            <p:spPr>
              <a:xfrm>
                <a:off x="19043" y="-1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7" y="0"/>
                    </a:lnTo>
                    <a:lnTo>
                      <a:pt x="0" y="21542"/>
                    </a:lnTo>
                    <a:lnTo>
                      <a:pt x="10797" y="21600"/>
                    </a:lnTo>
                    <a:lnTo>
                      <a:pt x="2153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0B5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6" name="Shape"/>
              <p:cNvSpPr/>
              <p:nvPr/>
            </p:nvSpPr>
            <p:spPr>
              <a:xfrm>
                <a:off x="18116" y="17646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21"/>
                    </a:moveTo>
                    <a:lnTo>
                      <a:pt x="17519" y="0"/>
                    </a:lnTo>
                    <a:lnTo>
                      <a:pt x="9945" y="2867"/>
                    </a:lnTo>
                    <a:lnTo>
                      <a:pt x="3689" y="5203"/>
                    </a:lnTo>
                    <a:lnTo>
                      <a:pt x="0" y="21600"/>
                    </a:lnTo>
                    <a:lnTo>
                      <a:pt x="21600" y="15921"/>
                    </a:lnTo>
                    <a:close/>
                  </a:path>
                </a:pathLst>
              </a:custGeom>
              <a:solidFill>
                <a:srgbClr val="40B5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38" name="object 49"/>
            <p:cNvSpPr/>
            <p:nvPr/>
          </p:nvSpPr>
          <p:spPr>
            <a:xfrm>
              <a:off x="212695" y="21770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28" y="2397"/>
                  </a:lnTo>
                  <a:lnTo>
                    <a:pt x="0" y="4227"/>
                  </a:lnTo>
                  <a:lnTo>
                    <a:pt x="12948" y="21600"/>
                  </a:lnTo>
                  <a:lnTo>
                    <a:pt x="21282" y="1768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A0A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9" name="object 50"/>
            <p:cNvSpPr/>
            <p:nvPr/>
          </p:nvSpPr>
          <p:spPr>
            <a:xfrm>
              <a:off x="251423" y="19964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66" y="0"/>
                  </a:moveTo>
                  <a:lnTo>
                    <a:pt x="8514" y="3912"/>
                  </a:lnTo>
                  <a:lnTo>
                    <a:pt x="0" y="6667"/>
                  </a:lnTo>
                  <a:lnTo>
                    <a:pt x="1031" y="15561"/>
                  </a:lnTo>
                  <a:lnTo>
                    <a:pt x="8514" y="17783"/>
                  </a:lnTo>
                  <a:lnTo>
                    <a:pt x="21600" y="21600"/>
                  </a:lnTo>
                  <a:lnTo>
                    <a:pt x="20766" y="0"/>
                  </a:lnTo>
                  <a:close/>
                </a:path>
              </a:pathLst>
            </a:custGeom>
            <a:solidFill>
              <a:srgbClr val="F5F9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0" name="object 51"/>
            <p:cNvSpPr/>
            <p:nvPr/>
          </p:nvSpPr>
          <p:spPr>
            <a:xfrm>
              <a:off x="318372" y="9851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5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1" name="object 52"/>
            <p:cNvSpPr/>
            <p:nvPr/>
          </p:nvSpPr>
          <p:spPr>
            <a:xfrm>
              <a:off x="318677" y="9367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244" y="16256"/>
                  </a:lnTo>
                  <a:lnTo>
                    <a:pt x="14344" y="21600"/>
                  </a:lnTo>
                  <a:lnTo>
                    <a:pt x="21600" y="5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98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2" name="object 53"/>
            <p:cNvSpPr/>
            <p:nvPr/>
          </p:nvSpPr>
          <p:spPr>
            <a:xfrm>
              <a:off x="252948" y="20813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302" y="2565"/>
                  </a:lnTo>
                  <a:lnTo>
                    <a:pt x="0" y="2565"/>
                  </a:lnTo>
                  <a:lnTo>
                    <a:pt x="7302" y="19021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B5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3" name="object 54"/>
            <p:cNvSpPr/>
            <p:nvPr/>
          </p:nvSpPr>
          <p:spPr>
            <a:xfrm>
              <a:off x="254725" y="15759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84" y="0"/>
                  </a:lnTo>
                  <a:lnTo>
                    <a:pt x="8743" y="473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6B6B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4" name="object 55"/>
            <p:cNvSpPr/>
            <p:nvPr/>
          </p:nvSpPr>
          <p:spPr>
            <a:xfrm>
              <a:off x="164835" y="204510"/>
              <a:ext cx="1515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92" y="0"/>
                  </a:moveTo>
                  <a:lnTo>
                    <a:pt x="5178" y="2388"/>
                  </a:lnTo>
                  <a:lnTo>
                    <a:pt x="7911" y="12573"/>
                  </a:lnTo>
                  <a:lnTo>
                    <a:pt x="9432" y="16947"/>
                  </a:lnTo>
                  <a:lnTo>
                    <a:pt x="0" y="17979"/>
                  </a:lnTo>
                  <a:lnTo>
                    <a:pt x="1249" y="21323"/>
                  </a:lnTo>
                  <a:lnTo>
                    <a:pt x="4943" y="21600"/>
                  </a:lnTo>
                  <a:lnTo>
                    <a:pt x="21600" y="21424"/>
                  </a:lnTo>
                  <a:lnTo>
                    <a:pt x="20350" y="14533"/>
                  </a:lnTo>
                  <a:lnTo>
                    <a:pt x="18992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55" name="object 56"/>
            <p:cNvGrpSpPr/>
            <p:nvPr/>
          </p:nvGrpSpPr>
          <p:grpSpPr>
            <a:xfrm>
              <a:off x="92152" y="194497"/>
              <a:ext cx="89692" cy="347175"/>
              <a:chOff x="0" y="0"/>
              <a:chExt cx="89691" cy="347173"/>
            </a:xfrm>
          </p:grpSpPr>
          <p:sp>
            <p:nvSpPr>
              <p:cNvPr id="345" name="Shape"/>
              <p:cNvSpPr/>
              <p:nvPr/>
            </p:nvSpPr>
            <p:spPr>
              <a:xfrm>
                <a:off x="61074" y="328259"/>
                <a:ext cx="13358" cy="18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3" y="0"/>
                    </a:lnTo>
                    <a:lnTo>
                      <a:pt x="2156" y="857"/>
                    </a:lnTo>
                    <a:lnTo>
                      <a:pt x="87" y="20758"/>
                    </a:lnTo>
                    <a:lnTo>
                      <a:pt x="0" y="21600"/>
                    </a:lnTo>
                    <a:lnTo>
                      <a:pt x="11914" y="20758"/>
                    </a:lnTo>
                    <a:lnTo>
                      <a:pt x="8505" y="11373"/>
                    </a:lnTo>
                    <a:lnTo>
                      <a:pt x="16455" y="11011"/>
                    </a:lnTo>
                    <a:lnTo>
                      <a:pt x="16927" y="10184"/>
                    </a:lnTo>
                    <a:lnTo>
                      <a:pt x="13598" y="8965"/>
                    </a:lnTo>
                    <a:lnTo>
                      <a:pt x="15814" y="4163"/>
                    </a:lnTo>
                    <a:lnTo>
                      <a:pt x="15981" y="3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6" name="Shape"/>
              <p:cNvSpPr/>
              <p:nvPr/>
            </p:nvSpPr>
            <p:spPr>
              <a:xfrm>
                <a:off x="54112" y="323176"/>
                <a:ext cx="222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4" y="0"/>
                    </a:moveTo>
                    <a:lnTo>
                      <a:pt x="2152" y="0"/>
                    </a:lnTo>
                    <a:lnTo>
                      <a:pt x="0" y="13961"/>
                    </a:lnTo>
                    <a:lnTo>
                      <a:pt x="80" y="16042"/>
                    </a:lnTo>
                    <a:lnTo>
                      <a:pt x="181" y="18703"/>
                    </a:lnTo>
                    <a:lnTo>
                      <a:pt x="291" y="21600"/>
                    </a:lnTo>
                    <a:lnTo>
                      <a:pt x="2692" y="20443"/>
                    </a:lnTo>
                    <a:lnTo>
                      <a:pt x="6753" y="8364"/>
                    </a:lnTo>
                    <a:lnTo>
                      <a:pt x="6873" y="8007"/>
                    </a:lnTo>
                    <a:lnTo>
                      <a:pt x="19769" y="8007"/>
                    </a:lnTo>
                    <a:lnTo>
                      <a:pt x="21600" y="4032"/>
                    </a:lnTo>
                    <a:lnTo>
                      <a:pt x="21564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7" name="Shape"/>
              <p:cNvSpPr/>
              <p:nvPr/>
            </p:nvSpPr>
            <p:spPr>
              <a:xfrm>
                <a:off x="47867" y="321376"/>
                <a:ext cx="2841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75" y="0"/>
                    </a:moveTo>
                    <a:lnTo>
                      <a:pt x="0" y="0"/>
                    </a:lnTo>
                    <a:lnTo>
                      <a:pt x="907" y="21600"/>
                    </a:lnTo>
                    <a:lnTo>
                      <a:pt x="6431" y="4585"/>
                    </a:lnTo>
                    <a:lnTo>
                      <a:pt x="21600" y="4585"/>
                    </a:lnTo>
                    <a:lnTo>
                      <a:pt x="21564" y="3159"/>
                    </a:lnTo>
                    <a:lnTo>
                      <a:pt x="18580" y="3159"/>
                    </a:lnTo>
                    <a:lnTo>
                      <a:pt x="18775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8" name="Shape"/>
              <p:cNvSpPr/>
              <p:nvPr/>
            </p:nvSpPr>
            <p:spPr>
              <a:xfrm>
                <a:off x="26047" y="310098"/>
                <a:ext cx="51574" cy="21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68" y="1510"/>
                    </a:lnTo>
                    <a:lnTo>
                      <a:pt x="963" y="9498"/>
                    </a:lnTo>
                    <a:lnTo>
                      <a:pt x="761" y="13197"/>
                    </a:lnTo>
                    <a:lnTo>
                      <a:pt x="330" y="16203"/>
                    </a:lnTo>
                    <a:lnTo>
                      <a:pt x="1314" y="19373"/>
                    </a:lnTo>
                    <a:lnTo>
                      <a:pt x="1266" y="21600"/>
                    </a:lnTo>
                    <a:lnTo>
                      <a:pt x="2282" y="21600"/>
                    </a:lnTo>
                    <a:lnTo>
                      <a:pt x="2325" y="20665"/>
                    </a:lnTo>
                    <a:lnTo>
                      <a:pt x="2378" y="19515"/>
                    </a:lnTo>
                    <a:lnTo>
                      <a:pt x="2426" y="18481"/>
                    </a:lnTo>
                    <a:lnTo>
                      <a:pt x="7695" y="18481"/>
                    </a:lnTo>
                    <a:lnTo>
                      <a:pt x="7971" y="18150"/>
                    </a:lnTo>
                    <a:lnTo>
                      <a:pt x="9109" y="12127"/>
                    </a:lnTo>
                    <a:lnTo>
                      <a:pt x="19481" y="12127"/>
                    </a:lnTo>
                    <a:lnTo>
                      <a:pt x="19526" y="11474"/>
                    </a:lnTo>
                    <a:lnTo>
                      <a:pt x="19573" y="10794"/>
                    </a:lnTo>
                    <a:lnTo>
                      <a:pt x="19612" y="10227"/>
                    </a:lnTo>
                    <a:lnTo>
                      <a:pt x="21561" y="102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9" name="Shape"/>
              <p:cNvSpPr/>
              <p:nvPr/>
            </p:nvSpPr>
            <p:spPr>
              <a:xfrm>
                <a:off x="0" y="258495"/>
                <a:ext cx="77677" cy="66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8" y="0"/>
                    </a:moveTo>
                    <a:lnTo>
                      <a:pt x="0" y="12503"/>
                    </a:lnTo>
                    <a:lnTo>
                      <a:pt x="1286" y="14483"/>
                    </a:lnTo>
                    <a:lnTo>
                      <a:pt x="1120" y="16855"/>
                    </a:lnTo>
                    <a:lnTo>
                      <a:pt x="1103" y="17090"/>
                    </a:lnTo>
                    <a:lnTo>
                      <a:pt x="62" y="20414"/>
                    </a:lnTo>
                    <a:lnTo>
                      <a:pt x="44" y="20472"/>
                    </a:lnTo>
                    <a:lnTo>
                      <a:pt x="21" y="20638"/>
                    </a:lnTo>
                    <a:lnTo>
                      <a:pt x="840" y="21600"/>
                    </a:lnTo>
                    <a:lnTo>
                      <a:pt x="804" y="21600"/>
                    </a:lnTo>
                    <a:lnTo>
                      <a:pt x="1524" y="20853"/>
                    </a:lnTo>
                    <a:lnTo>
                      <a:pt x="1585" y="20754"/>
                    </a:lnTo>
                    <a:lnTo>
                      <a:pt x="2136" y="19344"/>
                    </a:lnTo>
                    <a:lnTo>
                      <a:pt x="2529" y="18041"/>
                    </a:lnTo>
                    <a:lnTo>
                      <a:pt x="4549" y="18041"/>
                    </a:lnTo>
                    <a:lnTo>
                      <a:pt x="6233" y="14876"/>
                    </a:lnTo>
                    <a:lnTo>
                      <a:pt x="21600" y="14876"/>
                    </a:lnTo>
                    <a:lnTo>
                      <a:pt x="21597" y="12503"/>
                    </a:lnTo>
                    <a:lnTo>
                      <a:pt x="21530" y="6763"/>
                    </a:lnTo>
                    <a:lnTo>
                      <a:pt x="21527" y="6492"/>
                    </a:lnTo>
                    <a:lnTo>
                      <a:pt x="21493" y="2989"/>
                    </a:lnTo>
                    <a:lnTo>
                      <a:pt x="21480" y="1623"/>
                    </a:lnTo>
                    <a:lnTo>
                      <a:pt x="2024" y="1623"/>
                    </a:lnTo>
                    <a:lnTo>
                      <a:pt x="4438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0" name="Shape"/>
              <p:cNvSpPr/>
              <p:nvPr/>
            </p:nvSpPr>
            <p:spPr>
              <a:xfrm>
                <a:off x="7277" y="212765"/>
                <a:ext cx="76688" cy="50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08" y="0"/>
                    </a:moveTo>
                    <a:lnTo>
                      <a:pt x="5116" y="698"/>
                    </a:lnTo>
                    <a:lnTo>
                      <a:pt x="7450" y="6587"/>
                    </a:lnTo>
                    <a:lnTo>
                      <a:pt x="6894" y="13379"/>
                    </a:lnTo>
                    <a:lnTo>
                      <a:pt x="4169" y="19056"/>
                    </a:lnTo>
                    <a:lnTo>
                      <a:pt x="0" y="21600"/>
                    </a:lnTo>
                    <a:lnTo>
                      <a:pt x="19708" y="21600"/>
                    </a:lnTo>
                    <a:lnTo>
                      <a:pt x="19743" y="14577"/>
                    </a:lnTo>
                    <a:lnTo>
                      <a:pt x="19773" y="11711"/>
                    </a:lnTo>
                    <a:lnTo>
                      <a:pt x="19783" y="10800"/>
                    </a:lnTo>
                    <a:lnTo>
                      <a:pt x="18502" y="10800"/>
                    </a:lnTo>
                    <a:lnTo>
                      <a:pt x="20298" y="7921"/>
                    </a:lnTo>
                    <a:lnTo>
                      <a:pt x="20695" y="7721"/>
                    </a:lnTo>
                    <a:lnTo>
                      <a:pt x="21600" y="7721"/>
                    </a:lnTo>
                    <a:lnTo>
                      <a:pt x="21532" y="7576"/>
                    </a:lnTo>
                    <a:lnTo>
                      <a:pt x="20569" y="7366"/>
                    </a:lnTo>
                    <a:lnTo>
                      <a:pt x="19812" y="6790"/>
                    </a:lnTo>
                    <a:lnTo>
                      <a:pt x="19795" y="5140"/>
                    </a:lnTo>
                    <a:lnTo>
                      <a:pt x="17629" y="5140"/>
                    </a:lnTo>
                    <a:lnTo>
                      <a:pt x="17400" y="3019"/>
                    </a:lnTo>
                    <a:lnTo>
                      <a:pt x="18987" y="1731"/>
                    </a:lnTo>
                    <a:lnTo>
                      <a:pt x="19034" y="1731"/>
                    </a:lnTo>
                    <a:lnTo>
                      <a:pt x="19559" y="195"/>
                    </a:lnTo>
                    <a:lnTo>
                      <a:pt x="5602" y="195"/>
                    </a:lnTo>
                    <a:lnTo>
                      <a:pt x="5108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1" name="Shape"/>
              <p:cNvSpPr/>
              <p:nvPr/>
            </p:nvSpPr>
            <p:spPr>
              <a:xfrm>
                <a:off x="2425" y="216829"/>
                <a:ext cx="29845" cy="40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7" y="0"/>
                    </a:moveTo>
                    <a:lnTo>
                      <a:pt x="2978" y="16163"/>
                    </a:lnTo>
                    <a:lnTo>
                      <a:pt x="874" y="16231"/>
                    </a:lnTo>
                    <a:lnTo>
                      <a:pt x="0" y="16231"/>
                    </a:lnTo>
                    <a:lnTo>
                      <a:pt x="0" y="18832"/>
                    </a:lnTo>
                    <a:lnTo>
                      <a:pt x="8770" y="19479"/>
                    </a:lnTo>
                    <a:lnTo>
                      <a:pt x="11532" y="21600"/>
                    </a:lnTo>
                    <a:lnTo>
                      <a:pt x="21600" y="7230"/>
                    </a:lnTo>
                    <a:lnTo>
                      <a:pt x="16657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2" name="Shape"/>
              <p:cNvSpPr/>
              <p:nvPr/>
            </p:nvSpPr>
            <p:spPr>
              <a:xfrm>
                <a:off x="76988" y="22581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97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908" y="21600"/>
                    </a:lnTo>
                    <a:lnTo>
                      <a:pt x="13397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3" name="Shape"/>
              <p:cNvSpPr/>
              <p:nvPr/>
            </p:nvSpPr>
            <p:spPr>
              <a:xfrm>
                <a:off x="22793" y="197069"/>
                <a:ext cx="55683" cy="1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43" y="0"/>
                    </a:moveTo>
                    <a:lnTo>
                      <a:pt x="0" y="0"/>
                    </a:lnTo>
                    <a:lnTo>
                      <a:pt x="819" y="1684"/>
                    </a:lnTo>
                    <a:lnTo>
                      <a:pt x="1499" y="10222"/>
                    </a:lnTo>
                    <a:lnTo>
                      <a:pt x="1499" y="11834"/>
                    </a:lnTo>
                    <a:lnTo>
                      <a:pt x="1638" y="18721"/>
                    </a:lnTo>
                    <a:lnTo>
                      <a:pt x="1683" y="20989"/>
                    </a:lnTo>
                    <a:lnTo>
                      <a:pt x="1696" y="21600"/>
                    </a:lnTo>
                    <a:lnTo>
                      <a:pt x="20918" y="21600"/>
                    </a:lnTo>
                    <a:lnTo>
                      <a:pt x="21350" y="18721"/>
                    </a:lnTo>
                    <a:lnTo>
                      <a:pt x="21534" y="11834"/>
                    </a:lnTo>
                    <a:lnTo>
                      <a:pt x="21577" y="10222"/>
                    </a:lnTo>
                    <a:lnTo>
                      <a:pt x="21600" y="9363"/>
                    </a:lnTo>
                    <a:lnTo>
                      <a:pt x="21323" y="2121"/>
                    </a:lnTo>
                    <a:lnTo>
                      <a:pt x="21296" y="1401"/>
                    </a:lnTo>
                    <a:lnTo>
                      <a:pt x="21268" y="677"/>
                    </a:lnTo>
                    <a:lnTo>
                      <a:pt x="21243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4" name="Shape"/>
              <p:cNvSpPr/>
              <p:nvPr/>
            </p:nvSpPr>
            <p:spPr>
              <a:xfrm>
                <a:off x="3657" y="0"/>
                <a:ext cx="79063" cy="199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88" y="0"/>
                    </a:moveTo>
                    <a:lnTo>
                      <a:pt x="8756" y="6999"/>
                    </a:lnTo>
                    <a:lnTo>
                      <a:pt x="2311" y="14727"/>
                    </a:lnTo>
                    <a:lnTo>
                      <a:pt x="140" y="20081"/>
                    </a:lnTo>
                    <a:lnTo>
                      <a:pt x="65" y="20757"/>
                    </a:lnTo>
                    <a:lnTo>
                      <a:pt x="38" y="21007"/>
                    </a:lnTo>
                    <a:lnTo>
                      <a:pt x="25" y="21120"/>
                    </a:lnTo>
                    <a:lnTo>
                      <a:pt x="0" y="21352"/>
                    </a:lnTo>
                    <a:lnTo>
                      <a:pt x="326" y="21600"/>
                    </a:lnTo>
                    <a:lnTo>
                      <a:pt x="656" y="21600"/>
                    </a:lnTo>
                    <a:lnTo>
                      <a:pt x="2401" y="20598"/>
                    </a:lnTo>
                    <a:lnTo>
                      <a:pt x="19723" y="20598"/>
                    </a:lnTo>
                    <a:lnTo>
                      <a:pt x="21437" y="20280"/>
                    </a:lnTo>
                    <a:lnTo>
                      <a:pt x="21600" y="20152"/>
                    </a:lnTo>
                    <a:lnTo>
                      <a:pt x="19431" y="19615"/>
                    </a:lnTo>
                    <a:lnTo>
                      <a:pt x="19843" y="18865"/>
                    </a:lnTo>
                    <a:lnTo>
                      <a:pt x="18959" y="18865"/>
                    </a:lnTo>
                    <a:lnTo>
                      <a:pt x="18529" y="18851"/>
                    </a:lnTo>
                    <a:lnTo>
                      <a:pt x="17398" y="18345"/>
                    </a:lnTo>
                    <a:lnTo>
                      <a:pt x="19074" y="18104"/>
                    </a:lnTo>
                    <a:lnTo>
                      <a:pt x="20181" y="18000"/>
                    </a:lnTo>
                    <a:lnTo>
                      <a:pt x="20181" y="2358"/>
                    </a:lnTo>
                    <a:lnTo>
                      <a:pt x="19806" y="2358"/>
                    </a:lnTo>
                    <a:lnTo>
                      <a:pt x="19098" y="2343"/>
                    </a:lnTo>
                    <a:lnTo>
                      <a:pt x="18859" y="2160"/>
                    </a:lnTo>
                    <a:lnTo>
                      <a:pt x="20666" y="2104"/>
                    </a:lnTo>
                    <a:lnTo>
                      <a:pt x="20375" y="1865"/>
                    </a:lnTo>
                    <a:lnTo>
                      <a:pt x="19982" y="1449"/>
                    </a:lnTo>
                    <a:lnTo>
                      <a:pt x="19112" y="1449"/>
                    </a:lnTo>
                    <a:lnTo>
                      <a:pt x="19156" y="991"/>
                    </a:lnTo>
                    <a:lnTo>
                      <a:pt x="19188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56" name="object 57"/>
            <p:cNvSpPr/>
            <p:nvPr/>
          </p:nvSpPr>
          <p:spPr>
            <a:xfrm>
              <a:off x="120029" y="268257"/>
              <a:ext cx="2041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15" y="0"/>
                  </a:moveTo>
                  <a:lnTo>
                    <a:pt x="10521" y="7594"/>
                  </a:lnTo>
                  <a:lnTo>
                    <a:pt x="11085" y="13106"/>
                  </a:lnTo>
                  <a:lnTo>
                    <a:pt x="8962" y="0"/>
                  </a:lnTo>
                  <a:lnTo>
                    <a:pt x="8586" y="1041"/>
                  </a:lnTo>
                  <a:lnTo>
                    <a:pt x="0" y="11325"/>
                  </a:lnTo>
                  <a:lnTo>
                    <a:pt x="4474" y="20922"/>
                  </a:lnTo>
                  <a:lnTo>
                    <a:pt x="14962" y="21600"/>
                  </a:lnTo>
                  <a:lnTo>
                    <a:pt x="21600" y="15662"/>
                  </a:lnTo>
                  <a:lnTo>
                    <a:pt x="21435" y="7125"/>
                  </a:lnTo>
                  <a:lnTo>
                    <a:pt x="11515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7" name="object 58"/>
            <p:cNvSpPr/>
            <p:nvPr/>
          </p:nvSpPr>
          <p:spPr>
            <a:xfrm>
              <a:off x="94025" y="44313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9" y="0"/>
                  </a:moveTo>
                  <a:lnTo>
                    <a:pt x="954" y="5117"/>
                  </a:lnTo>
                  <a:lnTo>
                    <a:pt x="0" y="18658"/>
                  </a:lnTo>
                  <a:lnTo>
                    <a:pt x="1932" y="21600"/>
                  </a:lnTo>
                  <a:lnTo>
                    <a:pt x="21600" y="4301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12768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8" name="object 59"/>
            <p:cNvSpPr/>
            <p:nvPr/>
          </p:nvSpPr>
          <p:spPr>
            <a:xfrm>
              <a:off x="98210" y="385100"/>
              <a:ext cx="20602" cy="14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98" y="0"/>
                  </a:moveTo>
                  <a:lnTo>
                    <a:pt x="0" y="14192"/>
                  </a:lnTo>
                  <a:lnTo>
                    <a:pt x="3143" y="18353"/>
                  </a:lnTo>
                  <a:lnTo>
                    <a:pt x="5020" y="18567"/>
                  </a:lnTo>
                  <a:lnTo>
                    <a:pt x="13956" y="21289"/>
                  </a:lnTo>
                  <a:lnTo>
                    <a:pt x="17005" y="20414"/>
                  </a:lnTo>
                  <a:lnTo>
                    <a:pt x="21600" y="21600"/>
                  </a:lnTo>
                  <a:lnTo>
                    <a:pt x="19764" y="11825"/>
                  </a:lnTo>
                  <a:lnTo>
                    <a:pt x="17550" y="9898"/>
                  </a:lnTo>
                  <a:lnTo>
                    <a:pt x="14025" y="11503"/>
                  </a:lnTo>
                  <a:lnTo>
                    <a:pt x="8256" y="12326"/>
                  </a:lnTo>
                  <a:lnTo>
                    <a:pt x="7417" y="12209"/>
                  </a:lnTo>
                  <a:lnTo>
                    <a:pt x="6698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9" name="object 60"/>
            <p:cNvSpPr/>
            <p:nvPr/>
          </p:nvSpPr>
          <p:spPr>
            <a:xfrm>
              <a:off x="99430" y="408900"/>
              <a:ext cx="26453" cy="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31" y="0"/>
                  </a:moveTo>
                  <a:lnTo>
                    <a:pt x="14831" y="1068"/>
                  </a:lnTo>
                  <a:lnTo>
                    <a:pt x="20408" y="7006"/>
                  </a:lnTo>
                  <a:lnTo>
                    <a:pt x="18255" y="13095"/>
                  </a:lnTo>
                  <a:lnTo>
                    <a:pt x="10682" y="18304"/>
                  </a:lnTo>
                  <a:lnTo>
                    <a:pt x="0" y="21600"/>
                  </a:lnTo>
                  <a:lnTo>
                    <a:pt x="12086" y="18971"/>
                  </a:lnTo>
                  <a:lnTo>
                    <a:pt x="19985" y="13104"/>
                  </a:lnTo>
                  <a:lnTo>
                    <a:pt x="21600" y="6085"/>
                  </a:lnTo>
                  <a:lnTo>
                    <a:pt x="14831" y="0"/>
                  </a:lnTo>
                  <a:close/>
                </a:path>
              </a:pathLst>
            </a:custGeom>
            <a:solidFill>
              <a:srgbClr val="205D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0" name="object 61"/>
            <p:cNvSpPr/>
            <p:nvPr/>
          </p:nvSpPr>
          <p:spPr>
            <a:xfrm>
              <a:off x="109685" y="39771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9" y="0"/>
                  </a:moveTo>
                  <a:lnTo>
                    <a:pt x="0" y="12545"/>
                  </a:lnTo>
                  <a:lnTo>
                    <a:pt x="15918" y="21526"/>
                  </a:lnTo>
                  <a:lnTo>
                    <a:pt x="15836" y="20248"/>
                  </a:lnTo>
                  <a:lnTo>
                    <a:pt x="21600" y="21600"/>
                  </a:lnTo>
                  <a:lnTo>
                    <a:pt x="19929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1" name="object 62"/>
            <p:cNvSpPr/>
            <p:nvPr/>
          </p:nvSpPr>
          <p:spPr>
            <a:xfrm>
              <a:off x="121965" y="48552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81" y="0"/>
                  </a:moveTo>
                  <a:lnTo>
                    <a:pt x="0" y="12859"/>
                  </a:lnTo>
                  <a:lnTo>
                    <a:pt x="9453" y="15306"/>
                  </a:lnTo>
                  <a:lnTo>
                    <a:pt x="16460" y="21600"/>
                  </a:lnTo>
                  <a:lnTo>
                    <a:pt x="21600" y="15124"/>
                  </a:lnTo>
                  <a:lnTo>
                    <a:pt x="6181" y="0"/>
                  </a:lnTo>
                  <a:close/>
                </a:path>
              </a:pathLst>
            </a:custGeom>
            <a:solidFill>
              <a:srgbClr val="52BE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2" name="object 63"/>
            <p:cNvSpPr/>
            <p:nvPr/>
          </p:nvSpPr>
          <p:spPr>
            <a:xfrm>
              <a:off x="124087" y="26326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28" y="0"/>
                  </a:moveTo>
                  <a:lnTo>
                    <a:pt x="4886" y="2013"/>
                  </a:lnTo>
                  <a:lnTo>
                    <a:pt x="3257" y="9295"/>
                  </a:lnTo>
                  <a:lnTo>
                    <a:pt x="0" y="10788"/>
                  </a:lnTo>
                  <a:lnTo>
                    <a:pt x="11188" y="21600"/>
                  </a:lnTo>
                  <a:lnTo>
                    <a:pt x="8215" y="17053"/>
                  </a:lnTo>
                  <a:lnTo>
                    <a:pt x="13452" y="10788"/>
                  </a:lnTo>
                  <a:lnTo>
                    <a:pt x="15861" y="7984"/>
                  </a:lnTo>
                  <a:lnTo>
                    <a:pt x="21600" y="2260"/>
                  </a:lnTo>
                  <a:lnTo>
                    <a:pt x="10128" y="0"/>
                  </a:lnTo>
                  <a:close/>
                </a:path>
              </a:pathLst>
            </a:custGeom>
            <a:solidFill>
              <a:srgbClr val="45A4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72" name="object 64"/>
            <p:cNvGrpSpPr/>
            <p:nvPr/>
          </p:nvGrpSpPr>
          <p:grpSpPr>
            <a:xfrm>
              <a:off x="155002" y="161793"/>
              <a:ext cx="59184" cy="374530"/>
              <a:chOff x="0" y="-1"/>
              <a:chExt cx="59183" cy="374529"/>
            </a:xfrm>
          </p:grpSpPr>
          <p:sp>
            <p:nvSpPr>
              <p:cNvPr id="363" name="Shape"/>
              <p:cNvSpPr/>
              <p:nvPr/>
            </p:nvSpPr>
            <p:spPr>
              <a:xfrm>
                <a:off x="19979" y="36182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53" y="0"/>
                    </a:moveTo>
                    <a:lnTo>
                      <a:pt x="4934" y="0"/>
                    </a:lnTo>
                    <a:lnTo>
                      <a:pt x="7698" y="5439"/>
                    </a:lnTo>
                    <a:lnTo>
                      <a:pt x="0" y="8662"/>
                    </a:lnTo>
                    <a:lnTo>
                      <a:pt x="1210" y="21600"/>
                    </a:lnTo>
                    <a:lnTo>
                      <a:pt x="21600" y="9084"/>
                    </a:lnTo>
                    <a:lnTo>
                      <a:pt x="20801" y="2166"/>
                    </a:lnTo>
                    <a:lnTo>
                      <a:pt x="20669" y="1029"/>
                    </a:lnTo>
                    <a:lnTo>
                      <a:pt x="19753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4" name="Shape"/>
              <p:cNvSpPr/>
              <p:nvPr/>
            </p:nvSpPr>
            <p:spPr>
              <a:xfrm>
                <a:off x="17897" y="344616"/>
                <a:ext cx="34150" cy="19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326" y="0"/>
                    </a:lnTo>
                    <a:lnTo>
                      <a:pt x="2958" y="3690"/>
                    </a:lnTo>
                    <a:lnTo>
                      <a:pt x="2900" y="4269"/>
                    </a:lnTo>
                    <a:lnTo>
                      <a:pt x="0" y="14758"/>
                    </a:lnTo>
                    <a:lnTo>
                      <a:pt x="1703" y="21600"/>
                    </a:lnTo>
                    <a:lnTo>
                      <a:pt x="3816" y="20440"/>
                    </a:lnTo>
                    <a:lnTo>
                      <a:pt x="7652" y="20440"/>
                    </a:lnTo>
                    <a:lnTo>
                      <a:pt x="4692" y="13570"/>
                    </a:lnTo>
                    <a:lnTo>
                      <a:pt x="4089" y="12129"/>
                    </a:lnTo>
                    <a:lnTo>
                      <a:pt x="6354" y="9768"/>
                    </a:lnTo>
                    <a:lnTo>
                      <a:pt x="12887" y="9768"/>
                    </a:lnTo>
                    <a:lnTo>
                      <a:pt x="14774" y="7973"/>
                    </a:lnTo>
                    <a:lnTo>
                      <a:pt x="16992" y="3690"/>
                    </a:lnTo>
                    <a:lnTo>
                      <a:pt x="21008" y="369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5" name="Shape"/>
              <p:cNvSpPr/>
              <p:nvPr/>
            </p:nvSpPr>
            <p:spPr>
              <a:xfrm>
                <a:off x="14654" y="250738"/>
                <a:ext cx="40231" cy="102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22" y="0"/>
                    </a:moveTo>
                    <a:lnTo>
                      <a:pt x="337" y="0"/>
                    </a:lnTo>
                    <a:lnTo>
                      <a:pt x="4279" y="164"/>
                    </a:lnTo>
                    <a:lnTo>
                      <a:pt x="5594" y="491"/>
                    </a:lnTo>
                    <a:lnTo>
                      <a:pt x="4199" y="826"/>
                    </a:lnTo>
                    <a:lnTo>
                      <a:pt x="9" y="1018"/>
                    </a:lnTo>
                    <a:lnTo>
                      <a:pt x="58" y="2238"/>
                    </a:lnTo>
                    <a:lnTo>
                      <a:pt x="1502" y="2522"/>
                    </a:lnTo>
                    <a:lnTo>
                      <a:pt x="3338" y="2625"/>
                    </a:lnTo>
                    <a:lnTo>
                      <a:pt x="4565" y="3304"/>
                    </a:lnTo>
                    <a:lnTo>
                      <a:pt x="4892" y="3847"/>
                    </a:lnTo>
                    <a:lnTo>
                      <a:pt x="1182" y="4281"/>
                    </a:lnTo>
                    <a:lnTo>
                      <a:pt x="0" y="4281"/>
                    </a:lnTo>
                    <a:lnTo>
                      <a:pt x="9" y="21600"/>
                    </a:lnTo>
                    <a:lnTo>
                      <a:pt x="2505" y="20998"/>
                    </a:lnTo>
                    <a:lnTo>
                      <a:pt x="1932" y="20097"/>
                    </a:lnTo>
                    <a:lnTo>
                      <a:pt x="4565" y="19695"/>
                    </a:lnTo>
                    <a:lnTo>
                      <a:pt x="20076" y="19695"/>
                    </a:lnTo>
                    <a:lnTo>
                      <a:pt x="20250" y="19455"/>
                    </a:lnTo>
                    <a:lnTo>
                      <a:pt x="17931" y="17127"/>
                    </a:lnTo>
                    <a:lnTo>
                      <a:pt x="18872" y="15882"/>
                    </a:lnTo>
                    <a:lnTo>
                      <a:pt x="21600" y="15882"/>
                    </a:lnTo>
                    <a:lnTo>
                      <a:pt x="19809" y="15009"/>
                    </a:lnTo>
                    <a:lnTo>
                      <a:pt x="19422" y="13671"/>
                    </a:lnTo>
                    <a:lnTo>
                      <a:pt x="19508" y="12832"/>
                    </a:lnTo>
                    <a:lnTo>
                      <a:pt x="19573" y="12200"/>
                    </a:lnTo>
                    <a:lnTo>
                      <a:pt x="19095" y="11158"/>
                    </a:lnTo>
                    <a:lnTo>
                      <a:pt x="16580" y="11158"/>
                    </a:lnTo>
                    <a:lnTo>
                      <a:pt x="15298" y="10927"/>
                    </a:lnTo>
                    <a:lnTo>
                      <a:pt x="15619" y="10420"/>
                    </a:lnTo>
                    <a:lnTo>
                      <a:pt x="15210" y="9554"/>
                    </a:lnTo>
                    <a:lnTo>
                      <a:pt x="15148" y="9424"/>
                    </a:lnTo>
                    <a:lnTo>
                      <a:pt x="19529" y="9424"/>
                    </a:lnTo>
                    <a:lnTo>
                      <a:pt x="19270" y="7452"/>
                    </a:lnTo>
                    <a:lnTo>
                      <a:pt x="19303" y="4281"/>
                    </a:lnTo>
                    <a:lnTo>
                      <a:pt x="1182" y="4281"/>
                    </a:lnTo>
                    <a:lnTo>
                      <a:pt x="9" y="4066"/>
                    </a:lnTo>
                    <a:lnTo>
                      <a:pt x="19306" y="4066"/>
                    </a:lnTo>
                    <a:lnTo>
                      <a:pt x="19368" y="2625"/>
                    </a:lnTo>
                    <a:lnTo>
                      <a:pt x="19496" y="1425"/>
                    </a:lnTo>
                    <a:lnTo>
                      <a:pt x="19544" y="1018"/>
                    </a:lnTo>
                    <a:lnTo>
                      <a:pt x="19594" y="653"/>
                    </a:lnTo>
                    <a:lnTo>
                      <a:pt x="19158" y="192"/>
                    </a:lnTo>
                    <a:lnTo>
                      <a:pt x="20822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6" name="Shape"/>
              <p:cNvSpPr/>
              <p:nvPr/>
            </p:nvSpPr>
            <p:spPr>
              <a:xfrm>
                <a:off x="46479" y="322727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16" y="0"/>
                    </a:moveTo>
                    <a:lnTo>
                      <a:pt x="0" y="0"/>
                    </a:lnTo>
                    <a:lnTo>
                      <a:pt x="9192" y="6143"/>
                    </a:lnTo>
                    <a:lnTo>
                      <a:pt x="10144" y="21600"/>
                    </a:lnTo>
                    <a:lnTo>
                      <a:pt x="21600" y="4995"/>
                    </a:lnTo>
                    <a:lnTo>
                      <a:pt x="18116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7" name="Shape"/>
              <p:cNvSpPr/>
              <p:nvPr/>
            </p:nvSpPr>
            <p:spPr>
              <a:xfrm>
                <a:off x="1677" y="24869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77" y="2274"/>
                    </a:lnTo>
                    <a:lnTo>
                      <a:pt x="4728" y="21600"/>
                    </a:lnTo>
                    <a:lnTo>
                      <a:pt x="20200" y="7880"/>
                    </a:lnTo>
                    <a:lnTo>
                      <a:pt x="21600" y="7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8" name="Triangle"/>
              <p:cNvSpPr/>
              <p:nvPr/>
            </p:nvSpPr>
            <p:spPr>
              <a:xfrm>
                <a:off x="0" y="24604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974"/>
                    </a:lnTo>
                    <a:lnTo>
                      <a:pt x="760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9" name="Shape"/>
              <p:cNvSpPr/>
              <p:nvPr/>
            </p:nvSpPr>
            <p:spPr>
              <a:xfrm>
                <a:off x="6779" y="200661"/>
                <a:ext cx="46657" cy="51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57" y="0"/>
                    </a:moveTo>
                    <a:lnTo>
                      <a:pt x="3948" y="0"/>
                    </a:lnTo>
                    <a:lnTo>
                      <a:pt x="7232" y="616"/>
                    </a:lnTo>
                    <a:lnTo>
                      <a:pt x="7887" y="2281"/>
                    </a:lnTo>
                    <a:lnTo>
                      <a:pt x="3095" y="2712"/>
                    </a:lnTo>
                    <a:lnTo>
                      <a:pt x="2384" y="5674"/>
                    </a:lnTo>
                    <a:lnTo>
                      <a:pt x="6059" y="7754"/>
                    </a:lnTo>
                    <a:lnTo>
                      <a:pt x="5759" y="8291"/>
                    </a:lnTo>
                    <a:lnTo>
                      <a:pt x="5682" y="8291"/>
                    </a:lnTo>
                    <a:lnTo>
                      <a:pt x="1426" y="10099"/>
                    </a:lnTo>
                    <a:lnTo>
                      <a:pt x="1396" y="11067"/>
                    </a:lnTo>
                    <a:lnTo>
                      <a:pt x="3513" y="11504"/>
                    </a:lnTo>
                    <a:lnTo>
                      <a:pt x="3654" y="12094"/>
                    </a:lnTo>
                    <a:lnTo>
                      <a:pt x="4095" y="15122"/>
                    </a:lnTo>
                    <a:lnTo>
                      <a:pt x="3815" y="17876"/>
                    </a:lnTo>
                    <a:lnTo>
                      <a:pt x="3797" y="18053"/>
                    </a:lnTo>
                    <a:lnTo>
                      <a:pt x="2447" y="20413"/>
                    </a:lnTo>
                    <a:lnTo>
                      <a:pt x="0" y="21600"/>
                    </a:lnTo>
                    <a:lnTo>
                      <a:pt x="3783" y="20970"/>
                    </a:lnTo>
                    <a:lnTo>
                      <a:pt x="21600" y="20970"/>
                    </a:lnTo>
                    <a:lnTo>
                      <a:pt x="18521" y="17876"/>
                    </a:lnTo>
                    <a:lnTo>
                      <a:pt x="15230" y="15395"/>
                    </a:lnTo>
                    <a:lnTo>
                      <a:pt x="11620" y="13293"/>
                    </a:lnTo>
                    <a:lnTo>
                      <a:pt x="7582" y="11333"/>
                    </a:lnTo>
                    <a:lnTo>
                      <a:pt x="8352" y="9509"/>
                    </a:lnTo>
                    <a:lnTo>
                      <a:pt x="20640" y="616"/>
                    </a:lnTo>
                    <a:lnTo>
                      <a:pt x="20657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0" name="Shape"/>
              <p:cNvSpPr/>
              <p:nvPr/>
            </p:nvSpPr>
            <p:spPr>
              <a:xfrm>
                <a:off x="4485" y="37553"/>
                <a:ext cx="48951" cy="169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16" y="0"/>
                    </a:moveTo>
                    <a:lnTo>
                      <a:pt x="7970" y="0"/>
                    </a:lnTo>
                    <a:lnTo>
                      <a:pt x="9713" y="299"/>
                    </a:lnTo>
                    <a:lnTo>
                      <a:pt x="8222" y="733"/>
                    </a:lnTo>
                    <a:lnTo>
                      <a:pt x="8659" y="1707"/>
                    </a:lnTo>
                    <a:lnTo>
                      <a:pt x="9054" y="2160"/>
                    </a:lnTo>
                    <a:lnTo>
                      <a:pt x="4495" y="2160"/>
                    </a:lnTo>
                    <a:lnTo>
                      <a:pt x="4495" y="20597"/>
                    </a:lnTo>
                    <a:lnTo>
                      <a:pt x="2707" y="20720"/>
                    </a:lnTo>
                    <a:lnTo>
                      <a:pt x="0" y="21003"/>
                    </a:lnTo>
                    <a:lnTo>
                      <a:pt x="1827" y="21600"/>
                    </a:lnTo>
                    <a:lnTo>
                      <a:pt x="4775" y="20775"/>
                    </a:lnTo>
                    <a:lnTo>
                      <a:pt x="20701" y="20775"/>
                    </a:lnTo>
                    <a:lnTo>
                      <a:pt x="21600" y="10028"/>
                    </a:lnTo>
                    <a:lnTo>
                      <a:pt x="18787" y="9544"/>
                    </a:lnTo>
                    <a:lnTo>
                      <a:pt x="21079" y="9460"/>
                    </a:lnTo>
                    <a:lnTo>
                      <a:pt x="20900" y="8638"/>
                    </a:lnTo>
                    <a:lnTo>
                      <a:pt x="20558" y="7896"/>
                    </a:lnTo>
                    <a:lnTo>
                      <a:pt x="20535" y="7096"/>
                    </a:lnTo>
                    <a:lnTo>
                      <a:pt x="12515" y="7020"/>
                    </a:lnTo>
                    <a:lnTo>
                      <a:pt x="13036" y="6399"/>
                    </a:lnTo>
                    <a:lnTo>
                      <a:pt x="18375" y="6399"/>
                    </a:lnTo>
                    <a:lnTo>
                      <a:pt x="17722" y="5951"/>
                    </a:lnTo>
                    <a:lnTo>
                      <a:pt x="20527" y="5951"/>
                    </a:lnTo>
                    <a:lnTo>
                      <a:pt x="20432" y="3548"/>
                    </a:lnTo>
                    <a:lnTo>
                      <a:pt x="20263" y="772"/>
                    </a:lnTo>
                    <a:lnTo>
                      <a:pt x="20216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1" name="Shape"/>
              <p:cNvSpPr/>
              <p:nvPr/>
            </p:nvSpPr>
            <p:spPr>
              <a:xfrm>
                <a:off x="11039" y="-2"/>
                <a:ext cx="39261" cy="38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31" y="0"/>
                    </a:moveTo>
                    <a:lnTo>
                      <a:pt x="11208" y="4375"/>
                    </a:lnTo>
                    <a:lnTo>
                      <a:pt x="7330" y="8823"/>
                    </a:lnTo>
                    <a:lnTo>
                      <a:pt x="3620" y="13415"/>
                    </a:lnTo>
                    <a:lnTo>
                      <a:pt x="0" y="18224"/>
                    </a:lnTo>
                    <a:lnTo>
                      <a:pt x="0" y="21600"/>
                    </a:lnTo>
                    <a:lnTo>
                      <a:pt x="6331" y="20927"/>
                    </a:lnTo>
                    <a:lnTo>
                      <a:pt x="21600" y="20927"/>
                    </a:lnTo>
                    <a:lnTo>
                      <a:pt x="21471" y="13486"/>
                    </a:lnTo>
                    <a:lnTo>
                      <a:pt x="21412" y="8823"/>
                    </a:lnTo>
                    <a:lnTo>
                      <a:pt x="21356" y="4375"/>
                    </a:lnTo>
                    <a:lnTo>
                      <a:pt x="21330" y="2335"/>
                    </a:lnTo>
                    <a:lnTo>
                      <a:pt x="20369" y="2335"/>
                    </a:lnTo>
                    <a:lnTo>
                      <a:pt x="20082" y="1556"/>
                    </a:lnTo>
                    <a:lnTo>
                      <a:pt x="16603" y="1556"/>
                    </a:lnTo>
                    <a:lnTo>
                      <a:pt x="15331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73" name="object 65"/>
            <p:cNvSpPr/>
            <p:nvPr/>
          </p:nvSpPr>
          <p:spPr>
            <a:xfrm>
              <a:off x="187847" y="244216"/>
              <a:ext cx="1819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13" y="0"/>
                  </a:moveTo>
                  <a:lnTo>
                    <a:pt x="16818" y="13485"/>
                  </a:lnTo>
                  <a:lnTo>
                    <a:pt x="9623" y="18763"/>
                  </a:lnTo>
                  <a:lnTo>
                    <a:pt x="1403" y="8449"/>
                  </a:lnTo>
                  <a:lnTo>
                    <a:pt x="0" y="20166"/>
                  </a:lnTo>
                  <a:lnTo>
                    <a:pt x="21585" y="21600"/>
                  </a:lnTo>
                  <a:lnTo>
                    <a:pt x="21555" y="15957"/>
                  </a:lnTo>
                  <a:lnTo>
                    <a:pt x="21600" y="9946"/>
                  </a:lnTo>
                  <a:lnTo>
                    <a:pt x="21585" y="4149"/>
                  </a:lnTo>
                  <a:lnTo>
                    <a:pt x="14013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76" name="object 66"/>
            <p:cNvGrpSpPr/>
            <p:nvPr/>
          </p:nvGrpSpPr>
          <p:grpSpPr>
            <a:xfrm>
              <a:off x="163626" y="197277"/>
              <a:ext cx="17875" cy="174837"/>
              <a:chOff x="-1" y="-1"/>
              <a:chExt cx="17874" cy="174835"/>
            </a:xfrm>
          </p:grpSpPr>
          <p:sp>
            <p:nvSpPr>
              <p:cNvPr id="374" name="Shape"/>
              <p:cNvSpPr/>
              <p:nvPr/>
            </p:nvSpPr>
            <p:spPr>
              <a:xfrm>
                <a:off x="-2" y="162132"/>
                <a:ext cx="1518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19"/>
                    </a:moveTo>
                    <a:lnTo>
                      <a:pt x="19593" y="4818"/>
                    </a:lnTo>
                    <a:lnTo>
                      <a:pt x="9508" y="0"/>
                    </a:lnTo>
                    <a:lnTo>
                      <a:pt x="0" y="21185"/>
                    </a:lnTo>
                    <a:lnTo>
                      <a:pt x="2240" y="21600"/>
                    </a:lnTo>
                    <a:lnTo>
                      <a:pt x="4663" y="20517"/>
                    </a:lnTo>
                    <a:lnTo>
                      <a:pt x="6886" y="21185"/>
                    </a:lnTo>
                    <a:lnTo>
                      <a:pt x="21600" y="17819"/>
                    </a:lnTo>
                    <a:close/>
                  </a:path>
                </a:pathLst>
              </a:custGeom>
              <a:solidFill>
                <a:srgbClr val="52BE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5" name="Shape"/>
              <p:cNvSpPr/>
              <p:nvPr/>
            </p:nvSpPr>
            <p:spPr>
              <a:xfrm>
                <a:off x="2133" y="-2"/>
                <a:ext cx="1574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28"/>
                    </a:moveTo>
                    <a:lnTo>
                      <a:pt x="16179" y="0"/>
                    </a:lnTo>
                    <a:lnTo>
                      <a:pt x="384" y="3044"/>
                    </a:lnTo>
                    <a:lnTo>
                      <a:pt x="0" y="21600"/>
                    </a:lnTo>
                    <a:lnTo>
                      <a:pt x="2196" y="10897"/>
                    </a:lnTo>
                    <a:lnTo>
                      <a:pt x="3713" y="18332"/>
                    </a:lnTo>
                    <a:lnTo>
                      <a:pt x="17015" y="15286"/>
                    </a:lnTo>
                    <a:lnTo>
                      <a:pt x="16963" y="14519"/>
                    </a:lnTo>
                    <a:lnTo>
                      <a:pt x="21600" y="5928"/>
                    </a:lnTo>
                    <a:close/>
                  </a:path>
                </a:pathLst>
              </a:custGeom>
              <a:solidFill>
                <a:srgbClr val="52BE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79" name="object 67"/>
            <p:cNvGrpSpPr/>
            <p:nvPr/>
          </p:nvGrpSpPr>
          <p:grpSpPr>
            <a:xfrm>
              <a:off x="160922" y="408608"/>
              <a:ext cx="19156" cy="26910"/>
              <a:chOff x="0" y="0"/>
              <a:chExt cx="19155" cy="26909"/>
            </a:xfrm>
          </p:grpSpPr>
          <p:sp>
            <p:nvSpPr>
              <p:cNvPr id="377" name="Shape"/>
              <p:cNvSpPr/>
              <p:nvPr/>
            </p:nvSpPr>
            <p:spPr>
              <a:xfrm>
                <a:off x="4191" y="14205"/>
                <a:ext cx="1365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83"/>
                    </a:moveTo>
                    <a:lnTo>
                      <a:pt x="20635" y="8279"/>
                    </a:lnTo>
                    <a:lnTo>
                      <a:pt x="20515" y="7298"/>
                    </a:lnTo>
                    <a:lnTo>
                      <a:pt x="12317" y="0"/>
                    </a:lnTo>
                    <a:lnTo>
                      <a:pt x="10086" y="1344"/>
                    </a:lnTo>
                    <a:lnTo>
                      <a:pt x="0" y="20657"/>
                    </a:lnTo>
                    <a:lnTo>
                      <a:pt x="7253" y="17318"/>
                    </a:lnTo>
                    <a:lnTo>
                      <a:pt x="7213" y="18661"/>
                    </a:lnTo>
                    <a:lnTo>
                      <a:pt x="10669" y="21600"/>
                    </a:lnTo>
                    <a:lnTo>
                      <a:pt x="21600" y="15683"/>
                    </a:lnTo>
                    <a:close/>
                  </a:path>
                </a:pathLst>
              </a:custGeom>
              <a:solidFill>
                <a:srgbClr val="F8FB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8" name="Shape"/>
              <p:cNvSpPr/>
              <p:nvPr/>
            </p:nvSpPr>
            <p:spPr>
              <a:xfrm>
                <a:off x="0" y="0"/>
                <a:ext cx="1915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59"/>
                    </a:moveTo>
                    <a:lnTo>
                      <a:pt x="18836" y="3504"/>
                    </a:lnTo>
                    <a:lnTo>
                      <a:pt x="10556" y="0"/>
                    </a:lnTo>
                    <a:lnTo>
                      <a:pt x="10184" y="0"/>
                    </a:lnTo>
                    <a:lnTo>
                      <a:pt x="0" y="7405"/>
                    </a:lnTo>
                    <a:lnTo>
                      <a:pt x="4411" y="16172"/>
                    </a:lnTo>
                    <a:lnTo>
                      <a:pt x="9597" y="21600"/>
                    </a:lnTo>
                    <a:lnTo>
                      <a:pt x="9869" y="21600"/>
                    </a:lnTo>
                    <a:lnTo>
                      <a:pt x="18664" y="17584"/>
                    </a:lnTo>
                    <a:lnTo>
                      <a:pt x="21600" y="10459"/>
                    </a:lnTo>
                    <a:close/>
                  </a:path>
                </a:pathLst>
              </a:custGeom>
              <a:solidFill>
                <a:srgbClr val="F8FB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80" name="object 68"/>
            <p:cNvSpPr/>
            <p:nvPr/>
          </p:nvSpPr>
          <p:spPr>
            <a:xfrm>
              <a:off x="197867" y="454131"/>
              <a:ext cx="1627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5" y="0"/>
                  </a:moveTo>
                  <a:lnTo>
                    <a:pt x="7234" y="2494"/>
                  </a:lnTo>
                  <a:lnTo>
                    <a:pt x="0" y="348"/>
                  </a:lnTo>
                  <a:lnTo>
                    <a:pt x="1163" y="16736"/>
                  </a:lnTo>
                  <a:lnTo>
                    <a:pt x="6003" y="20896"/>
                  </a:lnTo>
                  <a:lnTo>
                    <a:pt x="6980" y="20417"/>
                  </a:lnTo>
                  <a:lnTo>
                    <a:pt x="8482" y="21600"/>
                  </a:lnTo>
                  <a:lnTo>
                    <a:pt x="21600" y="9418"/>
                  </a:lnTo>
                  <a:lnTo>
                    <a:pt x="11297" y="14938"/>
                  </a:lnTo>
                  <a:lnTo>
                    <a:pt x="10825" y="0"/>
                  </a:lnTo>
                  <a:close/>
                </a:path>
              </a:pathLst>
            </a:custGeom>
            <a:solidFill>
              <a:srgbClr val="E5E3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1" name="object 69"/>
            <p:cNvSpPr/>
            <p:nvPr/>
          </p:nvSpPr>
          <p:spPr>
            <a:xfrm>
              <a:off x="187542" y="19473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89" y="0"/>
                  </a:moveTo>
                  <a:lnTo>
                    <a:pt x="4918" y="3801"/>
                  </a:lnTo>
                  <a:lnTo>
                    <a:pt x="3631" y="4221"/>
                  </a:lnTo>
                  <a:lnTo>
                    <a:pt x="0" y="13455"/>
                  </a:lnTo>
                  <a:lnTo>
                    <a:pt x="21600" y="21600"/>
                  </a:lnTo>
                  <a:lnTo>
                    <a:pt x="15989" y="0"/>
                  </a:lnTo>
                  <a:close/>
                </a:path>
              </a:pathLst>
            </a:custGeom>
            <a:solidFill>
              <a:srgbClr val="52BE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2" name="object 70"/>
            <p:cNvSpPr/>
            <p:nvPr/>
          </p:nvSpPr>
          <p:spPr>
            <a:xfrm>
              <a:off x="184183" y="47591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74" y="0"/>
                  </a:moveTo>
                  <a:lnTo>
                    <a:pt x="6288" y="3261"/>
                  </a:lnTo>
                  <a:lnTo>
                    <a:pt x="4303" y="3969"/>
                  </a:lnTo>
                  <a:lnTo>
                    <a:pt x="0" y="16430"/>
                  </a:lnTo>
                  <a:lnTo>
                    <a:pt x="21600" y="21600"/>
                  </a:lnTo>
                  <a:lnTo>
                    <a:pt x="15474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85" name="object 71"/>
            <p:cNvGrpSpPr/>
            <p:nvPr/>
          </p:nvGrpSpPr>
          <p:grpSpPr>
            <a:xfrm>
              <a:off x="183070" y="317992"/>
              <a:ext cx="17931" cy="111570"/>
              <a:chOff x="0" y="0"/>
              <a:chExt cx="17930" cy="111568"/>
            </a:xfrm>
          </p:grpSpPr>
          <p:sp>
            <p:nvSpPr>
              <p:cNvPr id="383" name="Shape"/>
              <p:cNvSpPr/>
              <p:nvPr/>
            </p:nvSpPr>
            <p:spPr>
              <a:xfrm>
                <a:off x="0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35"/>
                    </a:moveTo>
                    <a:lnTo>
                      <a:pt x="9920" y="0"/>
                    </a:lnTo>
                    <a:lnTo>
                      <a:pt x="0" y="2377"/>
                    </a:lnTo>
                    <a:lnTo>
                      <a:pt x="6028" y="21600"/>
                    </a:lnTo>
                    <a:lnTo>
                      <a:pt x="21600" y="18135"/>
                    </a:lnTo>
                    <a:close/>
                  </a:path>
                </a:pathLst>
              </a:custGeom>
              <a:solidFill>
                <a:srgbClr val="52BE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4" name="Shape"/>
              <p:cNvSpPr/>
              <p:nvPr/>
            </p:nvSpPr>
            <p:spPr>
              <a:xfrm>
                <a:off x="5226" y="98866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20"/>
                    </a:moveTo>
                    <a:lnTo>
                      <a:pt x="19475" y="0"/>
                    </a:lnTo>
                    <a:lnTo>
                      <a:pt x="10416" y="2613"/>
                    </a:lnTo>
                    <a:lnTo>
                      <a:pt x="0" y="5603"/>
                    </a:lnTo>
                    <a:lnTo>
                      <a:pt x="8984" y="21600"/>
                    </a:lnTo>
                    <a:lnTo>
                      <a:pt x="21600" y="19320"/>
                    </a:lnTo>
                    <a:close/>
                  </a:path>
                </a:pathLst>
              </a:custGeom>
              <a:solidFill>
                <a:srgbClr val="52BE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88" name="object 72"/>
            <p:cNvGrpSpPr/>
            <p:nvPr/>
          </p:nvGrpSpPr>
          <p:grpSpPr>
            <a:xfrm>
              <a:off x="185737" y="303832"/>
              <a:ext cx="20885" cy="166484"/>
              <a:chOff x="0" y="0"/>
              <a:chExt cx="20884" cy="166482"/>
            </a:xfrm>
          </p:grpSpPr>
          <p:sp>
            <p:nvSpPr>
              <p:cNvPr id="386" name="Shape"/>
              <p:cNvSpPr/>
              <p:nvPr/>
            </p:nvSpPr>
            <p:spPr>
              <a:xfrm>
                <a:off x="-1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74"/>
                    </a:moveTo>
                    <a:lnTo>
                      <a:pt x="16043" y="0"/>
                    </a:lnTo>
                    <a:lnTo>
                      <a:pt x="6567" y="4857"/>
                    </a:lnTo>
                    <a:lnTo>
                      <a:pt x="0" y="8223"/>
                    </a:lnTo>
                    <a:lnTo>
                      <a:pt x="5508" y="21600"/>
                    </a:lnTo>
                    <a:lnTo>
                      <a:pt x="21600" y="13374"/>
                    </a:lnTo>
                    <a:close/>
                  </a:path>
                </a:pathLst>
              </a:custGeom>
              <a:solidFill>
                <a:srgbClr val="40B5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7" name="Shape"/>
              <p:cNvSpPr/>
              <p:nvPr/>
            </p:nvSpPr>
            <p:spPr>
              <a:xfrm>
                <a:off x="8179" y="153780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407"/>
                    </a:moveTo>
                    <a:lnTo>
                      <a:pt x="3040" y="0"/>
                    </a:lnTo>
                    <a:lnTo>
                      <a:pt x="0" y="14820"/>
                    </a:lnTo>
                    <a:lnTo>
                      <a:pt x="12160" y="21600"/>
                    </a:lnTo>
                    <a:lnTo>
                      <a:pt x="20434" y="7640"/>
                    </a:lnTo>
                    <a:lnTo>
                      <a:pt x="21600" y="7407"/>
                    </a:lnTo>
                    <a:close/>
                  </a:path>
                </a:pathLst>
              </a:custGeom>
              <a:solidFill>
                <a:srgbClr val="40B5B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89" name="object 73"/>
            <p:cNvSpPr/>
            <p:nvPr/>
          </p:nvSpPr>
          <p:spPr>
            <a:xfrm>
              <a:off x="182405" y="24049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279" y="21600"/>
                  </a:lnTo>
                  <a:lnTo>
                    <a:pt x="21600" y="16285"/>
                  </a:lnTo>
                  <a:lnTo>
                    <a:pt x="10541" y="1783"/>
                  </a:lnTo>
                  <a:lnTo>
                    <a:pt x="9444" y="1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A4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0" name="object 74"/>
            <p:cNvSpPr/>
            <p:nvPr/>
          </p:nvSpPr>
          <p:spPr>
            <a:xfrm>
              <a:off x="189454" y="18776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58" y="0"/>
                  </a:moveTo>
                  <a:lnTo>
                    <a:pt x="10424" y="63"/>
                  </a:lnTo>
                  <a:lnTo>
                    <a:pt x="0" y="1405"/>
                  </a:lnTo>
                  <a:lnTo>
                    <a:pt x="1737" y="21600"/>
                  </a:lnTo>
                  <a:lnTo>
                    <a:pt x="15923" y="12810"/>
                  </a:lnTo>
                  <a:lnTo>
                    <a:pt x="21600" y="9387"/>
                  </a:lnTo>
                  <a:lnTo>
                    <a:pt x="11058" y="0"/>
                  </a:lnTo>
                  <a:close/>
                </a:path>
              </a:pathLst>
            </a:custGeom>
            <a:solidFill>
              <a:srgbClr val="52BE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1" name="object 75"/>
            <p:cNvSpPr/>
            <p:nvPr/>
          </p:nvSpPr>
          <p:spPr>
            <a:xfrm>
              <a:off x="182710" y="47038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76" y="0"/>
                  </a:moveTo>
                  <a:lnTo>
                    <a:pt x="0" y="16176"/>
                  </a:lnTo>
                  <a:lnTo>
                    <a:pt x="5424" y="21600"/>
                  </a:lnTo>
                  <a:lnTo>
                    <a:pt x="21600" y="16176"/>
                  </a:lnTo>
                  <a:lnTo>
                    <a:pt x="16176" y="0"/>
                  </a:lnTo>
                  <a:close/>
                </a:path>
              </a:pathLst>
            </a:custGeom>
            <a:solidFill>
              <a:srgbClr val="178D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97" name="object 76"/>
            <p:cNvGrpSpPr/>
            <p:nvPr/>
          </p:nvGrpSpPr>
          <p:grpSpPr>
            <a:xfrm>
              <a:off x="68187" y="390003"/>
              <a:ext cx="50832" cy="20407"/>
              <a:chOff x="-1" y="0"/>
              <a:chExt cx="50831" cy="20406"/>
            </a:xfrm>
          </p:grpSpPr>
          <p:sp>
            <p:nvSpPr>
              <p:cNvPr id="392" name="Shape"/>
              <p:cNvSpPr/>
              <p:nvPr/>
            </p:nvSpPr>
            <p:spPr>
              <a:xfrm>
                <a:off x="38126" y="7701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9" y="0"/>
                    </a:moveTo>
                    <a:lnTo>
                      <a:pt x="144" y="4421"/>
                    </a:lnTo>
                    <a:lnTo>
                      <a:pt x="0" y="8297"/>
                    </a:lnTo>
                    <a:lnTo>
                      <a:pt x="483" y="8297"/>
                    </a:lnTo>
                    <a:lnTo>
                      <a:pt x="4188" y="9725"/>
                    </a:lnTo>
                    <a:lnTo>
                      <a:pt x="3908" y="9725"/>
                    </a:lnTo>
                    <a:lnTo>
                      <a:pt x="7451" y="16298"/>
                    </a:lnTo>
                    <a:lnTo>
                      <a:pt x="10085" y="18200"/>
                    </a:lnTo>
                    <a:lnTo>
                      <a:pt x="17158" y="19176"/>
                    </a:lnTo>
                    <a:lnTo>
                      <a:pt x="19458" y="21600"/>
                    </a:lnTo>
                    <a:lnTo>
                      <a:pt x="19458" y="17294"/>
                    </a:lnTo>
                    <a:lnTo>
                      <a:pt x="10955" y="11877"/>
                    </a:lnTo>
                    <a:lnTo>
                      <a:pt x="21440" y="4421"/>
                    </a:lnTo>
                    <a:lnTo>
                      <a:pt x="21600" y="2154"/>
                    </a:lnTo>
                    <a:lnTo>
                      <a:pt x="19579" y="1792"/>
                    </a:lnTo>
                    <a:lnTo>
                      <a:pt x="8790" y="1792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76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3" name="Shape"/>
              <p:cNvSpPr/>
              <p:nvPr/>
            </p:nvSpPr>
            <p:spPr>
              <a:xfrm>
                <a:off x="23441" y="1739"/>
                <a:ext cx="1293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2" y="0"/>
                    </a:moveTo>
                    <a:lnTo>
                      <a:pt x="6750" y="0"/>
                    </a:lnTo>
                    <a:lnTo>
                      <a:pt x="0" y="8135"/>
                    </a:lnTo>
                    <a:lnTo>
                      <a:pt x="638" y="8135"/>
                    </a:lnTo>
                    <a:lnTo>
                      <a:pt x="2735" y="8368"/>
                    </a:lnTo>
                    <a:lnTo>
                      <a:pt x="4963" y="15084"/>
                    </a:lnTo>
                    <a:lnTo>
                      <a:pt x="5795" y="15084"/>
                    </a:lnTo>
                    <a:lnTo>
                      <a:pt x="17969" y="20416"/>
                    </a:lnTo>
                    <a:lnTo>
                      <a:pt x="21363" y="21600"/>
                    </a:lnTo>
                    <a:lnTo>
                      <a:pt x="21570" y="17750"/>
                    </a:lnTo>
                    <a:lnTo>
                      <a:pt x="21600" y="17210"/>
                    </a:lnTo>
                    <a:lnTo>
                      <a:pt x="11607" y="9568"/>
                    </a:lnTo>
                    <a:lnTo>
                      <a:pt x="6982" y="0"/>
                    </a:lnTo>
                    <a:close/>
                  </a:path>
                </a:pathLst>
              </a:custGeom>
              <a:solidFill>
                <a:srgbClr val="76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4" name="Shape"/>
              <p:cNvSpPr/>
              <p:nvPr/>
            </p:nvSpPr>
            <p:spPr>
              <a:xfrm>
                <a:off x="-2" y="2018"/>
                <a:ext cx="2232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00" y="0"/>
                    </a:moveTo>
                    <a:lnTo>
                      <a:pt x="5186" y="6722"/>
                    </a:lnTo>
                    <a:lnTo>
                      <a:pt x="5244" y="7023"/>
                    </a:lnTo>
                    <a:lnTo>
                      <a:pt x="2052" y="16435"/>
                    </a:lnTo>
                    <a:lnTo>
                      <a:pt x="372" y="19869"/>
                    </a:lnTo>
                    <a:lnTo>
                      <a:pt x="0" y="20692"/>
                    </a:lnTo>
                    <a:lnTo>
                      <a:pt x="685" y="21600"/>
                    </a:lnTo>
                    <a:lnTo>
                      <a:pt x="1180" y="20692"/>
                    </a:lnTo>
                    <a:lnTo>
                      <a:pt x="2391" y="20692"/>
                    </a:lnTo>
                    <a:lnTo>
                      <a:pt x="2925" y="19869"/>
                    </a:lnTo>
                    <a:lnTo>
                      <a:pt x="6220" y="10947"/>
                    </a:lnTo>
                    <a:lnTo>
                      <a:pt x="7375" y="9948"/>
                    </a:lnTo>
                    <a:lnTo>
                      <a:pt x="11437" y="7672"/>
                    </a:lnTo>
                    <a:lnTo>
                      <a:pt x="18320" y="5551"/>
                    </a:lnTo>
                    <a:lnTo>
                      <a:pt x="21600" y="5551"/>
                    </a:lnTo>
                    <a:lnTo>
                      <a:pt x="14700" y="0"/>
                    </a:lnTo>
                    <a:close/>
                  </a:path>
                </a:pathLst>
              </a:custGeom>
              <a:solidFill>
                <a:srgbClr val="76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5" name="Shape"/>
              <p:cNvSpPr/>
              <p:nvPr/>
            </p:nvSpPr>
            <p:spPr>
              <a:xfrm>
                <a:off x="31352" y="615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132" y="21600"/>
                    </a:lnTo>
                    <a:lnTo>
                      <a:pt x="18311" y="13733"/>
                    </a:lnTo>
                    <a:lnTo>
                      <a:pt x="21600" y="1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6" name="Triangle"/>
              <p:cNvSpPr/>
              <p:nvPr/>
            </p:nvSpPr>
            <p:spPr>
              <a:xfrm>
                <a:off x="15026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58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4958" y="0"/>
                    </a:lnTo>
                    <a:close/>
                  </a:path>
                </a:pathLst>
              </a:custGeom>
              <a:solidFill>
                <a:srgbClr val="76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98" name="object 77"/>
            <p:cNvSpPr/>
            <p:nvPr/>
          </p:nvSpPr>
          <p:spPr>
            <a:xfrm>
              <a:off x="94311" y="407694"/>
              <a:ext cx="25347" cy="3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77" y="0"/>
                  </a:moveTo>
                  <a:lnTo>
                    <a:pt x="15845" y="5922"/>
                  </a:lnTo>
                  <a:lnTo>
                    <a:pt x="7739" y="8122"/>
                  </a:lnTo>
                  <a:lnTo>
                    <a:pt x="1255" y="8486"/>
                  </a:lnTo>
                  <a:lnTo>
                    <a:pt x="540" y="11852"/>
                  </a:lnTo>
                  <a:lnTo>
                    <a:pt x="0" y="18235"/>
                  </a:lnTo>
                  <a:lnTo>
                    <a:pt x="1255" y="21600"/>
                  </a:lnTo>
                  <a:lnTo>
                    <a:pt x="10088" y="21374"/>
                  </a:lnTo>
                  <a:lnTo>
                    <a:pt x="12101" y="20832"/>
                  </a:lnTo>
                  <a:lnTo>
                    <a:pt x="19643" y="17235"/>
                  </a:lnTo>
                  <a:lnTo>
                    <a:pt x="21600" y="12726"/>
                  </a:lnTo>
                  <a:lnTo>
                    <a:pt x="19840" y="2314"/>
                  </a:lnTo>
                  <a:lnTo>
                    <a:pt x="19840" y="1536"/>
                  </a:lnTo>
                  <a:lnTo>
                    <a:pt x="18724" y="671"/>
                  </a:lnTo>
                  <a:lnTo>
                    <a:pt x="15294" y="323"/>
                  </a:lnTo>
                  <a:lnTo>
                    <a:pt x="14677" y="0"/>
                  </a:lnTo>
                  <a:close/>
                </a:path>
              </a:pathLst>
            </a:custGeom>
            <a:solidFill>
              <a:srgbClr val="49A4B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9" name="object 78"/>
            <p:cNvSpPr/>
            <p:nvPr/>
          </p:nvSpPr>
          <p:spPr>
            <a:xfrm>
              <a:off x="95499" y="39235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88" y="0"/>
                  </a:moveTo>
                  <a:lnTo>
                    <a:pt x="0" y="0"/>
                  </a:lnTo>
                  <a:lnTo>
                    <a:pt x="3509" y="7558"/>
                  </a:lnTo>
                  <a:lnTo>
                    <a:pt x="21174" y="21600"/>
                  </a:lnTo>
                  <a:lnTo>
                    <a:pt x="21600" y="9044"/>
                  </a:lnTo>
                  <a:lnTo>
                    <a:pt x="13361" y="7115"/>
                  </a:lnTo>
                  <a:lnTo>
                    <a:pt x="9369" y="6766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205D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0" name="object 79"/>
            <p:cNvSpPr/>
            <p:nvPr/>
          </p:nvSpPr>
          <p:spPr>
            <a:xfrm>
              <a:off x="70359" y="396100"/>
              <a:ext cx="24222" cy="1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46" y="0"/>
                  </a:moveTo>
                  <a:lnTo>
                    <a:pt x="8602" y="1465"/>
                  </a:lnTo>
                  <a:lnTo>
                    <a:pt x="4859" y="3041"/>
                  </a:lnTo>
                  <a:lnTo>
                    <a:pt x="3806" y="3710"/>
                  </a:lnTo>
                  <a:lnTo>
                    <a:pt x="758" y="9900"/>
                  </a:lnTo>
                  <a:lnTo>
                    <a:pt x="0" y="10772"/>
                  </a:lnTo>
                  <a:lnTo>
                    <a:pt x="2224" y="21600"/>
                  </a:lnTo>
                  <a:lnTo>
                    <a:pt x="7428" y="18536"/>
                  </a:lnTo>
                  <a:lnTo>
                    <a:pt x="14317" y="10620"/>
                  </a:lnTo>
                  <a:lnTo>
                    <a:pt x="21600" y="6896"/>
                  </a:lnTo>
                  <a:lnTo>
                    <a:pt x="20431" y="1018"/>
                  </a:lnTo>
                  <a:lnTo>
                    <a:pt x="14946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1" name="object 80"/>
            <p:cNvSpPr/>
            <p:nvPr/>
          </p:nvSpPr>
          <p:spPr>
            <a:xfrm>
              <a:off x="95785" y="401775"/>
              <a:ext cx="17123" cy="1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6" y="0"/>
                  </a:moveTo>
                  <a:lnTo>
                    <a:pt x="10897" y="2623"/>
                  </a:lnTo>
                  <a:lnTo>
                    <a:pt x="10703" y="2566"/>
                  </a:lnTo>
                  <a:lnTo>
                    <a:pt x="9642" y="9648"/>
                  </a:lnTo>
                  <a:lnTo>
                    <a:pt x="3053" y="13451"/>
                  </a:lnTo>
                  <a:lnTo>
                    <a:pt x="0" y="21600"/>
                  </a:lnTo>
                  <a:lnTo>
                    <a:pt x="9598" y="20959"/>
                  </a:lnTo>
                  <a:lnTo>
                    <a:pt x="21600" y="17080"/>
                  </a:lnTo>
                  <a:lnTo>
                    <a:pt x="19870" y="6644"/>
                  </a:lnTo>
                  <a:lnTo>
                    <a:pt x="18892" y="6016"/>
                  </a:lnTo>
                  <a:lnTo>
                    <a:pt x="16296" y="1796"/>
                  </a:lnTo>
                  <a:lnTo>
                    <a:pt x="10976" y="0"/>
                  </a:lnTo>
                  <a:close/>
                </a:path>
              </a:pathLst>
            </a:custGeom>
            <a:solidFill>
              <a:srgbClr val="A8DCD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2" name="object 81"/>
            <p:cNvSpPr/>
            <p:nvPr/>
          </p:nvSpPr>
          <p:spPr>
            <a:xfrm>
              <a:off x="60316" y="400417"/>
              <a:ext cx="43955" cy="4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38" y="0"/>
                  </a:moveTo>
                  <a:lnTo>
                    <a:pt x="12824" y="1222"/>
                  </a:lnTo>
                  <a:lnTo>
                    <a:pt x="9028" y="3821"/>
                  </a:lnTo>
                  <a:lnTo>
                    <a:pt x="6161" y="4826"/>
                  </a:lnTo>
                  <a:lnTo>
                    <a:pt x="4936" y="1272"/>
                  </a:lnTo>
                  <a:lnTo>
                    <a:pt x="4792" y="1372"/>
                  </a:lnTo>
                  <a:lnTo>
                    <a:pt x="4467" y="1172"/>
                  </a:lnTo>
                  <a:lnTo>
                    <a:pt x="4336" y="1272"/>
                  </a:lnTo>
                  <a:lnTo>
                    <a:pt x="3619" y="4236"/>
                  </a:lnTo>
                  <a:lnTo>
                    <a:pt x="747" y="6148"/>
                  </a:lnTo>
                  <a:lnTo>
                    <a:pt x="173" y="9211"/>
                  </a:lnTo>
                  <a:lnTo>
                    <a:pt x="0" y="14421"/>
                  </a:lnTo>
                  <a:lnTo>
                    <a:pt x="911" y="18011"/>
                  </a:lnTo>
                  <a:lnTo>
                    <a:pt x="2047" y="17838"/>
                  </a:lnTo>
                  <a:lnTo>
                    <a:pt x="2551" y="11756"/>
                  </a:lnTo>
                  <a:lnTo>
                    <a:pt x="4037" y="9531"/>
                  </a:lnTo>
                  <a:lnTo>
                    <a:pt x="3598" y="15742"/>
                  </a:lnTo>
                  <a:lnTo>
                    <a:pt x="6346" y="19432"/>
                  </a:lnTo>
                  <a:lnTo>
                    <a:pt x="11139" y="21188"/>
                  </a:lnTo>
                  <a:lnTo>
                    <a:pt x="16838" y="21600"/>
                  </a:lnTo>
                  <a:lnTo>
                    <a:pt x="17431" y="21600"/>
                  </a:lnTo>
                  <a:lnTo>
                    <a:pt x="16707" y="18829"/>
                  </a:lnTo>
                  <a:lnTo>
                    <a:pt x="17019" y="13574"/>
                  </a:lnTo>
                  <a:lnTo>
                    <a:pt x="17431" y="10803"/>
                  </a:lnTo>
                  <a:lnTo>
                    <a:pt x="18620" y="6996"/>
                  </a:lnTo>
                  <a:lnTo>
                    <a:pt x="21186" y="5220"/>
                  </a:lnTo>
                  <a:lnTo>
                    <a:pt x="21600" y="1911"/>
                  </a:lnTo>
                  <a:lnTo>
                    <a:pt x="20676" y="1592"/>
                  </a:lnTo>
                  <a:lnTo>
                    <a:pt x="17093" y="33"/>
                  </a:lnTo>
                  <a:lnTo>
                    <a:pt x="16838" y="0"/>
                  </a:lnTo>
                  <a:close/>
                </a:path>
              </a:pathLst>
            </a:custGeom>
            <a:solidFill>
              <a:srgbClr val="D4ED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3" name="object 82"/>
            <p:cNvSpPr/>
            <p:nvPr/>
          </p:nvSpPr>
          <p:spPr>
            <a:xfrm>
              <a:off x="79694" y="42970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48" y="0"/>
                  </a:moveTo>
                  <a:lnTo>
                    <a:pt x="5477" y="2462"/>
                  </a:lnTo>
                  <a:lnTo>
                    <a:pt x="0" y="7197"/>
                  </a:lnTo>
                  <a:lnTo>
                    <a:pt x="14745" y="21600"/>
                  </a:lnTo>
                  <a:lnTo>
                    <a:pt x="21600" y="1599"/>
                  </a:lnTo>
                  <a:lnTo>
                    <a:pt x="8348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15" name="object 83"/>
            <p:cNvGrpSpPr/>
            <p:nvPr/>
          </p:nvGrpSpPr>
          <p:grpSpPr>
            <a:xfrm>
              <a:off x="202287" y="412531"/>
              <a:ext cx="141980" cy="131020"/>
              <a:chOff x="0" y="-1"/>
              <a:chExt cx="141979" cy="131019"/>
            </a:xfrm>
          </p:grpSpPr>
          <p:sp>
            <p:nvSpPr>
              <p:cNvPr id="404" name="Shape"/>
              <p:cNvSpPr/>
              <p:nvPr/>
            </p:nvSpPr>
            <p:spPr>
              <a:xfrm>
                <a:off x="118797" y="111444"/>
                <a:ext cx="23063" cy="19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974" y="0"/>
                    </a:lnTo>
                    <a:lnTo>
                      <a:pt x="0" y="16035"/>
                    </a:lnTo>
                    <a:lnTo>
                      <a:pt x="2909" y="16385"/>
                    </a:lnTo>
                    <a:lnTo>
                      <a:pt x="2711" y="16385"/>
                    </a:lnTo>
                    <a:lnTo>
                      <a:pt x="8958" y="21600"/>
                    </a:lnTo>
                    <a:lnTo>
                      <a:pt x="13931" y="19722"/>
                    </a:lnTo>
                    <a:lnTo>
                      <a:pt x="21307" y="4850"/>
                    </a:lnTo>
                    <a:lnTo>
                      <a:pt x="21545" y="347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5" name="Shape"/>
              <p:cNvSpPr/>
              <p:nvPr/>
            </p:nvSpPr>
            <p:spPr>
              <a:xfrm>
                <a:off x="59448" y="100622"/>
                <a:ext cx="82531" cy="3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660" y="0"/>
                    </a:lnTo>
                    <a:lnTo>
                      <a:pt x="4414" y="3407"/>
                    </a:lnTo>
                    <a:lnTo>
                      <a:pt x="4444" y="3544"/>
                    </a:lnTo>
                    <a:lnTo>
                      <a:pt x="2703" y="7496"/>
                    </a:lnTo>
                    <a:lnTo>
                      <a:pt x="2608" y="7740"/>
                    </a:lnTo>
                    <a:lnTo>
                      <a:pt x="2501" y="8539"/>
                    </a:lnTo>
                    <a:lnTo>
                      <a:pt x="2474" y="8740"/>
                    </a:lnTo>
                    <a:lnTo>
                      <a:pt x="3908" y="9990"/>
                    </a:lnTo>
                    <a:lnTo>
                      <a:pt x="3753" y="9990"/>
                    </a:lnTo>
                    <a:lnTo>
                      <a:pt x="951" y="14670"/>
                    </a:lnTo>
                    <a:lnTo>
                      <a:pt x="924" y="14806"/>
                    </a:lnTo>
                    <a:lnTo>
                      <a:pt x="176" y="16177"/>
                    </a:lnTo>
                    <a:lnTo>
                      <a:pt x="0" y="16405"/>
                    </a:lnTo>
                    <a:lnTo>
                      <a:pt x="159" y="18131"/>
                    </a:lnTo>
                    <a:lnTo>
                      <a:pt x="180" y="18357"/>
                    </a:lnTo>
                    <a:lnTo>
                      <a:pt x="957" y="19593"/>
                    </a:lnTo>
                    <a:lnTo>
                      <a:pt x="951" y="21600"/>
                    </a:lnTo>
                    <a:lnTo>
                      <a:pt x="3431" y="20233"/>
                    </a:lnTo>
                    <a:lnTo>
                      <a:pt x="5901" y="18746"/>
                    </a:lnTo>
                    <a:lnTo>
                      <a:pt x="8433" y="17602"/>
                    </a:lnTo>
                    <a:lnTo>
                      <a:pt x="11096" y="17267"/>
                    </a:lnTo>
                    <a:lnTo>
                      <a:pt x="10936" y="16840"/>
                    </a:lnTo>
                    <a:lnTo>
                      <a:pt x="9444" y="7740"/>
                    </a:lnTo>
                    <a:lnTo>
                      <a:pt x="9421" y="7496"/>
                    </a:lnTo>
                    <a:lnTo>
                      <a:pt x="9376" y="6489"/>
                    </a:lnTo>
                    <a:lnTo>
                      <a:pt x="9354" y="6005"/>
                    </a:lnTo>
                    <a:lnTo>
                      <a:pt x="21576" y="60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6" name="Shape"/>
              <p:cNvSpPr/>
              <p:nvPr/>
            </p:nvSpPr>
            <p:spPr>
              <a:xfrm>
                <a:off x="5283" y="99386"/>
                <a:ext cx="40595" cy="278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17" y="0"/>
                    </a:moveTo>
                    <a:lnTo>
                      <a:pt x="153" y="0"/>
                    </a:lnTo>
                    <a:lnTo>
                      <a:pt x="2348" y="1243"/>
                    </a:lnTo>
                    <a:lnTo>
                      <a:pt x="2818" y="4349"/>
                    </a:lnTo>
                    <a:lnTo>
                      <a:pt x="2641" y="4349"/>
                    </a:lnTo>
                    <a:lnTo>
                      <a:pt x="459" y="6545"/>
                    </a:lnTo>
                    <a:lnTo>
                      <a:pt x="86" y="10235"/>
                    </a:lnTo>
                    <a:lnTo>
                      <a:pt x="64" y="10454"/>
                    </a:lnTo>
                    <a:lnTo>
                      <a:pt x="0" y="11084"/>
                    </a:lnTo>
                    <a:lnTo>
                      <a:pt x="3757" y="14902"/>
                    </a:lnTo>
                    <a:lnTo>
                      <a:pt x="4508" y="16894"/>
                    </a:lnTo>
                    <a:lnTo>
                      <a:pt x="4360" y="16894"/>
                    </a:lnTo>
                    <a:lnTo>
                      <a:pt x="1473" y="19814"/>
                    </a:lnTo>
                    <a:lnTo>
                      <a:pt x="5940" y="21600"/>
                    </a:lnTo>
                    <a:lnTo>
                      <a:pt x="8988" y="16562"/>
                    </a:lnTo>
                    <a:lnTo>
                      <a:pt x="8745" y="13126"/>
                    </a:lnTo>
                    <a:lnTo>
                      <a:pt x="8688" y="12318"/>
                    </a:lnTo>
                    <a:lnTo>
                      <a:pt x="6692" y="8008"/>
                    </a:lnTo>
                    <a:lnTo>
                      <a:pt x="4649" y="2776"/>
                    </a:lnTo>
                    <a:lnTo>
                      <a:pt x="21600" y="2776"/>
                    </a:lnTo>
                    <a:lnTo>
                      <a:pt x="20817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7" name="Shape"/>
              <p:cNvSpPr/>
              <p:nvPr/>
            </p:nvSpPr>
            <p:spPr>
              <a:xfrm>
                <a:off x="14020" y="102960"/>
                <a:ext cx="32109" cy="18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31" y="0"/>
                    </a:moveTo>
                    <a:lnTo>
                      <a:pt x="0" y="0"/>
                    </a:lnTo>
                    <a:lnTo>
                      <a:pt x="3233" y="5767"/>
                    </a:lnTo>
                    <a:lnTo>
                      <a:pt x="7121" y="13822"/>
                    </a:lnTo>
                    <a:lnTo>
                      <a:pt x="11137" y="20411"/>
                    </a:lnTo>
                    <a:lnTo>
                      <a:pt x="14670" y="21600"/>
                    </a:lnTo>
                    <a:lnTo>
                      <a:pt x="15222" y="21093"/>
                    </a:lnTo>
                    <a:lnTo>
                      <a:pt x="15372" y="20411"/>
                    </a:lnTo>
                    <a:lnTo>
                      <a:pt x="17797" y="1162"/>
                    </a:lnTo>
                    <a:lnTo>
                      <a:pt x="21600" y="725"/>
                    </a:lnTo>
                    <a:lnTo>
                      <a:pt x="21431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8" name="Shape"/>
              <p:cNvSpPr/>
              <p:nvPr/>
            </p:nvSpPr>
            <p:spPr>
              <a:xfrm>
                <a:off x="47942" y="104984"/>
                <a:ext cx="12703" cy="15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70" y="0"/>
                    </a:moveTo>
                    <a:lnTo>
                      <a:pt x="3107" y="0"/>
                    </a:lnTo>
                    <a:lnTo>
                      <a:pt x="145" y="18663"/>
                    </a:lnTo>
                    <a:lnTo>
                      <a:pt x="0" y="19570"/>
                    </a:lnTo>
                    <a:lnTo>
                      <a:pt x="21600" y="21600"/>
                    </a:lnTo>
                    <a:lnTo>
                      <a:pt x="19668" y="21600"/>
                    </a:lnTo>
                    <a:lnTo>
                      <a:pt x="19939" y="8406"/>
                    </a:lnTo>
                    <a:lnTo>
                      <a:pt x="20100" y="552"/>
                    </a:lnTo>
                    <a:lnTo>
                      <a:pt x="4006" y="552"/>
                    </a:lnTo>
                    <a:lnTo>
                      <a:pt x="4170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9" name="Shape"/>
              <p:cNvSpPr/>
              <p:nvPr/>
            </p:nvSpPr>
            <p:spPr>
              <a:xfrm>
                <a:off x="62936" y="99386"/>
                <a:ext cx="79043" cy="14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72" y="0"/>
                    </a:moveTo>
                    <a:lnTo>
                      <a:pt x="538" y="0"/>
                    </a:lnTo>
                    <a:lnTo>
                      <a:pt x="672" y="4422"/>
                    </a:lnTo>
                    <a:lnTo>
                      <a:pt x="699" y="5330"/>
                    </a:lnTo>
                    <a:lnTo>
                      <a:pt x="714" y="6788"/>
                    </a:lnTo>
                    <a:lnTo>
                      <a:pt x="558" y="8348"/>
                    </a:lnTo>
                    <a:lnTo>
                      <a:pt x="567" y="11884"/>
                    </a:lnTo>
                    <a:lnTo>
                      <a:pt x="203" y="11884"/>
                    </a:lnTo>
                    <a:lnTo>
                      <a:pt x="143" y="12566"/>
                    </a:lnTo>
                    <a:lnTo>
                      <a:pt x="0" y="17474"/>
                    </a:lnTo>
                    <a:lnTo>
                      <a:pt x="1529" y="21600"/>
                    </a:lnTo>
                    <a:lnTo>
                      <a:pt x="1630" y="20068"/>
                    </a:lnTo>
                    <a:lnTo>
                      <a:pt x="1390" y="19649"/>
                    </a:lnTo>
                    <a:lnTo>
                      <a:pt x="1757" y="17982"/>
                    </a:lnTo>
                    <a:lnTo>
                      <a:pt x="1803" y="17474"/>
                    </a:lnTo>
                    <a:lnTo>
                      <a:pt x="2176" y="11884"/>
                    </a:lnTo>
                    <a:lnTo>
                      <a:pt x="567" y="11884"/>
                    </a:lnTo>
                    <a:lnTo>
                      <a:pt x="294" y="10979"/>
                    </a:lnTo>
                    <a:lnTo>
                      <a:pt x="2237" y="10979"/>
                    </a:lnTo>
                    <a:lnTo>
                      <a:pt x="2845" y="1843"/>
                    </a:lnTo>
                    <a:lnTo>
                      <a:pt x="21600" y="1843"/>
                    </a:lnTo>
                    <a:lnTo>
                      <a:pt x="21472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0" name="Shape"/>
              <p:cNvSpPr/>
              <p:nvPr/>
            </p:nvSpPr>
            <p:spPr>
              <a:xfrm>
                <a:off x="55827" y="9899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42" y="0"/>
                    </a:moveTo>
                    <a:lnTo>
                      <a:pt x="0" y="0"/>
                    </a:lnTo>
                    <a:lnTo>
                      <a:pt x="17873" y="21600"/>
                    </a:lnTo>
                    <a:lnTo>
                      <a:pt x="21600" y="8040"/>
                    </a:lnTo>
                    <a:lnTo>
                      <a:pt x="21542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1" name="Shape"/>
              <p:cNvSpPr/>
              <p:nvPr/>
            </p:nvSpPr>
            <p:spPr>
              <a:xfrm>
                <a:off x="41884" y="92976"/>
                <a:ext cx="99628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99" y="0"/>
                    </a:moveTo>
                    <a:lnTo>
                      <a:pt x="0" y="0"/>
                    </a:lnTo>
                    <a:lnTo>
                      <a:pt x="661" y="1473"/>
                    </a:lnTo>
                    <a:lnTo>
                      <a:pt x="1567" y="21600"/>
                    </a:lnTo>
                    <a:lnTo>
                      <a:pt x="1968" y="21600"/>
                    </a:lnTo>
                    <a:lnTo>
                      <a:pt x="1976" y="20883"/>
                    </a:lnTo>
                    <a:lnTo>
                      <a:pt x="2075" y="20883"/>
                    </a:lnTo>
                    <a:lnTo>
                      <a:pt x="2272" y="11593"/>
                    </a:lnTo>
                    <a:lnTo>
                      <a:pt x="4991" y="11593"/>
                    </a:lnTo>
                    <a:lnTo>
                      <a:pt x="4990" y="10903"/>
                    </a:lnTo>
                    <a:lnTo>
                      <a:pt x="21600" y="10903"/>
                    </a:lnTo>
                    <a:lnTo>
                      <a:pt x="21099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2" name="Shape"/>
              <p:cNvSpPr/>
              <p:nvPr/>
            </p:nvSpPr>
            <p:spPr>
              <a:xfrm>
                <a:off x="-1" y="75704"/>
                <a:ext cx="139202" cy="27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0" y="0"/>
                    </a:moveTo>
                    <a:lnTo>
                      <a:pt x="118" y="4701"/>
                    </a:lnTo>
                    <a:lnTo>
                      <a:pt x="788" y="13498"/>
                    </a:lnTo>
                    <a:lnTo>
                      <a:pt x="562" y="17584"/>
                    </a:lnTo>
                    <a:lnTo>
                      <a:pt x="556" y="17705"/>
                    </a:lnTo>
                    <a:lnTo>
                      <a:pt x="198" y="17705"/>
                    </a:lnTo>
                    <a:lnTo>
                      <a:pt x="71" y="19074"/>
                    </a:lnTo>
                    <a:lnTo>
                      <a:pt x="14" y="19747"/>
                    </a:lnTo>
                    <a:lnTo>
                      <a:pt x="0" y="20302"/>
                    </a:lnTo>
                    <a:lnTo>
                      <a:pt x="43" y="21117"/>
                    </a:lnTo>
                    <a:lnTo>
                      <a:pt x="16" y="21600"/>
                    </a:lnTo>
                    <a:lnTo>
                      <a:pt x="864" y="18767"/>
                    </a:lnTo>
                    <a:lnTo>
                      <a:pt x="6890" y="18767"/>
                    </a:lnTo>
                    <a:lnTo>
                      <a:pt x="6805" y="17705"/>
                    </a:lnTo>
                    <a:lnTo>
                      <a:pt x="556" y="17705"/>
                    </a:lnTo>
                    <a:lnTo>
                      <a:pt x="209" y="17584"/>
                    </a:lnTo>
                    <a:lnTo>
                      <a:pt x="6795" y="17584"/>
                    </a:lnTo>
                    <a:lnTo>
                      <a:pt x="6499" y="13920"/>
                    </a:lnTo>
                    <a:lnTo>
                      <a:pt x="21600" y="13920"/>
                    </a:lnTo>
                    <a:lnTo>
                      <a:pt x="21332" y="10299"/>
                    </a:lnTo>
                    <a:lnTo>
                      <a:pt x="20478" y="4178"/>
                    </a:lnTo>
                    <a:lnTo>
                      <a:pt x="832" y="4178"/>
                    </a:lnTo>
                    <a:lnTo>
                      <a:pt x="799" y="1822"/>
                    </a:lnTo>
                    <a:lnTo>
                      <a:pt x="790" y="1188"/>
                    </a:lnTo>
                    <a:lnTo>
                      <a:pt x="390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3" name="Shape"/>
              <p:cNvSpPr/>
              <p:nvPr/>
            </p:nvSpPr>
            <p:spPr>
              <a:xfrm>
                <a:off x="2514" y="47586"/>
                <a:ext cx="129454" cy="33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30" y="0"/>
                    </a:moveTo>
                    <a:lnTo>
                      <a:pt x="1540" y="0"/>
                    </a:lnTo>
                    <a:lnTo>
                      <a:pt x="0" y="2128"/>
                    </a:lnTo>
                    <a:lnTo>
                      <a:pt x="218" y="6835"/>
                    </a:lnTo>
                    <a:lnTo>
                      <a:pt x="193" y="9268"/>
                    </a:lnTo>
                    <a:lnTo>
                      <a:pt x="176" y="11535"/>
                    </a:lnTo>
                    <a:lnTo>
                      <a:pt x="291" y="15497"/>
                    </a:lnTo>
                    <a:lnTo>
                      <a:pt x="1011" y="18979"/>
                    </a:lnTo>
                    <a:lnTo>
                      <a:pt x="475" y="21600"/>
                    </a:lnTo>
                    <a:lnTo>
                      <a:pt x="21600" y="21600"/>
                    </a:lnTo>
                    <a:lnTo>
                      <a:pt x="21246" y="19677"/>
                    </a:lnTo>
                    <a:lnTo>
                      <a:pt x="20992" y="18589"/>
                    </a:lnTo>
                    <a:lnTo>
                      <a:pt x="13985" y="18589"/>
                    </a:lnTo>
                    <a:lnTo>
                      <a:pt x="10963" y="16274"/>
                    </a:lnTo>
                    <a:lnTo>
                      <a:pt x="8288" y="11535"/>
                    </a:lnTo>
                    <a:lnTo>
                      <a:pt x="7341" y="9268"/>
                    </a:lnTo>
                    <a:lnTo>
                      <a:pt x="6565" y="6228"/>
                    </a:lnTo>
                    <a:lnTo>
                      <a:pt x="5861" y="2909"/>
                    </a:lnTo>
                    <a:lnTo>
                      <a:pt x="5317" y="2457"/>
                    </a:lnTo>
                    <a:lnTo>
                      <a:pt x="5230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4" name="Shape"/>
              <p:cNvSpPr/>
              <p:nvPr/>
            </p:nvSpPr>
            <p:spPr>
              <a:xfrm>
                <a:off x="3047" y="-2"/>
                <a:ext cx="30814" cy="49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73" y="0"/>
                    </a:moveTo>
                    <a:lnTo>
                      <a:pt x="0" y="402"/>
                    </a:lnTo>
                    <a:lnTo>
                      <a:pt x="570" y="1367"/>
                    </a:lnTo>
                    <a:lnTo>
                      <a:pt x="481" y="2394"/>
                    </a:lnTo>
                    <a:lnTo>
                      <a:pt x="205" y="6527"/>
                    </a:lnTo>
                    <a:lnTo>
                      <a:pt x="146" y="15611"/>
                    </a:lnTo>
                    <a:lnTo>
                      <a:pt x="393" y="18630"/>
                    </a:lnTo>
                    <a:lnTo>
                      <a:pt x="481" y="19697"/>
                    </a:lnTo>
                    <a:lnTo>
                      <a:pt x="730" y="21600"/>
                    </a:lnTo>
                    <a:lnTo>
                      <a:pt x="6041" y="20913"/>
                    </a:lnTo>
                    <a:lnTo>
                      <a:pt x="21600" y="20913"/>
                    </a:lnTo>
                    <a:lnTo>
                      <a:pt x="20861" y="20232"/>
                    </a:lnTo>
                    <a:lnTo>
                      <a:pt x="20300" y="19697"/>
                    </a:lnTo>
                    <a:lnTo>
                      <a:pt x="19882" y="19384"/>
                    </a:lnTo>
                    <a:lnTo>
                      <a:pt x="19160" y="18630"/>
                    </a:lnTo>
                    <a:lnTo>
                      <a:pt x="14880" y="13967"/>
                    </a:lnTo>
                    <a:lnTo>
                      <a:pt x="10990" y="9175"/>
                    </a:lnTo>
                    <a:lnTo>
                      <a:pt x="6939" y="4453"/>
                    </a:lnTo>
                    <a:lnTo>
                      <a:pt x="2173" y="0"/>
                    </a:lnTo>
                    <a:close/>
                  </a:path>
                </a:pathLst>
              </a:custGeom>
              <a:solidFill>
                <a:srgbClr val="C0E0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16" name="object 84"/>
            <p:cNvSpPr/>
            <p:nvPr/>
          </p:nvSpPr>
          <p:spPr>
            <a:xfrm>
              <a:off x="200462" y="51050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81" y="0"/>
                  </a:moveTo>
                  <a:lnTo>
                    <a:pt x="2852" y="7819"/>
                  </a:lnTo>
                  <a:lnTo>
                    <a:pt x="0" y="19684"/>
                  </a:lnTo>
                  <a:lnTo>
                    <a:pt x="1574" y="21600"/>
                  </a:lnTo>
                  <a:lnTo>
                    <a:pt x="13715" y="18434"/>
                  </a:lnTo>
                  <a:lnTo>
                    <a:pt x="21600" y="11812"/>
                  </a:lnTo>
                  <a:lnTo>
                    <a:pt x="20094" y="3498"/>
                  </a:lnTo>
                  <a:lnTo>
                    <a:pt x="12681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7" name="object 85"/>
            <p:cNvSpPr/>
            <p:nvPr/>
          </p:nvSpPr>
          <p:spPr>
            <a:xfrm>
              <a:off x="307761" y="523975"/>
              <a:ext cx="17567" cy="1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83" y="18788"/>
                  </a:lnTo>
                  <a:lnTo>
                    <a:pt x="5434" y="13540"/>
                  </a:lnTo>
                  <a:lnTo>
                    <a:pt x="12088" y="10298"/>
                  </a:lnTo>
                  <a:lnTo>
                    <a:pt x="3732" y="6823"/>
                  </a:lnTo>
                  <a:lnTo>
                    <a:pt x="0" y="20489"/>
                  </a:lnTo>
                  <a:lnTo>
                    <a:pt x="3873" y="21600"/>
                  </a:lnTo>
                  <a:lnTo>
                    <a:pt x="12166" y="19988"/>
                  </a:lnTo>
                  <a:lnTo>
                    <a:pt x="16383" y="20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CC2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8" name="object 87"/>
            <p:cNvSpPr/>
            <p:nvPr/>
          </p:nvSpPr>
          <p:spPr>
            <a:xfrm>
              <a:off x="281174" y="51399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01" y="0"/>
                  </a:moveTo>
                  <a:lnTo>
                    <a:pt x="4162" y="6340"/>
                  </a:lnTo>
                  <a:lnTo>
                    <a:pt x="0" y="16913"/>
                  </a:lnTo>
                  <a:lnTo>
                    <a:pt x="11803" y="21600"/>
                  </a:lnTo>
                  <a:lnTo>
                    <a:pt x="21600" y="21579"/>
                  </a:lnTo>
                  <a:lnTo>
                    <a:pt x="16802" y="474"/>
                  </a:lnTo>
                  <a:lnTo>
                    <a:pt x="7101" y="0"/>
                  </a:lnTo>
                  <a:close/>
                </a:path>
              </a:pathLst>
            </a:custGeom>
            <a:solidFill>
              <a:srgbClr val="578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9" name="object 88"/>
            <p:cNvSpPr/>
            <p:nvPr/>
          </p:nvSpPr>
          <p:spPr>
            <a:xfrm>
              <a:off x="245257" y="47794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85" y="0"/>
                  </a:moveTo>
                  <a:lnTo>
                    <a:pt x="7407" y="1704"/>
                  </a:lnTo>
                  <a:lnTo>
                    <a:pt x="0" y="4003"/>
                  </a:lnTo>
                  <a:lnTo>
                    <a:pt x="2750" y="21600"/>
                  </a:lnTo>
                  <a:lnTo>
                    <a:pt x="21600" y="15125"/>
                  </a:lnTo>
                  <a:lnTo>
                    <a:pt x="12785" y="0"/>
                  </a:lnTo>
                  <a:close/>
                </a:path>
              </a:pathLst>
            </a:custGeom>
            <a:solidFill>
              <a:srgbClr val="52BE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0" name="object 89"/>
            <p:cNvSpPr/>
            <p:nvPr/>
          </p:nvSpPr>
          <p:spPr>
            <a:xfrm>
              <a:off x="289936" y="49699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04" y="0"/>
                  </a:moveTo>
                  <a:lnTo>
                    <a:pt x="10713" y="2150"/>
                  </a:lnTo>
                  <a:lnTo>
                    <a:pt x="0" y="21600"/>
                  </a:lnTo>
                  <a:lnTo>
                    <a:pt x="21600" y="21416"/>
                  </a:lnTo>
                  <a:lnTo>
                    <a:pt x="18066" y="744"/>
                  </a:lnTo>
                  <a:lnTo>
                    <a:pt x="11904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1" name="object 90"/>
            <p:cNvSpPr/>
            <p:nvPr/>
          </p:nvSpPr>
          <p:spPr>
            <a:xfrm>
              <a:off x="231732" y="45599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14" y="18285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C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2" name="object 91"/>
            <p:cNvSpPr/>
            <p:nvPr/>
          </p:nvSpPr>
          <p:spPr>
            <a:xfrm>
              <a:off x="228090" y="45125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95" y="7096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7095" y="7096"/>
                  </a:lnTo>
                  <a:close/>
                </a:path>
              </a:pathLst>
            </a:custGeom>
            <a:solidFill>
              <a:srgbClr val="24201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3" name="object 92"/>
            <p:cNvSpPr/>
            <p:nvPr/>
          </p:nvSpPr>
          <p:spPr>
            <a:xfrm>
              <a:off x="553660" y="382256"/>
              <a:ext cx="19939" cy="11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77" y="0"/>
                  </a:moveTo>
                  <a:lnTo>
                    <a:pt x="15218" y="667"/>
                  </a:lnTo>
                  <a:lnTo>
                    <a:pt x="6934" y="1587"/>
                  </a:lnTo>
                  <a:lnTo>
                    <a:pt x="1307" y="1818"/>
                  </a:lnTo>
                  <a:lnTo>
                    <a:pt x="0" y="17954"/>
                  </a:lnTo>
                  <a:lnTo>
                    <a:pt x="6535" y="19062"/>
                  </a:lnTo>
                  <a:lnTo>
                    <a:pt x="9177" y="20680"/>
                  </a:lnTo>
                  <a:lnTo>
                    <a:pt x="11393" y="20449"/>
                  </a:lnTo>
                  <a:lnTo>
                    <a:pt x="9838" y="20025"/>
                  </a:lnTo>
                  <a:lnTo>
                    <a:pt x="12466" y="19772"/>
                  </a:lnTo>
                  <a:lnTo>
                    <a:pt x="10870" y="21600"/>
                  </a:lnTo>
                  <a:lnTo>
                    <a:pt x="18548" y="20382"/>
                  </a:lnTo>
                  <a:lnTo>
                    <a:pt x="19677" y="19429"/>
                  </a:lnTo>
                  <a:lnTo>
                    <a:pt x="21600" y="15009"/>
                  </a:lnTo>
                  <a:lnTo>
                    <a:pt x="20254" y="9858"/>
                  </a:lnTo>
                  <a:lnTo>
                    <a:pt x="18619" y="4636"/>
                  </a:lnTo>
                  <a:lnTo>
                    <a:pt x="19677" y="0"/>
                  </a:lnTo>
                  <a:close/>
                </a:path>
              </a:pathLst>
            </a:custGeom>
            <a:solidFill>
              <a:srgbClr val="45A4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30" name="object 93"/>
            <p:cNvGrpSpPr/>
            <p:nvPr/>
          </p:nvGrpSpPr>
          <p:grpSpPr>
            <a:xfrm>
              <a:off x="535437" y="475524"/>
              <a:ext cx="30333" cy="21759"/>
              <a:chOff x="0" y="0"/>
              <a:chExt cx="30332" cy="21758"/>
            </a:xfrm>
          </p:grpSpPr>
          <p:sp>
            <p:nvSpPr>
              <p:cNvPr id="424" name="Shape"/>
              <p:cNvSpPr/>
              <p:nvPr/>
            </p:nvSpPr>
            <p:spPr>
              <a:xfrm>
                <a:off x="10944" y="9054"/>
                <a:ext cx="1564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84" y="0"/>
                    </a:moveTo>
                    <a:lnTo>
                      <a:pt x="1832" y="1466"/>
                    </a:lnTo>
                    <a:lnTo>
                      <a:pt x="0" y="10231"/>
                    </a:lnTo>
                    <a:lnTo>
                      <a:pt x="8311" y="16933"/>
                    </a:lnTo>
                    <a:lnTo>
                      <a:pt x="13747" y="21600"/>
                    </a:lnTo>
                    <a:lnTo>
                      <a:pt x="21600" y="14248"/>
                    </a:lnTo>
                    <a:lnTo>
                      <a:pt x="18325" y="14248"/>
                    </a:lnTo>
                    <a:lnTo>
                      <a:pt x="6147" y="3528"/>
                    </a:lnTo>
                    <a:lnTo>
                      <a:pt x="4489" y="3528"/>
                    </a:lnTo>
                    <a:lnTo>
                      <a:pt x="2184" y="0"/>
                    </a:lnTo>
                    <a:close/>
                  </a:path>
                </a:pathLst>
              </a:custGeom>
              <a:solidFill>
                <a:srgbClr val="76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5" name="Shape"/>
              <p:cNvSpPr/>
              <p:nvPr/>
            </p:nvSpPr>
            <p:spPr>
              <a:xfrm>
                <a:off x="17627" y="7003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11" y="0"/>
                    </a:moveTo>
                    <a:lnTo>
                      <a:pt x="0" y="0"/>
                    </a:lnTo>
                    <a:lnTo>
                      <a:pt x="11744" y="21600"/>
                    </a:lnTo>
                    <a:lnTo>
                      <a:pt x="21600" y="21600"/>
                    </a:lnTo>
                    <a:lnTo>
                      <a:pt x="15107" y="3967"/>
                    </a:lnTo>
                    <a:lnTo>
                      <a:pt x="13752" y="598"/>
                    </a:lnTo>
                    <a:lnTo>
                      <a:pt x="13511" y="0"/>
                    </a:lnTo>
                    <a:close/>
                  </a:path>
                </a:pathLst>
              </a:custGeom>
              <a:solidFill>
                <a:srgbClr val="76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6" name="Shape"/>
              <p:cNvSpPr/>
              <p:nvPr/>
            </p:nvSpPr>
            <p:spPr>
              <a:xfrm>
                <a:off x="998" y="8439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18" y="0"/>
                    </a:lnTo>
                    <a:lnTo>
                      <a:pt x="898" y="14730"/>
                    </a:lnTo>
                    <a:lnTo>
                      <a:pt x="0" y="16870"/>
                    </a:lnTo>
                    <a:lnTo>
                      <a:pt x="996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6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7" name="Shape"/>
              <p:cNvSpPr/>
              <p:nvPr/>
            </p:nvSpPr>
            <p:spPr>
              <a:xfrm>
                <a:off x="-1" y="-1"/>
                <a:ext cx="12704" cy="14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7" y="0"/>
                    </a:moveTo>
                    <a:lnTo>
                      <a:pt x="0" y="1170"/>
                    </a:lnTo>
                    <a:lnTo>
                      <a:pt x="215" y="7193"/>
                    </a:lnTo>
                    <a:lnTo>
                      <a:pt x="359" y="11178"/>
                    </a:lnTo>
                    <a:lnTo>
                      <a:pt x="7645" y="21600"/>
                    </a:lnTo>
                    <a:lnTo>
                      <a:pt x="12614" y="20562"/>
                    </a:lnTo>
                    <a:lnTo>
                      <a:pt x="14016" y="20562"/>
                    </a:lnTo>
                    <a:lnTo>
                      <a:pt x="17718" y="11178"/>
                    </a:lnTo>
                    <a:lnTo>
                      <a:pt x="21600" y="11178"/>
                    </a:lnTo>
                    <a:lnTo>
                      <a:pt x="18494" y="10121"/>
                    </a:lnTo>
                    <a:lnTo>
                      <a:pt x="20522" y="1170"/>
                    </a:lnTo>
                    <a:lnTo>
                      <a:pt x="20787" y="0"/>
                    </a:lnTo>
                    <a:close/>
                  </a:path>
                </a:pathLst>
              </a:custGeom>
              <a:solidFill>
                <a:srgbClr val="76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8" name="Shape"/>
              <p:cNvSpPr/>
              <p:nvPr/>
            </p:nvSpPr>
            <p:spPr>
              <a:xfrm>
                <a:off x="8793" y="3284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63" y="0"/>
                    </a:moveTo>
                    <a:lnTo>
                      <a:pt x="0" y="0"/>
                    </a:lnTo>
                    <a:lnTo>
                      <a:pt x="4731" y="12119"/>
                    </a:lnTo>
                    <a:lnTo>
                      <a:pt x="5578" y="14451"/>
                    </a:lnTo>
                    <a:lnTo>
                      <a:pt x="10432" y="21600"/>
                    </a:lnTo>
                    <a:lnTo>
                      <a:pt x="21600" y="12119"/>
                    </a:lnTo>
                    <a:lnTo>
                      <a:pt x="12660" y="12119"/>
                    </a:lnTo>
                    <a:lnTo>
                      <a:pt x="3263" y="0"/>
                    </a:lnTo>
                    <a:close/>
                  </a:path>
                </a:pathLst>
              </a:custGeom>
              <a:solidFill>
                <a:srgbClr val="76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9" name="Shape"/>
              <p:cNvSpPr/>
              <p:nvPr/>
            </p:nvSpPr>
            <p:spPr>
              <a:xfrm>
                <a:off x="14025" y="101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54" y="0"/>
                    </a:moveTo>
                    <a:lnTo>
                      <a:pt x="0" y="21600"/>
                    </a:lnTo>
                    <a:lnTo>
                      <a:pt x="11428" y="21600"/>
                    </a:lnTo>
                    <a:lnTo>
                      <a:pt x="12988" y="20733"/>
                    </a:lnTo>
                    <a:lnTo>
                      <a:pt x="21600" y="20733"/>
                    </a:lnTo>
                    <a:lnTo>
                      <a:pt x="20570" y="14926"/>
                    </a:lnTo>
                    <a:lnTo>
                      <a:pt x="11454" y="0"/>
                    </a:lnTo>
                    <a:close/>
                  </a:path>
                </a:pathLst>
              </a:custGeom>
              <a:solidFill>
                <a:srgbClr val="76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31" name="object 94"/>
            <p:cNvSpPr/>
            <p:nvPr/>
          </p:nvSpPr>
          <p:spPr>
            <a:xfrm>
              <a:off x="544351" y="47399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71" y="0"/>
                  </a:moveTo>
                  <a:lnTo>
                    <a:pt x="2119" y="541"/>
                  </a:lnTo>
                  <a:lnTo>
                    <a:pt x="0" y="15031"/>
                  </a:lnTo>
                  <a:lnTo>
                    <a:pt x="12459" y="21600"/>
                  </a:lnTo>
                  <a:lnTo>
                    <a:pt x="21600" y="10839"/>
                  </a:lnTo>
                  <a:lnTo>
                    <a:pt x="20400" y="9596"/>
                  </a:lnTo>
                  <a:lnTo>
                    <a:pt x="17054" y="5839"/>
                  </a:lnTo>
                  <a:lnTo>
                    <a:pt x="16749" y="5703"/>
                  </a:lnTo>
                  <a:lnTo>
                    <a:pt x="11719" y="3108"/>
                  </a:lnTo>
                  <a:lnTo>
                    <a:pt x="8271" y="0"/>
                  </a:lnTo>
                  <a:close/>
                </a:path>
              </a:pathLst>
            </a:custGeom>
            <a:solidFill>
              <a:srgbClr val="DDE7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40" name="object 95"/>
            <p:cNvGrpSpPr/>
            <p:nvPr/>
          </p:nvGrpSpPr>
          <p:grpSpPr>
            <a:xfrm>
              <a:off x="541912" y="362685"/>
              <a:ext cx="64152" cy="175824"/>
              <a:chOff x="0" y="0"/>
              <a:chExt cx="64151" cy="175823"/>
            </a:xfrm>
          </p:grpSpPr>
          <p:sp>
            <p:nvSpPr>
              <p:cNvPr id="432" name="Shape"/>
              <p:cNvSpPr/>
              <p:nvPr/>
            </p:nvSpPr>
            <p:spPr>
              <a:xfrm>
                <a:off x="20826" y="156440"/>
                <a:ext cx="24780" cy="19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74" y="835"/>
                    </a:lnTo>
                    <a:lnTo>
                      <a:pt x="255" y="3752"/>
                    </a:lnTo>
                    <a:lnTo>
                      <a:pt x="4230" y="8083"/>
                    </a:lnTo>
                    <a:lnTo>
                      <a:pt x="13696" y="11493"/>
                    </a:lnTo>
                    <a:lnTo>
                      <a:pt x="15700" y="13857"/>
                    </a:lnTo>
                    <a:lnTo>
                      <a:pt x="15025" y="15684"/>
                    </a:lnTo>
                    <a:lnTo>
                      <a:pt x="13198" y="16208"/>
                    </a:lnTo>
                    <a:lnTo>
                      <a:pt x="13807" y="18019"/>
                    </a:lnTo>
                    <a:lnTo>
                      <a:pt x="13442" y="21600"/>
                    </a:lnTo>
                    <a:lnTo>
                      <a:pt x="16365" y="19576"/>
                    </a:lnTo>
                    <a:lnTo>
                      <a:pt x="16287" y="18019"/>
                    </a:lnTo>
                    <a:lnTo>
                      <a:pt x="16197" y="16208"/>
                    </a:lnTo>
                    <a:lnTo>
                      <a:pt x="16171" y="15684"/>
                    </a:lnTo>
                    <a:lnTo>
                      <a:pt x="16081" y="13857"/>
                    </a:lnTo>
                    <a:lnTo>
                      <a:pt x="15996" y="12158"/>
                    </a:lnTo>
                    <a:lnTo>
                      <a:pt x="15963" y="11493"/>
                    </a:lnTo>
                    <a:lnTo>
                      <a:pt x="15877" y="9781"/>
                    </a:lnTo>
                    <a:lnTo>
                      <a:pt x="16741" y="4318"/>
                    </a:lnTo>
                    <a:lnTo>
                      <a:pt x="16796" y="396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F9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3" name="Shape"/>
              <p:cNvSpPr/>
              <p:nvPr/>
            </p:nvSpPr>
            <p:spPr>
              <a:xfrm>
                <a:off x="45576" y="15494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651" y="6089"/>
                    </a:lnTo>
                    <a:lnTo>
                      <a:pt x="3654" y="15081"/>
                    </a:lnTo>
                    <a:lnTo>
                      <a:pt x="3926" y="16301"/>
                    </a:lnTo>
                    <a:lnTo>
                      <a:pt x="8281" y="21600"/>
                    </a:lnTo>
                    <a:lnTo>
                      <a:pt x="16166" y="12952"/>
                    </a:lnTo>
                    <a:lnTo>
                      <a:pt x="18293" y="9058"/>
                    </a:lnTo>
                    <a:lnTo>
                      <a:pt x="21084" y="2150"/>
                    </a:lnTo>
                    <a:lnTo>
                      <a:pt x="21248" y="17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F9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4" name="Shape"/>
              <p:cNvSpPr/>
              <p:nvPr/>
            </p:nvSpPr>
            <p:spPr>
              <a:xfrm>
                <a:off x="9879" y="131878"/>
                <a:ext cx="48191" cy="26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9" y="0"/>
                    </a:moveTo>
                    <a:lnTo>
                      <a:pt x="0" y="0"/>
                    </a:lnTo>
                    <a:lnTo>
                      <a:pt x="4042" y="4656"/>
                    </a:lnTo>
                    <a:lnTo>
                      <a:pt x="2647" y="9819"/>
                    </a:lnTo>
                    <a:lnTo>
                      <a:pt x="3111" y="16263"/>
                    </a:lnTo>
                    <a:lnTo>
                      <a:pt x="3159" y="16934"/>
                    </a:lnTo>
                    <a:lnTo>
                      <a:pt x="3539" y="20258"/>
                    </a:lnTo>
                    <a:lnTo>
                      <a:pt x="3552" y="20370"/>
                    </a:lnTo>
                    <a:lnTo>
                      <a:pt x="4367" y="21600"/>
                    </a:lnTo>
                    <a:lnTo>
                      <a:pt x="4907" y="19658"/>
                    </a:lnTo>
                    <a:lnTo>
                      <a:pt x="16013" y="19658"/>
                    </a:lnTo>
                    <a:lnTo>
                      <a:pt x="16851" y="18693"/>
                    </a:lnTo>
                    <a:lnTo>
                      <a:pt x="20844" y="18693"/>
                    </a:lnTo>
                    <a:lnTo>
                      <a:pt x="20991" y="16934"/>
                    </a:lnTo>
                    <a:lnTo>
                      <a:pt x="21047" y="16263"/>
                    </a:lnTo>
                    <a:lnTo>
                      <a:pt x="21440" y="12645"/>
                    </a:lnTo>
                    <a:lnTo>
                      <a:pt x="21468" y="11903"/>
                    </a:lnTo>
                    <a:lnTo>
                      <a:pt x="21567" y="4656"/>
                    </a:lnTo>
                    <a:lnTo>
                      <a:pt x="21600" y="2257"/>
                    </a:lnTo>
                    <a:lnTo>
                      <a:pt x="5334" y="2257"/>
                    </a:lnTo>
                    <a:lnTo>
                      <a:pt x="5429" y="1139"/>
                    </a:lnTo>
                    <a:lnTo>
                      <a:pt x="2038" y="1139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rgbClr val="4F9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5" name="Shape"/>
              <p:cNvSpPr/>
              <p:nvPr/>
            </p:nvSpPr>
            <p:spPr>
              <a:xfrm>
                <a:off x="21779" y="0"/>
                <a:ext cx="37232" cy="134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09" y="0"/>
                    </a:moveTo>
                    <a:lnTo>
                      <a:pt x="18076" y="30"/>
                    </a:lnTo>
                    <a:lnTo>
                      <a:pt x="16315" y="1026"/>
                    </a:lnTo>
                    <a:lnTo>
                      <a:pt x="12880" y="1570"/>
                    </a:lnTo>
                    <a:lnTo>
                      <a:pt x="8938" y="1778"/>
                    </a:lnTo>
                    <a:lnTo>
                      <a:pt x="8150" y="2106"/>
                    </a:lnTo>
                    <a:lnTo>
                      <a:pt x="5733" y="2896"/>
                    </a:lnTo>
                    <a:lnTo>
                      <a:pt x="4716" y="3138"/>
                    </a:lnTo>
                    <a:lnTo>
                      <a:pt x="4150" y="7101"/>
                    </a:lnTo>
                    <a:lnTo>
                      <a:pt x="5025" y="11564"/>
                    </a:lnTo>
                    <a:lnTo>
                      <a:pt x="5746" y="15967"/>
                    </a:lnTo>
                    <a:lnTo>
                      <a:pt x="0" y="21600"/>
                    </a:lnTo>
                    <a:lnTo>
                      <a:pt x="21054" y="21600"/>
                    </a:lnTo>
                    <a:lnTo>
                      <a:pt x="21002" y="19284"/>
                    </a:lnTo>
                    <a:lnTo>
                      <a:pt x="20904" y="17917"/>
                    </a:lnTo>
                    <a:lnTo>
                      <a:pt x="20504" y="14920"/>
                    </a:lnTo>
                    <a:lnTo>
                      <a:pt x="20178" y="12116"/>
                    </a:lnTo>
                    <a:lnTo>
                      <a:pt x="20169" y="12028"/>
                    </a:lnTo>
                    <a:lnTo>
                      <a:pt x="21600" y="12028"/>
                    </a:lnTo>
                    <a:lnTo>
                      <a:pt x="21583" y="11975"/>
                    </a:lnTo>
                    <a:lnTo>
                      <a:pt x="20246" y="11675"/>
                    </a:lnTo>
                    <a:lnTo>
                      <a:pt x="17483" y="11098"/>
                    </a:lnTo>
                    <a:lnTo>
                      <a:pt x="15014" y="10206"/>
                    </a:lnTo>
                    <a:lnTo>
                      <a:pt x="14561" y="8965"/>
                    </a:lnTo>
                    <a:lnTo>
                      <a:pt x="15652" y="7584"/>
                    </a:lnTo>
                    <a:lnTo>
                      <a:pt x="19813" y="7584"/>
                    </a:lnTo>
                    <a:lnTo>
                      <a:pt x="20183" y="7313"/>
                    </a:lnTo>
                    <a:lnTo>
                      <a:pt x="20403" y="6242"/>
                    </a:lnTo>
                    <a:lnTo>
                      <a:pt x="20341" y="1778"/>
                    </a:lnTo>
                    <a:lnTo>
                      <a:pt x="20230" y="1026"/>
                    </a:lnTo>
                    <a:lnTo>
                      <a:pt x="20183" y="711"/>
                    </a:lnTo>
                    <a:lnTo>
                      <a:pt x="19984" y="291"/>
                    </a:lnTo>
                    <a:lnTo>
                      <a:pt x="20096" y="30"/>
                    </a:lnTo>
                    <a:lnTo>
                      <a:pt x="20109" y="0"/>
                    </a:lnTo>
                    <a:close/>
                  </a:path>
                </a:pathLst>
              </a:custGeom>
              <a:solidFill>
                <a:srgbClr val="4F9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6" name="Shape"/>
              <p:cNvSpPr/>
              <p:nvPr/>
            </p:nvSpPr>
            <p:spPr>
              <a:xfrm>
                <a:off x="-1" y="120258"/>
                <a:ext cx="12703" cy="14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02" y="0"/>
                    </a:moveTo>
                    <a:lnTo>
                      <a:pt x="321" y="11809"/>
                    </a:lnTo>
                    <a:lnTo>
                      <a:pt x="200" y="12160"/>
                    </a:lnTo>
                    <a:lnTo>
                      <a:pt x="0" y="12743"/>
                    </a:lnTo>
                    <a:lnTo>
                      <a:pt x="12067" y="21600"/>
                    </a:lnTo>
                    <a:lnTo>
                      <a:pt x="17715" y="17773"/>
                    </a:lnTo>
                    <a:lnTo>
                      <a:pt x="21600" y="17773"/>
                    </a:lnTo>
                    <a:lnTo>
                      <a:pt x="18908" y="16608"/>
                    </a:lnTo>
                    <a:lnTo>
                      <a:pt x="7116" y="11809"/>
                    </a:lnTo>
                    <a:lnTo>
                      <a:pt x="10123" y="4553"/>
                    </a:lnTo>
                    <a:lnTo>
                      <a:pt x="8906" y="3477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rgbClr val="4F9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7" name="Shape"/>
              <p:cNvSpPr/>
              <p:nvPr/>
            </p:nvSpPr>
            <p:spPr>
              <a:xfrm>
                <a:off x="12489" y="12277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663" y="3484"/>
                    </a:lnTo>
                    <a:lnTo>
                      <a:pt x="18624" y="8416"/>
                    </a:lnTo>
                    <a:lnTo>
                      <a:pt x="19072" y="9402"/>
                    </a:lnTo>
                    <a:lnTo>
                      <a:pt x="0" y="21600"/>
                    </a:lnTo>
                    <a:lnTo>
                      <a:pt x="1851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F9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8" name="Triangle"/>
              <p:cNvSpPr/>
              <p:nvPr/>
            </p:nvSpPr>
            <p:spPr>
              <a:xfrm>
                <a:off x="6761" y="11984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66" y="0"/>
                    </a:moveTo>
                    <a:lnTo>
                      <a:pt x="0" y="6078"/>
                    </a:lnTo>
                    <a:lnTo>
                      <a:pt x="21600" y="21600"/>
                    </a:lnTo>
                    <a:lnTo>
                      <a:pt x="14666" y="0"/>
                    </a:lnTo>
                    <a:close/>
                  </a:path>
                </a:pathLst>
              </a:custGeom>
              <a:solidFill>
                <a:srgbClr val="4F9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9" name="Triangle"/>
              <p:cNvSpPr/>
              <p:nvPr/>
            </p:nvSpPr>
            <p:spPr>
              <a:xfrm>
                <a:off x="51447" y="68929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96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196" y="0"/>
                    </a:lnTo>
                    <a:close/>
                  </a:path>
                </a:pathLst>
              </a:custGeom>
              <a:solidFill>
                <a:srgbClr val="4F937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41" name="object 96"/>
            <p:cNvSpPr/>
            <p:nvPr/>
          </p:nvSpPr>
          <p:spPr>
            <a:xfrm>
              <a:off x="540337" y="488129"/>
              <a:ext cx="1573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37" y="0"/>
                  </a:moveTo>
                  <a:lnTo>
                    <a:pt x="0" y="1471"/>
                  </a:lnTo>
                  <a:lnTo>
                    <a:pt x="4531" y="16086"/>
                  </a:lnTo>
                  <a:lnTo>
                    <a:pt x="10861" y="21600"/>
                  </a:lnTo>
                  <a:lnTo>
                    <a:pt x="21600" y="16809"/>
                  </a:lnTo>
                  <a:lnTo>
                    <a:pt x="15725" y="10975"/>
                  </a:lnTo>
                  <a:lnTo>
                    <a:pt x="11767" y="16246"/>
                  </a:lnTo>
                  <a:lnTo>
                    <a:pt x="3311" y="4041"/>
                  </a:lnTo>
                  <a:lnTo>
                    <a:pt x="2702" y="3157"/>
                  </a:lnTo>
                  <a:lnTo>
                    <a:pt x="3137" y="0"/>
                  </a:lnTo>
                  <a:close/>
                </a:path>
              </a:pathLst>
            </a:custGeom>
            <a:solidFill>
              <a:srgbClr val="0E6C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2" name="object 97"/>
            <p:cNvSpPr/>
            <p:nvPr/>
          </p:nvSpPr>
          <p:spPr>
            <a:xfrm>
              <a:off x="565763" y="497330"/>
              <a:ext cx="25490" cy="2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67" y="0"/>
                  </a:moveTo>
                  <a:lnTo>
                    <a:pt x="6037" y="25"/>
                  </a:lnTo>
                  <a:lnTo>
                    <a:pt x="5456" y="1595"/>
                  </a:lnTo>
                  <a:lnTo>
                    <a:pt x="4111" y="1783"/>
                  </a:lnTo>
                  <a:lnTo>
                    <a:pt x="8728" y="4749"/>
                  </a:lnTo>
                  <a:lnTo>
                    <a:pt x="5203" y="3798"/>
                  </a:lnTo>
                  <a:lnTo>
                    <a:pt x="3855" y="6216"/>
                  </a:lnTo>
                  <a:lnTo>
                    <a:pt x="2762" y="8496"/>
                  </a:lnTo>
                  <a:lnTo>
                    <a:pt x="0" y="7131"/>
                  </a:lnTo>
                  <a:lnTo>
                    <a:pt x="1197" y="16366"/>
                  </a:lnTo>
                  <a:lnTo>
                    <a:pt x="6663" y="21448"/>
                  </a:lnTo>
                  <a:lnTo>
                    <a:pt x="13931" y="21600"/>
                  </a:lnTo>
                  <a:lnTo>
                    <a:pt x="20535" y="16045"/>
                  </a:lnTo>
                  <a:lnTo>
                    <a:pt x="21600" y="8938"/>
                  </a:lnTo>
                  <a:lnTo>
                    <a:pt x="19674" y="8964"/>
                  </a:lnTo>
                  <a:lnTo>
                    <a:pt x="17457" y="4749"/>
                  </a:lnTo>
                  <a:lnTo>
                    <a:pt x="15711" y="6936"/>
                  </a:lnTo>
                  <a:lnTo>
                    <a:pt x="13402" y="4563"/>
                  </a:lnTo>
                  <a:lnTo>
                    <a:pt x="10297" y="1096"/>
                  </a:lnTo>
                  <a:lnTo>
                    <a:pt x="6167" y="0"/>
                  </a:lnTo>
                  <a:close/>
                </a:path>
              </a:pathLst>
            </a:custGeom>
            <a:solidFill>
              <a:srgbClr val="66B7C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45" name="object 98"/>
            <p:cNvGrpSpPr/>
            <p:nvPr/>
          </p:nvGrpSpPr>
          <p:grpSpPr>
            <a:xfrm>
              <a:off x="564561" y="492753"/>
              <a:ext cx="21805" cy="14095"/>
              <a:chOff x="0" y="0"/>
              <a:chExt cx="21804" cy="14094"/>
            </a:xfrm>
          </p:grpSpPr>
          <p:sp>
            <p:nvSpPr>
              <p:cNvPr id="443" name="Shape"/>
              <p:cNvSpPr/>
              <p:nvPr/>
            </p:nvSpPr>
            <p:spPr>
              <a:xfrm>
                <a:off x="0" y="1390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92"/>
                    </a:moveTo>
                    <a:lnTo>
                      <a:pt x="10174" y="8156"/>
                    </a:lnTo>
                    <a:lnTo>
                      <a:pt x="13502" y="7783"/>
                    </a:lnTo>
                    <a:lnTo>
                      <a:pt x="14889" y="4739"/>
                    </a:lnTo>
                    <a:lnTo>
                      <a:pt x="3249" y="9004"/>
                    </a:lnTo>
                    <a:lnTo>
                      <a:pt x="3729" y="0"/>
                    </a:lnTo>
                    <a:lnTo>
                      <a:pt x="0" y="18857"/>
                    </a:lnTo>
                    <a:lnTo>
                      <a:pt x="6818" y="21600"/>
                    </a:lnTo>
                    <a:lnTo>
                      <a:pt x="9534" y="17034"/>
                    </a:lnTo>
                    <a:lnTo>
                      <a:pt x="12865" y="12197"/>
                    </a:lnTo>
                    <a:lnTo>
                      <a:pt x="21600" y="14092"/>
                    </a:lnTo>
                    <a:close/>
                  </a:path>
                </a:pathLst>
              </a:custGeom>
              <a:solidFill>
                <a:srgbClr val="F8FB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4" name="Shape"/>
              <p:cNvSpPr/>
              <p:nvPr/>
            </p:nvSpPr>
            <p:spPr>
              <a:xfrm>
                <a:off x="8070" y="-1"/>
                <a:ext cx="1373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47"/>
                    </a:moveTo>
                    <a:lnTo>
                      <a:pt x="16065" y="5353"/>
                    </a:lnTo>
                    <a:lnTo>
                      <a:pt x="13568" y="0"/>
                    </a:lnTo>
                    <a:lnTo>
                      <a:pt x="0" y="2534"/>
                    </a:lnTo>
                    <a:lnTo>
                      <a:pt x="820" y="7087"/>
                    </a:lnTo>
                    <a:lnTo>
                      <a:pt x="8293" y="9468"/>
                    </a:lnTo>
                    <a:lnTo>
                      <a:pt x="14067" y="16658"/>
                    </a:lnTo>
                    <a:lnTo>
                      <a:pt x="18343" y="21600"/>
                    </a:lnTo>
                    <a:lnTo>
                      <a:pt x="21600" y="17047"/>
                    </a:lnTo>
                    <a:close/>
                  </a:path>
                </a:pathLst>
              </a:custGeom>
              <a:solidFill>
                <a:srgbClr val="F8FB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62" name="object 99"/>
            <p:cNvGrpSpPr/>
            <p:nvPr/>
          </p:nvGrpSpPr>
          <p:grpSpPr>
            <a:xfrm>
              <a:off x="84875" y="488687"/>
              <a:ext cx="196712" cy="64413"/>
              <a:chOff x="0" y="0"/>
              <a:chExt cx="196711" cy="64412"/>
            </a:xfrm>
          </p:grpSpPr>
          <p:sp>
            <p:nvSpPr>
              <p:cNvPr id="446" name="Shape"/>
              <p:cNvSpPr/>
              <p:nvPr/>
            </p:nvSpPr>
            <p:spPr>
              <a:xfrm>
                <a:off x="-1" y="16737"/>
                <a:ext cx="158335" cy="47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7" y="0"/>
                    </a:moveTo>
                    <a:lnTo>
                      <a:pt x="554" y="2092"/>
                    </a:lnTo>
                    <a:lnTo>
                      <a:pt x="568" y="2639"/>
                    </a:lnTo>
                    <a:lnTo>
                      <a:pt x="579" y="2915"/>
                    </a:lnTo>
                    <a:lnTo>
                      <a:pt x="588" y="3117"/>
                    </a:lnTo>
                    <a:lnTo>
                      <a:pt x="625" y="3968"/>
                    </a:lnTo>
                    <a:lnTo>
                      <a:pt x="639" y="4302"/>
                    </a:lnTo>
                    <a:lnTo>
                      <a:pt x="647" y="4492"/>
                    </a:lnTo>
                    <a:lnTo>
                      <a:pt x="664" y="4871"/>
                    </a:lnTo>
                    <a:lnTo>
                      <a:pt x="677" y="5171"/>
                    </a:lnTo>
                    <a:lnTo>
                      <a:pt x="690" y="5478"/>
                    </a:lnTo>
                    <a:lnTo>
                      <a:pt x="704" y="5798"/>
                    </a:lnTo>
                    <a:lnTo>
                      <a:pt x="716" y="6092"/>
                    </a:lnTo>
                    <a:lnTo>
                      <a:pt x="733" y="6483"/>
                    </a:lnTo>
                    <a:lnTo>
                      <a:pt x="748" y="6932"/>
                    </a:lnTo>
                    <a:lnTo>
                      <a:pt x="765" y="7415"/>
                    </a:lnTo>
                    <a:lnTo>
                      <a:pt x="780" y="7852"/>
                    </a:lnTo>
                    <a:lnTo>
                      <a:pt x="792" y="8192"/>
                    </a:lnTo>
                    <a:lnTo>
                      <a:pt x="798" y="10051"/>
                    </a:lnTo>
                    <a:lnTo>
                      <a:pt x="0" y="14931"/>
                    </a:lnTo>
                    <a:lnTo>
                      <a:pt x="4" y="15540"/>
                    </a:lnTo>
                    <a:lnTo>
                      <a:pt x="632" y="19678"/>
                    </a:lnTo>
                    <a:lnTo>
                      <a:pt x="866" y="19981"/>
                    </a:lnTo>
                    <a:lnTo>
                      <a:pt x="1369" y="19981"/>
                    </a:lnTo>
                    <a:lnTo>
                      <a:pt x="2521" y="20087"/>
                    </a:lnTo>
                    <a:lnTo>
                      <a:pt x="4219" y="20577"/>
                    </a:lnTo>
                    <a:lnTo>
                      <a:pt x="5914" y="21156"/>
                    </a:lnTo>
                    <a:lnTo>
                      <a:pt x="7695" y="21600"/>
                    </a:lnTo>
                    <a:lnTo>
                      <a:pt x="7746" y="21600"/>
                    </a:lnTo>
                    <a:lnTo>
                      <a:pt x="8465" y="20938"/>
                    </a:lnTo>
                    <a:lnTo>
                      <a:pt x="9087" y="20938"/>
                    </a:lnTo>
                    <a:lnTo>
                      <a:pt x="8949" y="17474"/>
                    </a:lnTo>
                    <a:lnTo>
                      <a:pt x="8940" y="17261"/>
                    </a:lnTo>
                    <a:lnTo>
                      <a:pt x="9961" y="17014"/>
                    </a:lnTo>
                    <a:lnTo>
                      <a:pt x="21511" y="17014"/>
                    </a:lnTo>
                    <a:lnTo>
                      <a:pt x="21600" y="16421"/>
                    </a:lnTo>
                    <a:lnTo>
                      <a:pt x="9325" y="16421"/>
                    </a:lnTo>
                    <a:lnTo>
                      <a:pt x="9336" y="15914"/>
                    </a:lnTo>
                    <a:lnTo>
                      <a:pt x="9353" y="15132"/>
                    </a:lnTo>
                    <a:lnTo>
                      <a:pt x="9367" y="14499"/>
                    </a:lnTo>
                    <a:lnTo>
                      <a:pt x="9378" y="14021"/>
                    </a:lnTo>
                    <a:lnTo>
                      <a:pt x="3971" y="14021"/>
                    </a:lnTo>
                    <a:lnTo>
                      <a:pt x="4254" y="11236"/>
                    </a:lnTo>
                    <a:lnTo>
                      <a:pt x="4270" y="11075"/>
                    </a:lnTo>
                    <a:lnTo>
                      <a:pt x="4287" y="10908"/>
                    </a:lnTo>
                    <a:lnTo>
                      <a:pt x="4304" y="10747"/>
                    </a:lnTo>
                    <a:lnTo>
                      <a:pt x="4313" y="10655"/>
                    </a:lnTo>
                    <a:lnTo>
                      <a:pt x="3708" y="10655"/>
                    </a:lnTo>
                    <a:lnTo>
                      <a:pt x="4125" y="8550"/>
                    </a:lnTo>
                    <a:lnTo>
                      <a:pt x="4137" y="8491"/>
                    </a:lnTo>
                    <a:lnTo>
                      <a:pt x="4149" y="8428"/>
                    </a:lnTo>
                    <a:lnTo>
                      <a:pt x="3625" y="6759"/>
                    </a:lnTo>
                    <a:lnTo>
                      <a:pt x="3589" y="6759"/>
                    </a:lnTo>
                    <a:lnTo>
                      <a:pt x="3684" y="6207"/>
                    </a:lnTo>
                    <a:lnTo>
                      <a:pt x="1405" y="6207"/>
                    </a:lnTo>
                    <a:lnTo>
                      <a:pt x="1003" y="4871"/>
                    </a:lnTo>
                    <a:lnTo>
                      <a:pt x="1014" y="4641"/>
                    </a:lnTo>
                    <a:lnTo>
                      <a:pt x="1266" y="2369"/>
                    </a:lnTo>
                    <a:lnTo>
                      <a:pt x="911" y="2369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7" name="Shape"/>
              <p:cNvSpPr/>
              <p:nvPr/>
            </p:nvSpPr>
            <p:spPr>
              <a:xfrm>
                <a:off x="165355" y="38919"/>
                <a:ext cx="15168" cy="19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13" y="0"/>
                    </a:moveTo>
                    <a:lnTo>
                      <a:pt x="0" y="0"/>
                    </a:lnTo>
                    <a:lnTo>
                      <a:pt x="4225" y="21145"/>
                    </a:lnTo>
                    <a:lnTo>
                      <a:pt x="4315" y="21600"/>
                    </a:lnTo>
                    <a:lnTo>
                      <a:pt x="3773" y="21600"/>
                    </a:lnTo>
                    <a:lnTo>
                      <a:pt x="9136" y="21145"/>
                    </a:lnTo>
                    <a:lnTo>
                      <a:pt x="16173" y="18221"/>
                    </a:lnTo>
                    <a:lnTo>
                      <a:pt x="21564" y="17515"/>
                    </a:lnTo>
                    <a:lnTo>
                      <a:pt x="21600" y="14393"/>
                    </a:lnTo>
                    <a:lnTo>
                      <a:pt x="17367" y="12472"/>
                    </a:lnTo>
                    <a:lnTo>
                      <a:pt x="15538" y="6738"/>
                    </a:lnTo>
                    <a:lnTo>
                      <a:pt x="15387" y="6263"/>
                    </a:lnTo>
                    <a:lnTo>
                      <a:pt x="15630" y="6263"/>
                    </a:lnTo>
                    <a:lnTo>
                      <a:pt x="3253" y="4718"/>
                    </a:lnTo>
                    <a:lnTo>
                      <a:pt x="2449" y="4718"/>
                    </a:lnTo>
                    <a:lnTo>
                      <a:pt x="2615" y="3333"/>
                    </a:lnTo>
                    <a:lnTo>
                      <a:pt x="2762" y="2104"/>
                    </a:lnTo>
                    <a:lnTo>
                      <a:pt x="2909" y="878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8" name="Shape"/>
              <p:cNvSpPr/>
              <p:nvPr/>
            </p:nvSpPr>
            <p:spPr>
              <a:xfrm>
                <a:off x="68350" y="26231"/>
                <a:ext cx="90954" cy="26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02" y="0"/>
                    </a:moveTo>
                    <a:lnTo>
                      <a:pt x="2780" y="461"/>
                    </a:lnTo>
                    <a:lnTo>
                      <a:pt x="2753" y="1015"/>
                    </a:lnTo>
                    <a:lnTo>
                      <a:pt x="2727" y="1549"/>
                    </a:lnTo>
                    <a:lnTo>
                      <a:pt x="2701" y="2096"/>
                    </a:lnTo>
                    <a:lnTo>
                      <a:pt x="2674" y="2667"/>
                    </a:lnTo>
                    <a:lnTo>
                      <a:pt x="3595" y="2667"/>
                    </a:lnTo>
                    <a:lnTo>
                      <a:pt x="3601" y="2974"/>
                    </a:lnTo>
                    <a:lnTo>
                      <a:pt x="3628" y="4841"/>
                    </a:lnTo>
                    <a:lnTo>
                      <a:pt x="2413" y="8800"/>
                    </a:lnTo>
                    <a:lnTo>
                      <a:pt x="2339" y="9098"/>
                    </a:lnTo>
                    <a:lnTo>
                      <a:pt x="2125" y="11323"/>
                    </a:lnTo>
                    <a:lnTo>
                      <a:pt x="2110" y="11487"/>
                    </a:lnTo>
                    <a:lnTo>
                      <a:pt x="2082" y="11774"/>
                    </a:lnTo>
                    <a:lnTo>
                      <a:pt x="2054" y="12072"/>
                    </a:lnTo>
                    <a:lnTo>
                      <a:pt x="2026" y="12359"/>
                    </a:lnTo>
                    <a:lnTo>
                      <a:pt x="1997" y="12666"/>
                    </a:lnTo>
                    <a:lnTo>
                      <a:pt x="2421" y="13415"/>
                    </a:lnTo>
                    <a:lnTo>
                      <a:pt x="2497" y="13415"/>
                    </a:lnTo>
                    <a:lnTo>
                      <a:pt x="2411" y="14154"/>
                    </a:lnTo>
                    <a:lnTo>
                      <a:pt x="2229" y="14154"/>
                    </a:lnTo>
                    <a:lnTo>
                      <a:pt x="1249" y="14370"/>
                    </a:lnTo>
                    <a:lnTo>
                      <a:pt x="1726" y="20697"/>
                    </a:lnTo>
                    <a:lnTo>
                      <a:pt x="1749" y="21005"/>
                    </a:lnTo>
                    <a:lnTo>
                      <a:pt x="0" y="21600"/>
                    </a:lnTo>
                    <a:lnTo>
                      <a:pt x="21369" y="21600"/>
                    </a:lnTo>
                    <a:lnTo>
                      <a:pt x="21600" y="20031"/>
                    </a:lnTo>
                    <a:lnTo>
                      <a:pt x="15557" y="20031"/>
                    </a:lnTo>
                    <a:lnTo>
                      <a:pt x="13564" y="18174"/>
                    </a:lnTo>
                    <a:lnTo>
                      <a:pt x="14339" y="16349"/>
                    </a:lnTo>
                    <a:lnTo>
                      <a:pt x="5743" y="16349"/>
                    </a:lnTo>
                    <a:lnTo>
                      <a:pt x="5714" y="15138"/>
                    </a:lnTo>
                    <a:lnTo>
                      <a:pt x="5691" y="14154"/>
                    </a:lnTo>
                    <a:lnTo>
                      <a:pt x="5668" y="13159"/>
                    </a:lnTo>
                    <a:lnTo>
                      <a:pt x="5640" y="11939"/>
                    </a:lnTo>
                    <a:lnTo>
                      <a:pt x="5625" y="11323"/>
                    </a:lnTo>
                    <a:lnTo>
                      <a:pt x="6373" y="10072"/>
                    </a:lnTo>
                    <a:lnTo>
                      <a:pt x="6212" y="8800"/>
                    </a:lnTo>
                    <a:lnTo>
                      <a:pt x="5312" y="8800"/>
                    </a:lnTo>
                    <a:lnTo>
                      <a:pt x="4695" y="4011"/>
                    </a:lnTo>
                    <a:lnTo>
                      <a:pt x="4703" y="3620"/>
                    </a:lnTo>
                    <a:lnTo>
                      <a:pt x="4999" y="1549"/>
                    </a:lnTo>
                    <a:lnTo>
                      <a:pt x="3428" y="1549"/>
                    </a:lnTo>
                    <a:lnTo>
                      <a:pt x="2802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9" name="Shape"/>
              <p:cNvSpPr/>
              <p:nvPr/>
            </p:nvSpPr>
            <p:spPr>
              <a:xfrm>
                <a:off x="131609" y="26980"/>
                <a:ext cx="30723" cy="24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9" y="251"/>
                    </a:lnTo>
                    <a:lnTo>
                      <a:pt x="2597" y="5930"/>
                    </a:lnTo>
                    <a:lnTo>
                      <a:pt x="5134" y="10720"/>
                    </a:lnTo>
                    <a:lnTo>
                      <a:pt x="5223" y="10994"/>
                    </a:lnTo>
                    <a:lnTo>
                      <a:pt x="5298" y="11918"/>
                    </a:lnTo>
                    <a:lnTo>
                      <a:pt x="5376" y="12899"/>
                    </a:lnTo>
                    <a:lnTo>
                      <a:pt x="5462" y="13959"/>
                    </a:lnTo>
                    <a:lnTo>
                      <a:pt x="5551" y="15065"/>
                    </a:lnTo>
                    <a:lnTo>
                      <a:pt x="5609" y="15777"/>
                    </a:lnTo>
                    <a:lnTo>
                      <a:pt x="1581" y="21600"/>
                    </a:lnTo>
                    <a:lnTo>
                      <a:pt x="19472" y="21600"/>
                    </a:lnTo>
                    <a:lnTo>
                      <a:pt x="21600" y="16160"/>
                    </a:lnTo>
                    <a:lnTo>
                      <a:pt x="15209" y="16160"/>
                    </a:lnTo>
                    <a:lnTo>
                      <a:pt x="11692" y="15305"/>
                    </a:lnTo>
                    <a:lnTo>
                      <a:pt x="11552" y="15305"/>
                    </a:lnTo>
                    <a:lnTo>
                      <a:pt x="7330" y="10298"/>
                    </a:lnTo>
                    <a:lnTo>
                      <a:pt x="3254" y="41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0" name="Shape"/>
              <p:cNvSpPr/>
              <p:nvPr/>
            </p:nvSpPr>
            <p:spPr>
              <a:xfrm>
                <a:off x="153240" y="17112"/>
                <a:ext cx="15138" cy="27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6" y="0"/>
                    </a:moveTo>
                    <a:lnTo>
                      <a:pt x="14005" y="7069"/>
                    </a:lnTo>
                    <a:lnTo>
                      <a:pt x="14162" y="7276"/>
                    </a:lnTo>
                    <a:lnTo>
                      <a:pt x="14340" y="7512"/>
                    </a:lnTo>
                    <a:lnTo>
                      <a:pt x="14446" y="7650"/>
                    </a:lnTo>
                    <a:lnTo>
                      <a:pt x="14610" y="7867"/>
                    </a:lnTo>
                    <a:lnTo>
                      <a:pt x="14744" y="8043"/>
                    </a:lnTo>
                    <a:lnTo>
                      <a:pt x="13030" y="8043"/>
                    </a:lnTo>
                    <a:lnTo>
                      <a:pt x="5221" y="8320"/>
                    </a:lnTo>
                    <a:lnTo>
                      <a:pt x="6613" y="8320"/>
                    </a:lnTo>
                    <a:lnTo>
                      <a:pt x="1557" y="20655"/>
                    </a:lnTo>
                    <a:lnTo>
                      <a:pt x="1471" y="20862"/>
                    </a:lnTo>
                    <a:lnTo>
                      <a:pt x="1170" y="21269"/>
                    </a:lnTo>
                    <a:lnTo>
                      <a:pt x="0" y="21600"/>
                    </a:lnTo>
                    <a:lnTo>
                      <a:pt x="12971" y="21600"/>
                    </a:lnTo>
                    <a:lnTo>
                      <a:pt x="17290" y="16904"/>
                    </a:lnTo>
                    <a:lnTo>
                      <a:pt x="20308" y="16904"/>
                    </a:lnTo>
                    <a:lnTo>
                      <a:pt x="20470" y="15969"/>
                    </a:lnTo>
                    <a:lnTo>
                      <a:pt x="20595" y="15236"/>
                    </a:lnTo>
                    <a:lnTo>
                      <a:pt x="20768" y="14236"/>
                    </a:lnTo>
                    <a:lnTo>
                      <a:pt x="20934" y="13269"/>
                    </a:lnTo>
                    <a:lnTo>
                      <a:pt x="21083" y="12395"/>
                    </a:lnTo>
                    <a:lnTo>
                      <a:pt x="21226" y="11568"/>
                    </a:lnTo>
                    <a:lnTo>
                      <a:pt x="21402" y="10544"/>
                    </a:lnTo>
                    <a:lnTo>
                      <a:pt x="21559" y="9629"/>
                    </a:lnTo>
                    <a:lnTo>
                      <a:pt x="21600" y="9392"/>
                    </a:lnTo>
                    <a:lnTo>
                      <a:pt x="18958" y="9392"/>
                    </a:lnTo>
                    <a:lnTo>
                      <a:pt x="12996" y="640"/>
                    </a:lnTo>
                    <a:lnTo>
                      <a:pt x="8646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1" name="Shape"/>
              <p:cNvSpPr/>
              <p:nvPr/>
            </p:nvSpPr>
            <p:spPr>
              <a:xfrm>
                <a:off x="179818" y="3408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60" y="0"/>
                    </a:moveTo>
                    <a:lnTo>
                      <a:pt x="3143" y="2941"/>
                    </a:lnTo>
                    <a:lnTo>
                      <a:pt x="2912" y="6081"/>
                    </a:lnTo>
                    <a:lnTo>
                      <a:pt x="2692" y="9074"/>
                    </a:lnTo>
                    <a:lnTo>
                      <a:pt x="0" y="21600"/>
                    </a:lnTo>
                    <a:lnTo>
                      <a:pt x="20332" y="6081"/>
                    </a:lnTo>
                    <a:lnTo>
                      <a:pt x="21600" y="6081"/>
                    </a:lnTo>
                    <a:lnTo>
                      <a:pt x="17207" y="4331"/>
                    </a:lnTo>
                    <a:lnTo>
                      <a:pt x="10371" y="4331"/>
                    </a:lnTo>
                    <a:lnTo>
                      <a:pt x="3360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2" name="Shape"/>
              <p:cNvSpPr/>
              <p:nvPr/>
            </p:nvSpPr>
            <p:spPr>
              <a:xfrm>
                <a:off x="172261" y="27603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57" y="0"/>
                    </a:moveTo>
                    <a:lnTo>
                      <a:pt x="0" y="2011"/>
                    </a:lnTo>
                    <a:lnTo>
                      <a:pt x="521" y="2011"/>
                    </a:lnTo>
                    <a:lnTo>
                      <a:pt x="475" y="3876"/>
                    </a:lnTo>
                    <a:lnTo>
                      <a:pt x="35" y="21600"/>
                    </a:lnTo>
                    <a:lnTo>
                      <a:pt x="764" y="20666"/>
                    </a:lnTo>
                    <a:lnTo>
                      <a:pt x="6273" y="15625"/>
                    </a:lnTo>
                    <a:lnTo>
                      <a:pt x="2197" y="15625"/>
                    </a:lnTo>
                    <a:lnTo>
                      <a:pt x="21600" y="13637"/>
                    </a:lnTo>
                    <a:lnTo>
                      <a:pt x="17369" y="12610"/>
                    </a:lnTo>
                    <a:lnTo>
                      <a:pt x="17682" y="10168"/>
                    </a:lnTo>
                    <a:lnTo>
                      <a:pt x="18090" y="8927"/>
                    </a:lnTo>
                    <a:lnTo>
                      <a:pt x="18446" y="7838"/>
                    </a:lnTo>
                    <a:lnTo>
                      <a:pt x="18766" y="6859"/>
                    </a:lnTo>
                    <a:lnTo>
                      <a:pt x="19534" y="6076"/>
                    </a:lnTo>
                    <a:lnTo>
                      <a:pt x="20463" y="5248"/>
                    </a:lnTo>
                    <a:lnTo>
                      <a:pt x="21424" y="5248"/>
                    </a:lnTo>
                    <a:lnTo>
                      <a:pt x="3657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3" name="Shape"/>
              <p:cNvSpPr/>
              <p:nvPr/>
            </p:nvSpPr>
            <p:spPr>
              <a:xfrm>
                <a:off x="179273" y="2970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264" y="2100"/>
                    </a:lnTo>
                    <a:lnTo>
                      <a:pt x="12566" y="11314"/>
                    </a:lnTo>
                    <a:lnTo>
                      <a:pt x="0" y="11314"/>
                    </a:lnTo>
                    <a:lnTo>
                      <a:pt x="19474" y="21600"/>
                    </a:lnTo>
                    <a:lnTo>
                      <a:pt x="16855" y="21600"/>
                    </a:lnTo>
                    <a:lnTo>
                      <a:pt x="19118" y="11314"/>
                    </a:lnTo>
                    <a:lnTo>
                      <a:pt x="19766" y="8353"/>
                    </a:lnTo>
                    <a:lnTo>
                      <a:pt x="20706" y="40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4" name="Shape"/>
              <p:cNvSpPr/>
              <p:nvPr/>
            </p:nvSpPr>
            <p:spPr>
              <a:xfrm>
                <a:off x="184009" y="23507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24" y="0"/>
                    </a:moveTo>
                    <a:lnTo>
                      <a:pt x="578" y="20573"/>
                    </a:lnTo>
                    <a:lnTo>
                      <a:pt x="365" y="20952"/>
                    </a:lnTo>
                    <a:lnTo>
                      <a:pt x="0" y="21600"/>
                    </a:lnTo>
                    <a:lnTo>
                      <a:pt x="936" y="20952"/>
                    </a:lnTo>
                    <a:lnTo>
                      <a:pt x="20971" y="10161"/>
                    </a:lnTo>
                    <a:lnTo>
                      <a:pt x="21600" y="10161"/>
                    </a:lnTo>
                    <a:lnTo>
                      <a:pt x="12425" y="325"/>
                    </a:lnTo>
                    <a:lnTo>
                      <a:pt x="12124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5" name="Shape"/>
              <p:cNvSpPr/>
              <p:nvPr/>
            </p:nvSpPr>
            <p:spPr>
              <a:xfrm>
                <a:off x="175541" y="2366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33" y="0"/>
                    </a:moveTo>
                    <a:lnTo>
                      <a:pt x="0" y="17200"/>
                    </a:lnTo>
                    <a:lnTo>
                      <a:pt x="5521" y="17200"/>
                    </a:lnTo>
                    <a:lnTo>
                      <a:pt x="21600" y="21600"/>
                    </a:lnTo>
                    <a:lnTo>
                      <a:pt x="20933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6" name="Shape"/>
              <p:cNvSpPr/>
              <p:nvPr/>
            </p:nvSpPr>
            <p:spPr>
              <a:xfrm>
                <a:off x="17575" y="10115"/>
                <a:ext cx="13346" cy="19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68" y="0"/>
                    </a:moveTo>
                    <a:lnTo>
                      <a:pt x="17597" y="1952"/>
                    </a:lnTo>
                    <a:lnTo>
                      <a:pt x="0" y="21600"/>
                    </a:lnTo>
                    <a:lnTo>
                      <a:pt x="20700" y="21600"/>
                    </a:lnTo>
                    <a:lnTo>
                      <a:pt x="20807" y="20381"/>
                    </a:lnTo>
                    <a:lnTo>
                      <a:pt x="21600" y="20037"/>
                    </a:lnTo>
                    <a:lnTo>
                      <a:pt x="14901" y="20037"/>
                    </a:lnTo>
                    <a:lnTo>
                      <a:pt x="14238" y="17380"/>
                    </a:lnTo>
                    <a:lnTo>
                      <a:pt x="14414" y="12701"/>
                    </a:lnTo>
                    <a:lnTo>
                      <a:pt x="15423" y="9314"/>
                    </a:lnTo>
                    <a:lnTo>
                      <a:pt x="15565" y="8841"/>
                    </a:lnTo>
                    <a:lnTo>
                      <a:pt x="15735" y="8267"/>
                    </a:lnTo>
                    <a:lnTo>
                      <a:pt x="15842" y="7907"/>
                    </a:lnTo>
                    <a:lnTo>
                      <a:pt x="16164" y="6826"/>
                    </a:lnTo>
                    <a:lnTo>
                      <a:pt x="19468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7" name="Shape"/>
              <p:cNvSpPr/>
              <p:nvPr/>
            </p:nvSpPr>
            <p:spPr>
              <a:xfrm>
                <a:off x="165030" y="1987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95" y="0"/>
                    </a:moveTo>
                    <a:lnTo>
                      <a:pt x="3731" y="10844"/>
                    </a:lnTo>
                    <a:lnTo>
                      <a:pt x="3391" y="13210"/>
                    </a:lnTo>
                    <a:lnTo>
                      <a:pt x="2980" y="16054"/>
                    </a:lnTo>
                    <a:lnTo>
                      <a:pt x="2586" y="18794"/>
                    </a:lnTo>
                    <a:lnTo>
                      <a:pt x="2181" y="21600"/>
                    </a:lnTo>
                    <a:lnTo>
                      <a:pt x="0" y="21600"/>
                    </a:lnTo>
                    <a:lnTo>
                      <a:pt x="20132" y="16054"/>
                    </a:lnTo>
                    <a:lnTo>
                      <a:pt x="21600" y="16054"/>
                    </a:lnTo>
                    <a:lnTo>
                      <a:pt x="5295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8" name="Shape"/>
              <p:cNvSpPr/>
              <p:nvPr/>
            </p:nvSpPr>
            <p:spPr>
              <a:xfrm>
                <a:off x="176310" y="20029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0" y="0"/>
                    </a:moveTo>
                    <a:lnTo>
                      <a:pt x="0" y="21600"/>
                    </a:lnTo>
                    <a:lnTo>
                      <a:pt x="21600" y="17270"/>
                    </a:lnTo>
                    <a:lnTo>
                      <a:pt x="17055" y="10147"/>
                    </a:lnTo>
                    <a:lnTo>
                      <a:pt x="12147" y="6894"/>
                    </a:lnTo>
                    <a:lnTo>
                      <a:pt x="8769" y="4652"/>
                    </a:lnTo>
                    <a:lnTo>
                      <a:pt x="4746" y="1964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9" name="Shape"/>
              <p:cNvSpPr/>
              <p:nvPr/>
            </p:nvSpPr>
            <p:spPr>
              <a:xfrm>
                <a:off x="28402" y="1288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43" y="0"/>
                    </a:moveTo>
                    <a:lnTo>
                      <a:pt x="0" y="21600"/>
                    </a:lnTo>
                    <a:lnTo>
                      <a:pt x="5869" y="17682"/>
                    </a:lnTo>
                    <a:lnTo>
                      <a:pt x="17369" y="17682"/>
                    </a:lnTo>
                    <a:lnTo>
                      <a:pt x="21600" y="4946"/>
                    </a:lnTo>
                    <a:lnTo>
                      <a:pt x="7343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0" name="Shape"/>
              <p:cNvSpPr/>
              <p:nvPr/>
            </p:nvSpPr>
            <p:spPr>
              <a:xfrm>
                <a:off x="2938" y="7343"/>
                <a:ext cx="12703" cy="14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93" y="0"/>
                    </a:moveTo>
                    <a:lnTo>
                      <a:pt x="4587" y="0"/>
                    </a:lnTo>
                    <a:lnTo>
                      <a:pt x="12194" y="6646"/>
                    </a:lnTo>
                    <a:lnTo>
                      <a:pt x="13964" y="12649"/>
                    </a:lnTo>
                    <a:lnTo>
                      <a:pt x="14324" y="13877"/>
                    </a:lnTo>
                    <a:lnTo>
                      <a:pt x="14626" y="14901"/>
                    </a:lnTo>
                    <a:lnTo>
                      <a:pt x="15031" y="16270"/>
                    </a:lnTo>
                    <a:lnTo>
                      <a:pt x="0" y="21600"/>
                    </a:lnTo>
                    <a:lnTo>
                      <a:pt x="10763" y="21600"/>
                    </a:lnTo>
                    <a:lnTo>
                      <a:pt x="18717" y="13877"/>
                    </a:lnTo>
                    <a:lnTo>
                      <a:pt x="19131" y="12649"/>
                    </a:lnTo>
                    <a:lnTo>
                      <a:pt x="21104" y="4095"/>
                    </a:lnTo>
                    <a:lnTo>
                      <a:pt x="21600" y="1923"/>
                    </a:lnTo>
                    <a:lnTo>
                      <a:pt x="17493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1" name="Shape"/>
              <p:cNvSpPr/>
              <p:nvPr/>
            </p:nvSpPr>
            <p:spPr>
              <a:xfrm>
                <a:off x="1484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40" y="0"/>
                    </a:moveTo>
                    <a:lnTo>
                      <a:pt x="8528" y="7612"/>
                    </a:lnTo>
                    <a:lnTo>
                      <a:pt x="0" y="14823"/>
                    </a:lnTo>
                    <a:lnTo>
                      <a:pt x="2577" y="20834"/>
                    </a:lnTo>
                    <a:lnTo>
                      <a:pt x="2900" y="21600"/>
                    </a:lnTo>
                    <a:lnTo>
                      <a:pt x="10633" y="13650"/>
                    </a:lnTo>
                    <a:lnTo>
                      <a:pt x="21600" y="13650"/>
                    </a:lnTo>
                    <a:lnTo>
                      <a:pt x="8840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63" name="object 100"/>
            <p:cNvSpPr/>
            <p:nvPr/>
          </p:nvSpPr>
          <p:spPr>
            <a:xfrm>
              <a:off x="186171" y="509725"/>
              <a:ext cx="13796" cy="2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2" y="0"/>
                  </a:moveTo>
                  <a:lnTo>
                    <a:pt x="15791" y="3658"/>
                  </a:lnTo>
                  <a:lnTo>
                    <a:pt x="10222" y="5481"/>
                  </a:lnTo>
                  <a:lnTo>
                    <a:pt x="3658" y="10456"/>
                  </a:lnTo>
                  <a:lnTo>
                    <a:pt x="0" y="17205"/>
                  </a:lnTo>
                  <a:lnTo>
                    <a:pt x="9268" y="21600"/>
                  </a:lnTo>
                  <a:lnTo>
                    <a:pt x="14260" y="16480"/>
                  </a:lnTo>
                  <a:lnTo>
                    <a:pt x="17462" y="10818"/>
                  </a:lnTo>
                  <a:lnTo>
                    <a:pt x="21600" y="5481"/>
                  </a:lnTo>
                  <a:lnTo>
                    <a:pt x="21282" y="0"/>
                  </a:lnTo>
                  <a:close/>
                </a:path>
              </a:pathLst>
            </a:custGeom>
            <a:solidFill>
              <a:srgbClr val="C0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4" name="object 101"/>
            <p:cNvSpPr/>
            <p:nvPr/>
          </p:nvSpPr>
          <p:spPr>
            <a:xfrm>
              <a:off x="240851" y="527607"/>
              <a:ext cx="12703" cy="19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5" y="0"/>
                  </a:moveTo>
                  <a:lnTo>
                    <a:pt x="0" y="19890"/>
                  </a:lnTo>
                  <a:lnTo>
                    <a:pt x="6346" y="16708"/>
                  </a:lnTo>
                  <a:lnTo>
                    <a:pt x="15843" y="21600"/>
                  </a:lnTo>
                  <a:lnTo>
                    <a:pt x="21600" y="21211"/>
                  </a:lnTo>
                  <a:lnTo>
                    <a:pt x="16205" y="0"/>
                  </a:lnTo>
                  <a:close/>
                </a:path>
              </a:pathLst>
            </a:custGeom>
            <a:solidFill>
              <a:srgbClr val="D9E8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5" name="object 102"/>
            <p:cNvSpPr/>
            <p:nvPr/>
          </p:nvSpPr>
          <p:spPr>
            <a:xfrm>
              <a:off x="166265" y="53155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6" y="0"/>
                  </a:moveTo>
                  <a:lnTo>
                    <a:pt x="1664" y="5956"/>
                  </a:lnTo>
                  <a:lnTo>
                    <a:pt x="0" y="13836"/>
                  </a:lnTo>
                  <a:lnTo>
                    <a:pt x="7242" y="20198"/>
                  </a:lnTo>
                  <a:lnTo>
                    <a:pt x="18563" y="21600"/>
                  </a:lnTo>
                  <a:lnTo>
                    <a:pt x="21600" y="11993"/>
                  </a:lnTo>
                  <a:lnTo>
                    <a:pt x="21221" y="11264"/>
                  </a:lnTo>
                  <a:lnTo>
                    <a:pt x="12457" y="13276"/>
                  </a:lnTo>
                  <a:lnTo>
                    <a:pt x="17076" y="0"/>
                  </a:lnTo>
                  <a:close/>
                </a:path>
              </a:pathLst>
            </a:custGeom>
            <a:solidFill>
              <a:srgbClr val="A2D2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6" name="object 103"/>
            <p:cNvSpPr/>
            <p:nvPr/>
          </p:nvSpPr>
          <p:spPr>
            <a:xfrm>
              <a:off x="238761" y="517701"/>
              <a:ext cx="16068" cy="17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98" y="0"/>
                  </a:moveTo>
                  <a:lnTo>
                    <a:pt x="0" y="18756"/>
                  </a:lnTo>
                  <a:lnTo>
                    <a:pt x="5651" y="21600"/>
                  </a:lnTo>
                  <a:lnTo>
                    <a:pt x="6966" y="18436"/>
                  </a:lnTo>
                  <a:lnTo>
                    <a:pt x="21600" y="1310"/>
                  </a:lnTo>
                  <a:lnTo>
                    <a:pt x="13796" y="270"/>
                  </a:lnTo>
                  <a:lnTo>
                    <a:pt x="11798" y="0"/>
                  </a:lnTo>
                  <a:close/>
                </a:path>
              </a:pathLst>
            </a:custGeom>
            <a:solidFill>
              <a:srgbClr val="C0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7" name="object 104"/>
            <p:cNvSpPr/>
            <p:nvPr/>
          </p:nvSpPr>
          <p:spPr>
            <a:xfrm>
              <a:off x="257259" y="52377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968" y="1838"/>
                  </a:lnTo>
                  <a:lnTo>
                    <a:pt x="0" y="9660"/>
                  </a:lnTo>
                  <a:lnTo>
                    <a:pt x="1692" y="13340"/>
                  </a:lnTo>
                  <a:lnTo>
                    <a:pt x="5121" y="21600"/>
                  </a:lnTo>
                  <a:lnTo>
                    <a:pt x="7162" y="21024"/>
                  </a:lnTo>
                  <a:lnTo>
                    <a:pt x="15824" y="17552"/>
                  </a:lnTo>
                  <a:lnTo>
                    <a:pt x="16133" y="17206"/>
                  </a:lnTo>
                  <a:lnTo>
                    <a:pt x="19559" y="1325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E7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8" name="object 105"/>
            <p:cNvSpPr/>
            <p:nvPr/>
          </p:nvSpPr>
          <p:spPr>
            <a:xfrm>
              <a:off x="148242" y="54166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06" y="0"/>
                  </a:moveTo>
                  <a:lnTo>
                    <a:pt x="0" y="1170"/>
                  </a:lnTo>
                  <a:lnTo>
                    <a:pt x="2849" y="18989"/>
                  </a:lnTo>
                  <a:lnTo>
                    <a:pt x="8357" y="21600"/>
                  </a:lnTo>
                  <a:lnTo>
                    <a:pt x="20583" y="16431"/>
                  </a:lnTo>
                  <a:lnTo>
                    <a:pt x="21600" y="16377"/>
                  </a:lnTo>
                  <a:lnTo>
                    <a:pt x="19306" y="0"/>
                  </a:lnTo>
                  <a:close/>
                </a:path>
              </a:pathLst>
            </a:custGeom>
            <a:solidFill>
              <a:srgbClr val="D9E8B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71" name="object 106"/>
            <p:cNvGrpSpPr/>
            <p:nvPr/>
          </p:nvGrpSpPr>
          <p:grpSpPr>
            <a:xfrm>
              <a:off x="111310" y="513084"/>
              <a:ext cx="14548" cy="23291"/>
              <a:chOff x="0" y="0"/>
              <a:chExt cx="14547" cy="23290"/>
            </a:xfrm>
          </p:grpSpPr>
          <p:sp>
            <p:nvSpPr>
              <p:cNvPr id="469" name="Shape"/>
              <p:cNvSpPr/>
              <p:nvPr/>
            </p:nvSpPr>
            <p:spPr>
              <a:xfrm>
                <a:off x="-1" y="8052"/>
                <a:ext cx="12705" cy="15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99" y="0"/>
                    </a:moveTo>
                    <a:lnTo>
                      <a:pt x="0" y="21600"/>
                    </a:lnTo>
                    <a:lnTo>
                      <a:pt x="14174" y="16899"/>
                    </a:lnTo>
                    <a:lnTo>
                      <a:pt x="17355" y="12884"/>
                    </a:lnTo>
                    <a:lnTo>
                      <a:pt x="17570" y="12613"/>
                    </a:lnTo>
                    <a:lnTo>
                      <a:pt x="20769" y="12613"/>
                    </a:lnTo>
                    <a:lnTo>
                      <a:pt x="21262" y="7463"/>
                    </a:lnTo>
                    <a:lnTo>
                      <a:pt x="21600" y="4275"/>
                    </a:lnTo>
                    <a:lnTo>
                      <a:pt x="15099" y="0"/>
                    </a:lnTo>
                    <a:close/>
                  </a:path>
                </a:pathLst>
              </a:custGeom>
              <a:solidFill>
                <a:srgbClr val="559E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0" name="Shape"/>
              <p:cNvSpPr/>
              <p:nvPr/>
            </p:nvSpPr>
            <p:spPr>
              <a:xfrm>
                <a:off x="1841" y="0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4177" y="21600"/>
                    </a:lnTo>
                    <a:lnTo>
                      <a:pt x="18934" y="677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59E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72" name="object 107"/>
            <p:cNvSpPr/>
            <p:nvPr/>
          </p:nvSpPr>
          <p:spPr>
            <a:xfrm>
              <a:off x="163164" y="52332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795" y="1567"/>
                  </a:lnTo>
                  <a:lnTo>
                    <a:pt x="7034" y="1931"/>
                  </a:lnTo>
                  <a:lnTo>
                    <a:pt x="0" y="14078"/>
                  </a:lnTo>
                  <a:lnTo>
                    <a:pt x="130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DD5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3" name="object 108"/>
            <p:cNvSpPr/>
            <p:nvPr/>
          </p:nvSpPr>
          <p:spPr>
            <a:xfrm>
              <a:off x="199886" y="52195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217" y="288"/>
                  </a:lnTo>
                  <a:lnTo>
                    <a:pt x="6551" y="335"/>
                  </a:lnTo>
                  <a:lnTo>
                    <a:pt x="0" y="10607"/>
                  </a:lnTo>
                  <a:lnTo>
                    <a:pt x="1203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E7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4" name="object 109"/>
            <p:cNvSpPr/>
            <p:nvPr/>
          </p:nvSpPr>
          <p:spPr>
            <a:xfrm>
              <a:off x="107450" y="51730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79" y="0"/>
                  </a:moveTo>
                  <a:lnTo>
                    <a:pt x="0" y="3511"/>
                  </a:lnTo>
                  <a:lnTo>
                    <a:pt x="17195" y="11571"/>
                  </a:lnTo>
                  <a:lnTo>
                    <a:pt x="3698" y="21600"/>
                  </a:lnTo>
                  <a:lnTo>
                    <a:pt x="21600" y="18435"/>
                  </a:lnTo>
                  <a:lnTo>
                    <a:pt x="15888" y="7899"/>
                  </a:lnTo>
                  <a:lnTo>
                    <a:pt x="16651" y="1303"/>
                  </a:lnTo>
                  <a:lnTo>
                    <a:pt x="15944" y="1887"/>
                  </a:lnTo>
                  <a:lnTo>
                    <a:pt x="4079" y="0"/>
                  </a:lnTo>
                  <a:close/>
                </a:path>
              </a:pathLst>
            </a:custGeom>
            <a:solidFill>
              <a:srgbClr val="8FCE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5" name="object 110"/>
            <p:cNvSpPr/>
            <p:nvPr/>
          </p:nvSpPr>
          <p:spPr>
            <a:xfrm>
              <a:off x="119546" y="51968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3" y="0"/>
                  </a:moveTo>
                  <a:lnTo>
                    <a:pt x="227" y="15091"/>
                  </a:lnTo>
                  <a:lnTo>
                    <a:pt x="0" y="18889"/>
                  </a:lnTo>
                  <a:lnTo>
                    <a:pt x="573" y="21600"/>
                  </a:lnTo>
                  <a:lnTo>
                    <a:pt x="11607" y="21600"/>
                  </a:lnTo>
                  <a:lnTo>
                    <a:pt x="13054" y="18097"/>
                  </a:lnTo>
                  <a:lnTo>
                    <a:pt x="21600" y="12031"/>
                  </a:lnTo>
                  <a:lnTo>
                    <a:pt x="17097" y="2808"/>
                  </a:lnTo>
                  <a:lnTo>
                    <a:pt x="15537" y="3301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509F6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6" name="object 111"/>
            <p:cNvSpPr/>
            <p:nvPr/>
          </p:nvSpPr>
          <p:spPr>
            <a:xfrm>
              <a:off x="172448" y="53457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93" y="0"/>
                  </a:moveTo>
                  <a:lnTo>
                    <a:pt x="0" y="21600"/>
                  </a:lnTo>
                  <a:lnTo>
                    <a:pt x="21600" y="15095"/>
                  </a:lnTo>
                  <a:lnTo>
                    <a:pt x="8585" y="13060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rgbClr val="559E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7" name="object 112"/>
            <p:cNvSpPr/>
            <p:nvPr/>
          </p:nvSpPr>
          <p:spPr>
            <a:xfrm>
              <a:off x="118790" y="52428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4" y="0"/>
                  </a:moveTo>
                  <a:lnTo>
                    <a:pt x="0" y="0"/>
                  </a:lnTo>
                  <a:lnTo>
                    <a:pt x="1469" y="6268"/>
                  </a:lnTo>
                  <a:lnTo>
                    <a:pt x="10112" y="14273"/>
                  </a:lnTo>
                  <a:lnTo>
                    <a:pt x="13145" y="21600"/>
                  </a:lnTo>
                  <a:lnTo>
                    <a:pt x="21600" y="20690"/>
                  </a:lnTo>
                  <a:lnTo>
                    <a:pt x="15346" y="5287"/>
                  </a:lnTo>
                  <a:lnTo>
                    <a:pt x="17554" y="0"/>
                  </a:lnTo>
                  <a:close/>
                </a:path>
              </a:pathLst>
            </a:custGeom>
            <a:solidFill>
              <a:srgbClr val="4092A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8" name="object 113"/>
            <p:cNvSpPr/>
            <p:nvPr/>
          </p:nvSpPr>
          <p:spPr>
            <a:xfrm>
              <a:off x="201201" y="53708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31" y="0"/>
                  </a:moveTo>
                  <a:lnTo>
                    <a:pt x="7991" y="4166"/>
                  </a:lnTo>
                  <a:lnTo>
                    <a:pt x="0" y="4766"/>
                  </a:lnTo>
                  <a:lnTo>
                    <a:pt x="5146" y="10470"/>
                  </a:lnTo>
                  <a:lnTo>
                    <a:pt x="15377" y="21600"/>
                  </a:lnTo>
                  <a:lnTo>
                    <a:pt x="21600" y="9593"/>
                  </a:lnTo>
                  <a:lnTo>
                    <a:pt x="12531" y="0"/>
                  </a:lnTo>
                  <a:close/>
                </a:path>
              </a:pathLst>
            </a:custGeom>
            <a:solidFill>
              <a:srgbClr val="9DBA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9" name="object 114"/>
            <p:cNvSpPr/>
            <p:nvPr/>
          </p:nvSpPr>
          <p:spPr>
            <a:xfrm>
              <a:off x="124805" y="52440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25" y="0"/>
                  </a:moveTo>
                  <a:lnTo>
                    <a:pt x="14165" y="129"/>
                  </a:lnTo>
                  <a:lnTo>
                    <a:pt x="0" y="428"/>
                  </a:lnTo>
                  <a:lnTo>
                    <a:pt x="13470" y="21600"/>
                  </a:lnTo>
                  <a:lnTo>
                    <a:pt x="19744" y="6295"/>
                  </a:lnTo>
                  <a:lnTo>
                    <a:pt x="21600" y="3748"/>
                  </a:lnTo>
                  <a:lnTo>
                    <a:pt x="19625" y="0"/>
                  </a:lnTo>
                  <a:close/>
                </a:path>
              </a:pathLst>
            </a:custGeom>
            <a:solidFill>
              <a:srgbClr val="61A0A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0" name="object 115"/>
            <p:cNvSpPr/>
            <p:nvPr/>
          </p:nvSpPr>
          <p:spPr>
            <a:xfrm>
              <a:off x="212987" y="53700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4" y="0"/>
                  </a:moveTo>
                  <a:lnTo>
                    <a:pt x="0" y="16256"/>
                  </a:lnTo>
                  <a:lnTo>
                    <a:pt x="5424" y="21600"/>
                  </a:lnTo>
                  <a:lnTo>
                    <a:pt x="21600" y="5335"/>
                  </a:lnTo>
                  <a:lnTo>
                    <a:pt x="5424" y="0"/>
                  </a:lnTo>
                  <a:close/>
                </a:path>
              </a:pathLst>
            </a:custGeom>
            <a:solidFill>
              <a:srgbClr val="B3CD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81" name="object 116"/>
            <p:cNvSpPr/>
            <p:nvPr/>
          </p:nvSpPr>
          <p:spPr>
            <a:xfrm>
              <a:off x="527002" y="518933"/>
              <a:ext cx="19942" cy="1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497" y="215"/>
                  </a:lnTo>
                  <a:lnTo>
                    <a:pt x="4953" y="6118"/>
                  </a:lnTo>
                  <a:lnTo>
                    <a:pt x="2834" y="13342"/>
                  </a:lnTo>
                  <a:lnTo>
                    <a:pt x="0" y="20768"/>
                  </a:lnTo>
                  <a:lnTo>
                    <a:pt x="4099" y="21600"/>
                  </a:lnTo>
                  <a:lnTo>
                    <a:pt x="5613" y="19158"/>
                  </a:lnTo>
                  <a:lnTo>
                    <a:pt x="9754" y="17852"/>
                  </a:lnTo>
                  <a:lnTo>
                    <a:pt x="13015" y="21113"/>
                  </a:lnTo>
                  <a:lnTo>
                    <a:pt x="15917" y="16229"/>
                  </a:lnTo>
                  <a:lnTo>
                    <a:pt x="12520" y="11503"/>
                  </a:lnTo>
                  <a:lnTo>
                    <a:pt x="13428" y="7928"/>
                  </a:lnTo>
                  <a:lnTo>
                    <a:pt x="15684" y="8603"/>
                  </a:lnTo>
                  <a:lnTo>
                    <a:pt x="16523" y="6607"/>
                  </a:lnTo>
                  <a:lnTo>
                    <a:pt x="16619" y="4839"/>
                  </a:lnTo>
                  <a:lnTo>
                    <a:pt x="18380" y="2958"/>
                  </a:lnTo>
                  <a:lnTo>
                    <a:pt x="15931" y="17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B5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92" name="object 117"/>
            <p:cNvGrpSpPr/>
            <p:nvPr/>
          </p:nvGrpSpPr>
          <p:grpSpPr>
            <a:xfrm>
              <a:off x="602694" y="490268"/>
              <a:ext cx="46829" cy="59924"/>
              <a:chOff x="0" y="-1"/>
              <a:chExt cx="46828" cy="59923"/>
            </a:xfrm>
          </p:grpSpPr>
          <p:sp>
            <p:nvSpPr>
              <p:cNvPr id="482" name="Shape"/>
              <p:cNvSpPr/>
              <p:nvPr/>
            </p:nvSpPr>
            <p:spPr>
              <a:xfrm>
                <a:off x="12737" y="43912"/>
                <a:ext cx="24052" cy="1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90" y="0"/>
                    </a:moveTo>
                    <a:lnTo>
                      <a:pt x="0" y="9106"/>
                    </a:lnTo>
                    <a:lnTo>
                      <a:pt x="2862" y="10306"/>
                    </a:lnTo>
                    <a:lnTo>
                      <a:pt x="10220" y="21600"/>
                    </a:lnTo>
                    <a:lnTo>
                      <a:pt x="12513" y="20555"/>
                    </a:lnTo>
                    <a:lnTo>
                      <a:pt x="15706" y="14355"/>
                    </a:lnTo>
                    <a:lnTo>
                      <a:pt x="21600" y="348"/>
                    </a:lnTo>
                    <a:lnTo>
                      <a:pt x="3923" y="348"/>
                    </a:lnTo>
                    <a:lnTo>
                      <a:pt x="3190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3" name="Shape"/>
              <p:cNvSpPr/>
              <p:nvPr/>
            </p:nvSpPr>
            <p:spPr>
              <a:xfrm>
                <a:off x="14920" y="32702"/>
                <a:ext cx="2804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984" y="11015"/>
                    </a:lnTo>
                    <a:lnTo>
                      <a:pt x="1471" y="18886"/>
                    </a:lnTo>
                    <a:lnTo>
                      <a:pt x="1640" y="21056"/>
                    </a:lnTo>
                    <a:lnTo>
                      <a:pt x="1682" y="21600"/>
                    </a:lnTo>
                    <a:lnTo>
                      <a:pt x="1684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4" name="Shape"/>
              <p:cNvSpPr/>
              <p:nvPr/>
            </p:nvSpPr>
            <p:spPr>
              <a:xfrm>
                <a:off x="10921" y="31246"/>
                <a:ext cx="3360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77" y="19842"/>
                    </a:lnTo>
                    <a:lnTo>
                      <a:pt x="1366" y="19842"/>
                    </a:lnTo>
                    <a:lnTo>
                      <a:pt x="3451" y="21600"/>
                    </a:lnTo>
                    <a:lnTo>
                      <a:pt x="3800" y="19842"/>
                    </a:lnTo>
                    <a:lnTo>
                      <a:pt x="2603" y="4931"/>
                    </a:lnTo>
                    <a:lnTo>
                      <a:pt x="2572" y="4538"/>
                    </a:lnTo>
                    <a:lnTo>
                      <a:pt x="20600" y="453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5" name="Shape"/>
              <p:cNvSpPr/>
              <p:nvPr/>
            </p:nvSpPr>
            <p:spPr>
              <a:xfrm>
                <a:off x="-1" y="2618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552" y="20567"/>
                    </a:lnTo>
                    <a:lnTo>
                      <a:pt x="20453" y="21600"/>
                    </a:lnTo>
                    <a:lnTo>
                      <a:pt x="21137" y="19259"/>
                    </a:lnTo>
                    <a:lnTo>
                      <a:pt x="21600" y="15231"/>
                    </a:lnTo>
                    <a:lnTo>
                      <a:pt x="7763" y="15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6" name="Shape"/>
              <p:cNvSpPr/>
              <p:nvPr/>
            </p:nvSpPr>
            <p:spPr>
              <a:xfrm>
                <a:off x="1776" y="15798"/>
                <a:ext cx="44874" cy="18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1" y="0"/>
                    </a:moveTo>
                    <a:lnTo>
                      <a:pt x="0" y="1927"/>
                    </a:lnTo>
                    <a:lnTo>
                      <a:pt x="837" y="3300"/>
                    </a:lnTo>
                    <a:lnTo>
                      <a:pt x="611" y="3958"/>
                    </a:lnTo>
                    <a:lnTo>
                      <a:pt x="460" y="6706"/>
                    </a:lnTo>
                    <a:lnTo>
                      <a:pt x="445" y="6975"/>
                    </a:lnTo>
                    <a:lnTo>
                      <a:pt x="393" y="7913"/>
                    </a:lnTo>
                    <a:lnTo>
                      <a:pt x="341" y="8872"/>
                    </a:lnTo>
                    <a:lnTo>
                      <a:pt x="297" y="9663"/>
                    </a:lnTo>
                    <a:lnTo>
                      <a:pt x="263" y="10291"/>
                    </a:lnTo>
                    <a:lnTo>
                      <a:pt x="1326" y="14652"/>
                    </a:lnTo>
                    <a:lnTo>
                      <a:pt x="2940" y="18924"/>
                    </a:lnTo>
                    <a:lnTo>
                      <a:pt x="1575" y="21600"/>
                    </a:lnTo>
                    <a:lnTo>
                      <a:pt x="4232" y="21600"/>
                    </a:lnTo>
                    <a:lnTo>
                      <a:pt x="4366" y="18924"/>
                    </a:lnTo>
                    <a:lnTo>
                      <a:pt x="4402" y="18208"/>
                    </a:lnTo>
                    <a:lnTo>
                      <a:pt x="20575" y="18208"/>
                    </a:lnTo>
                    <a:lnTo>
                      <a:pt x="21600" y="13936"/>
                    </a:lnTo>
                    <a:lnTo>
                      <a:pt x="7899" y="13936"/>
                    </a:lnTo>
                    <a:lnTo>
                      <a:pt x="7926" y="10661"/>
                    </a:lnTo>
                    <a:lnTo>
                      <a:pt x="7760" y="9663"/>
                    </a:lnTo>
                    <a:lnTo>
                      <a:pt x="5569" y="9663"/>
                    </a:lnTo>
                    <a:lnTo>
                      <a:pt x="4451" y="6975"/>
                    </a:lnTo>
                    <a:lnTo>
                      <a:pt x="4435" y="5168"/>
                    </a:lnTo>
                    <a:lnTo>
                      <a:pt x="3106" y="5168"/>
                    </a:ln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7" name="Shape"/>
              <p:cNvSpPr/>
              <p:nvPr/>
            </p:nvSpPr>
            <p:spPr>
              <a:xfrm>
                <a:off x="14549" y="13105"/>
                <a:ext cx="12703" cy="14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53" y="0"/>
                    </a:moveTo>
                    <a:lnTo>
                      <a:pt x="12077" y="3641"/>
                    </a:lnTo>
                    <a:lnTo>
                      <a:pt x="8277" y="3641"/>
                    </a:lnTo>
                    <a:lnTo>
                      <a:pt x="2427" y="5414"/>
                    </a:lnTo>
                    <a:lnTo>
                      <a:pt x="2272" y="6433"/>
                    </a:lnTo>
                    <a:lnTo>
                      <a:pt x="1775" y="9745"/>
                    </a:lnTo>
                    <a:lnTo>
                      <a:pt x="1369" y="12470"/>
                    </a:lnTo>
                    <a:lnTo>
                      <a:pt x="1138" y="13994"/>
                    </a:lnTo>
                    <a:lnTo>
                      <a:pt x="736" y="16676"/>
                    </a:lnTo>
                    <a:lnTo>
                      <a:pt x="267" y="19807"/>
                    </a:lnTo>
                    <a:lnTo>
                      <a:pt x="0" y="21600"/>
                    </a:lnTo>
                    <a:lnTo>
                      <a:pt x="19304" y="21600"/>
                    </a:lnTo>
                    <a:lnTo>
                      <a:pt x="13876" y="13994"/>
                    </a:lnTo>
                    <a:lnTo>
                      <a:pt x="20681" y="7207"/>
                    </a:lnTo>
                    <a:lnTo>
                      <a:pt x="21162" y="6715"/>
                    </a:lnTo>
                    <a:lnTo>
                      <a:pt x="21600" y="5829"/>
                    </a:lnTo>
                    <a:lnTo>
                      <a:pt x="14453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8" name="Shape"/>
              <p:cNvSpPr/>
              <p:nvPr/>
            </p:nvSpPr>
            <p:spPr>
              <a:xfrm>
                <a:off x="23036" y="15849"/>
                <a:ext cx="2379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41" y="0"/>
                    </a:moveTo>
                    <a:lnTo>
                      <a:pt x="6112" y="6319"/>
                    </a:lnTo>
                    <a:lnTo>
                      <a:pt x="3218" y="15029"/>
                    </a:lnTo>
                    <a:lnTo>
                      <a:pt x="0" y="21600"/>
                    </a:lnTo>
                    <a:lnTo>
                      <a:pt x="21438" y="21600"/>
                    </a:lnTo>
                    <a:lnTo>
                      <a:pt x="21600" y="20995"/>
                    </a:lnTo>
                    <a:lnTo>
                      <a:pt x="21289" y="19812"/>
                    </a:lnTo>
                    <a:lnTo>
                      <a:pt x="21439" y="19207"/>
                    </a:lnTo>
                    <a:lnTo>
                      <a:pt x="16918" y="13065"/>
                    </a:lnTo>
                    <a:lnTo>
                      <a:pt x="12121" y="9415"/>
                    </a:lnTo>
                    <a:lnTo>
                      <a:pt x="9341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9" name="Shape"/>
              <p:cNvSpPr/>
              <p:nvPr/>
            </p:nvSpPr>
            <p:spPr>
              <a:xfrm>
                <a:off x="8975" y="9168"/>
                <a:ext cx="12703" cy="14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09" y="0"/>
                    </a:moveTo>
                    <a:lnTo>
                      <a:pt x="1545" y="6800"/>
                    </a:lnTo>
                    <a:lnTo>
                      <a:pt x="0" y="9294"/>
                    </a:lnTo>
                    <a:lnTo>
                      <a:pt x="5215" y="12029"/>
                    </a:lnTo>
                    <a:lnTo>
                      <a:pt x="5744" y="12306"/>
                    </a:lnTo>
                    <a:lnTo>
                      <a:pt x="12538" y="12787"/>
                    </a:lnTo>
                    <a:lnTo>
                      <a:pt x="10863" y="12787"/>
                    </a:lnTo>
                    <a:lnTo>
                      <a:pt x="2490" y="21600"/>
                    </a:lnTo>
                    <a:lnTo>
                      <a:pt x="21600" y="21600"/>
                    </a:lnTo>
                    <a:lnTo>
                      <a:pt x="15058" y="16039"/>
                    </a:lnTo>
                    <a:lnTo>
                      <a:pt x="15524" y="9294"/>
                    </a:lnTo>
                    <a:lnTo>
                      <a:pt x="15772" y="6800"/>
                    </a:lnTo>
                    <a:lnTo>
                      <a:pt x="21172" y="1922"/>
                    </a:lnTo>
                    <a:lnTo>
                      <a:pt x="6009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0" name="Shape"/>
              <p:cNvSpPr/>
              <p:nvPr/>
            </p:nvSpPr>
            <p:spPr>
              <a:xfrm>
                <a:off x="363" y="7060"/>
                <a:ext cx="12702" cy="13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4041" y="20735"/>
                    </a:lnTo>
                    <a:lnTo>
                      <a:pt x="14344" y="21182"/>
                    </a:lnTo>
                    <a:lnTo>
                      <a:pt x="14626" y="21600"/>
                    </a:lnTo>
                    <a:lnTo>
                      <a:pt x="21600" y="21600"/>
                    </a:lnTo>
                    <a:lnTo>
                      <a:pt x="21428" y="16397"/>
                    </a:lnTo>
                    <a:lnTo>
                      <a:pt x="12252" y="7499"/>
                    </a:lnTo>
                    <a:lnTo>
                      <a:pt x="5741" y="38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1" name="Shape"/>
              <p:cNvSpPr/>
              <p:nvPr/>
            </p:nvSpPr>
            <p:spPr>
              <a:xfrm>
                <a:off x="10019" y="-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589"/>
                    </a:lnTo>
                    <a:lnTo>
                      <a:pt x="17527" y="21600"/>
                    </a:lnTo>
                    <a:lnTo>
                      <a:pt x="19036" y="18717"/>
                    </a:lnTo>
                    <a:lnTo>
                      <a:pt x="20469" y="16531"/>
                    </a:lnTo>
                    <a:lnTo>
                      <a:pt x="21489" y="158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0B5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93" name="object 118"/>
            <p:cNvSpPr/>
            <p:nvPr/>
          </p:nvSpPr>
          <p:spPr>
            <a:xfrm>
              <a:off x="608580" y="50160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08" y="0"/>
                  </a:moveTo>
                  <a:lnTo>
                    <a:pt x="0" y="5069"/>
                  </a:lnTo>
                  <a:lnTo>
                    <a:pt x="6265" y="9683"/>
                  </a:lnTo>
                  <a:lnTo>
                    <a:pt x="6614" y="17700"/>
                  </a:lnTo>
                  <a:lnTo>
                    <a:pt x="14631" y="21600"/>
                  </a:lnTo>
                  <a:lnTo>
                    <a:pt x="21600" y="11135"/>
                  </a:lnTo>
                  <a:lnTo>
                    <a:pt x="17305" y="10702"/>
                  </a:lnTo>
                  <a:lnTo>
                    <a:pt x="12530" y="7128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4092A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4" name="object 119"/>
            <p:cNvSpPr/>
            <p:nvPr/>
          </p:nvSpPr>
          <p:spPr>
            <a:xfrm>
              <a:off x="613889" y="50611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206" y="603"/>
                  </a:lnTo>
                  <a:lnTo>
                    <a:pt x="6141" y="2064"/>
                  </a:lnTo>
                  <a:lnTo>
                    <a:pt x="656" y="2391"/>
                  </a:lnTo>
                  <a:lnTo>
                    <a:pt x="0" y="6595"/>
                  </a:lnTo>
                  <a:lnTo>
                    <a:pt x="16669" y="15986"/>
                  </a:lnTo>
                  <a:lnTo>
                    <a:pt x="163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787C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5" name="object 120"/>
            <p:cNvSpPr/>
            <p:nvPr/>
          </p:nvSpPr>
          <p:spPr>
            <a:xfrm>
              <a:off x="607431" y="51121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03" y="0"/>
                  </a:moveTo>
                  <a:lnTo>
                    <a:pt x="4537" y="2717"/>
                  </a:lnTo>
                  <a:lnTo>
                    <a:pt x="0" y="4496"/>
                  </a:lnTo>
                  <a:lnTo>
                    <a:pt x="11313" y="19525"/>
                  </a:lnTo>
                  <a:lnTo>
                    <a:pt x="15511" y="21600"/>
                  </a:lnTo>
                  <a:lnTo>
                    <a:pt x="21600" y="17303"/>
                  </a:lnTo>
                  <a:lnTo>
                    <a:pt x="11603" y="0"/>
                  </a:lnTo>
                  <a:close/>
                </a:path>
              </a:pathLst>
            </a:custGeom>
            <a:solidFill>
              <a:srgbClr val="4092A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6" name="object 121"/>
            <p:cNvSpPr/>
            <p:nvPr/>
          </p:nvSpPr>
          <p:spPr>
            <a:xfrm>
              <a:off x="603526" y="50656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020" y="21600"/>
                  </a:lnTo>
                  <a:lnTo>
                    <a:pt x="21600" y="14984"/>
                  </a:lnTo>
                  <a:lnTo>
                    <a:pt x="12325" y="1480"/>
                  </a:lnTo>
                  <a:lnTo>
                    <a:pt x="11349" y="1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79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19" name="object 122"/>
            <p:cNvGrpSpPr/>
            <p:nvPr/>
          </p:nvGrpSpPr>
          <p:grpSpPr>
            <a:xfrm>
              <a:off x="487035" y="503794"/>
              <a:ext cx="139103" cy="55567"/>
              <a:chOff x="0" y="0"/>
              <a:chExt cx="139102" cy="55566"/>
            </a:xfrm>
          </p:grpSpPr>
          <p:sp>
            <p:nvSpPr>
              <p:cNvPr id="497" name="Shape"/>
              <p:cNvSpPr/>
              <p:nvPr/>
            </p:nvSpPr>
            <p:spPr>
              <a:xfrm>
                <a:off x="40795" y="42862"/>
                <a:ext cx="3817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293" y="21600"/>
                    </a:lnTo>
                    <a:lnTo>
                      <a:pt x="20098" y="122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8" name="Shape"/>
              <p:cNvSpPr/>
              <p:nvPr/>
            </p:nvSpPr>
            <p:spPr>
              <a:xfrm>
                <a:off x="-1" y="28651"/>
                <a:ext cx="90355" cy="202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4" y="0"/>
                    </a:moveTo>
                    <a:lnTo>
                      <a:pt x="770" y="4518"/>
                    </a:lnTo>
                    <a:lnTo>
                      <a:pt x="786" y="6452"/>
                    </a:lnTo>
                    <a:lnTo>
                      <a:pt x="1132" y="16161"/>
                    </a:lnTo>
                    <a:lnTo>
                      <a:pt x="1153" y="16771"/>
                    </a:lnTo>
                    <a:lnTo>
                      <a:pt x="1176" y="17420"/>
                    </a:lnTo>
                    <a:lnTo>
                      <a:pt x="1199" y="18070"/>
                    </a:lnTo>
                    <a:lnTo>
                      <a:pt x="1114" y="18070"/>
                    </a:lnTo>
                    <a:lnTo>
                      <a:pt x="0" y="19355"/>
                    </a:lnTo>
                    <a:lnTo>
                      <a:pt x="9509" y="21600"/>
                    </a:lnTo>
                    <a:lnTo>
                      <a:pt x="20573" y="21600"/>
                    </a:lnTo>
                    <a:lnTo>
                      <a:pt x="21429" y="20653"/>
                    </a:lnTo>
                    <a:lnTo>
                      <a:pt x="21600" y="20384"/>
                    </a:lnTo>
                    <a:lnTo>
                      <a:pt x="5160" y="20384"/>
                    </a:lnTo>
                    <a:lnTo>
                      <a:pt x="2896" y="17420"/>
                    </a:lnTo>
                    <a:lnTo>
                      <a:pt x="2882" y="16771"/>
                    </a:lnTo>
                    <a:lnTo>
                      <a:pt x="1882" y="16771"/>
                    </a:lnTo>
                    <a:lnTo>
                      <a:pt x="1807" y="12389"/>
                    </a:lnTo>
                    <a:lnTo>
                      <a:pt x="1800" y="11989"/>
                    </a:lnTo>
                    <a:lnTo>
                      <a:pt x="1772" y="10360"/>
                    </a:lnTo>
                    <a:lnTo>
                      <a:pt x="1746" y="8846"/>
                    </a:lnTo>
                    <a:lnTo>
                      <a:pt x="1717" y="7143"/>
                    </a:lnTo>
                    <a:lnTo>
                      <a:pt x="1696" y="5951"/>
                    </a:lnTo>
                    <a:lnTo>
                      <a:pt x="1672" y="4518"/>
                    </a:lnTo>
                    <a:lnTo>
                      <a:pt x="1646" y="3061"/>
                    </a:lnTo>
                    <a:lnTo>
                      <a:pt x="1626" y="1870"/>
                    </a:lnTo>
                    <a:lnTo>
                      <a:pt x="1601" y="408"/>
                    </a:lnTo>
                    <a:lnTo>
                      <a:pt x="1594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9" name="Shape"/>
              <p:cNvSpPr/>
              <p:nvPr/>
            </p:nvSpPr>
            <p:spPr>
              <a:xfrm>
                <a:off x="17907" y="36113"/>
                <a:ext cx="7690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5" y="0"/>
                    </a:moveTo>
                    <a:lnTo>
                      <a:pt x="0" y="10477"/>
                    </a:lnTo>
                    <a:lnTo>
                      <a:pt x="1031" y="21600"/>
                    </a:lnTo>
                    <a:lnTo>
                      <a:pt x="20349" y="21600"/>
                    </a:lnTo>
                    <a:lnTo>
                      <a:pt x="21600" y="18406"/>
                    </a:lnTo>
                    <a:lnTo>
                      <a:pt x="10281" y="18406"/>
                    </a:lnTo>
                    <a:lnTo>
                      <a:pt x="10110" y="17196"/>
                    </a:lnTo>
                    <a:lnTo>
                      <a:pt x="5008" y="17196"/>
                    </a:lnTo>
                    <a:lnTo>
                      <a:pt x="4949" y="15959"/>
                    </a:lnTo>
                    <a:lnTo>
                      <a:pt x="2797" y="15959"/>
                    </a:lnTo>
                    <a:lnTo>
                      <a:pt x="1605" y="14725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0" name="Shape"/>
              <p:cNvSpPr/>
              <p:nvPr/>
            </p:nvSpPr>
            <p:spPr>
              <a:xfrm>
                <a:off x="54508" y="27724"/>
                <a:ext cx="75172" cy="1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78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1580" y="21600"/>
                    </a:lnTo>
                    <a:lnTo>
                      <a:pt x="12894" y="19709"/>
                    </a:lnTo>
                    <a:lnTo>
                      <a:pt x="15820" y="14672"/>
                    </a:lnTo>
                    <a:lnTo>
                      <a:pt x="18658" y="10992"/>
                    </a:lnTo>
                    <a:lnTo>
                      <a:pt x="21233" y="10992"/>
                    </a:lnTo>
                    <a:lnTo>
                      <a:pt x="21600" y="8159"/>
                    </a:lnTo>
                    <a:lnTo>
                      <a:pt x="10522" y="8159"/>
                    </a:lnTo>
                    <a:lnTo>
                      <a:pt x="10539" y="7610"/>
                    </a:lnTo>
                    <a:lnTo>
                      <a:pt x="10567" y="6749"/>
                    </a:lnTo>
                    <a:lnTo>
                      <a:pt x="10590" y="6038"/>
                    </a:lnTo>
                    <a:lnTo>
                      <a:pt x="10620" y="5088"/>
                    </a:lnTo>
                    <a:lnTo>
                      <a:pt x="10641" y="4440"/>
                    </a:lnTo>
                    <a:lnTo>
                      <a:pt x="10178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1" name="Shape"/>
              <p:cNvSpPr/>
              <p:nvPr/>
            </p:nvSpPr>
            <p:spPr>
              <a:xfrm>
                <a:off x="3613" y="15328"/>
                <a:ext cx="12703" cy="29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33" y="0"/>
                    </a:moveTo>
                    <a:lnTo>
                      <a:pt x="4119" y="2699"/>
                    </a:lnTo>
                    <a:lnTo>
                      <a:pt x="4616" y="9116"/>
                    </a:lnTo>
                    <a:lnTo>
                      <a:pt x="5215" y="9899"/>
                    </a:lnTo>
                    <a:lnTo>
                      <a:pt x="5618" y="10424"/>
                    </a:lnTo>
                    <a:lnTo>
                      <a:pt x="6218" y="11203"/>
                    </a:lnTo>
                    <a:lnTo>
                      <a:pt x="6854" y="12447"/>
                    </a:lnTo>
                    <a:lnTo>
                      <a:pt x="7458" y="13631"/>
                    </a:lnTo>
                    <a:lnTo>
                      <a:pt x="8099" y="14882"/>
                    </a:lnTo>
                    <a:lnTo>
                      <a:pt x="8704" y="16070"/>
                    </a:lnTo>
                    <a:lnTo>
                      <a:pt x="9004" y="1665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819" y="14882"/>
                    </a:lnTo>
                    <a:lnTo>
                      <a:pt x="16230" y="14051"/>
                    </a:lnTo>
                    <a:lnTo>
                      <a:pt x="15640" y="13220"/>
                    </a:lnTo>
                    <a:lnTo>
                      <a:pt x="15087" y="12447"/>
                    </a:lnTo>
                    <a:lnTo>
                      <a:pt x="14560" y="11701"/>
                    </a:lnTo>
                    <a:lnTo>
                      <a:pt x="14204" y="11203"/>
                    </a:lnTo>
                    <a:lnTo>
                      <a:pt x="13651" y="10424"/>
                    </a:lnTo>
                    <a:lnTo>
                      <a:pt x="13273" y="9899"/>
                    </a:lnTo>
                    <a:lnTo>
                      <a:pt x="12720" y="9116"/>
                    </a:lnTo>
                    <a:lnTo>
                      <a:pt x="12575" y="8917"/>
                    </a:lnTo>
                    <a:lnTo>
                      <a:pt x="12002" y="8106"/>
                    </a:lnTo>
                    <a:lnTo>
                      <a:pt x="11356" y="7200"/>
                    </a:lnTo>
                    <a:lnTo>
                      <a:pt x="10870" y="6520"/>
                    </a:lnTo>
                    <a:lnTo>
                      <a:pt x="10281" y="5690"/>
                    </a:lnTo>
                    <a:lnTo>
                      <a:pt x="9852" y="5086"/>
                    </a:lnTo>
                    <a:lnTo>
                      <a:pt x="9221" y="4199"/>
                    </a:lnTo>
                    <a:lnTo>
                      <a:pt x="8797" y="3604"/>
                    </a:lnTo>
                    <a:lnTo>
                      <a:pt x="8151" y="2699"/>
                    </a:lnTo>
                    <a:lnTo>
                      <a:pt x="7515" y="1802"/>
                    </a:lnTo>
                    <a:lnTo>
                      <a:pt x="6880" y="906"/>
                    </a:lnTo>
                    <a:lnTo>
                      <a:pt x="6233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2" name="Shape"/>
              <p:cNvSpPr/>
              <p:nvPr/>
            </p:nvSpPr>
            <p:spPr>
              <a:xfrm>
                <a:off x="91123" y="24866"/>
                <a:ext cx="4082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97" y="0"/>
                    </a:moveTo>
                    <a:lnTo>
                      <a:pt x="1600" y="0"/>
                    </a:lnTo>
                    <a:lnTo>
                      <a:pt x="1655" y="5053"/>
                    </a:lnTo>
                    <a:lnTo>
                      <a:pt x="1713" y="10369"/>
                    </a:lnTo>
                    <a:lnTo>
                      <a:pt x="1774" y="15984"/>
                    </a:lnTo>
                    <a:lnTo>
                      <a:pt x="0" y="21600"/>
                    </a:lnTo>
                    <a:lnTo>
                      <a:pt x="20401" y="21600"/>
                    </a:lnTo>
                    <a:lnTo>
                      <a:pt x="21533" y="9033"/>
                    </a:lnTo>
                    <a:lnTo>
                      <a:pt x="21600" y="8297"/>
                    </a:lnTo>
                    <a:lnTo>
                      <a:pt x="19888" y="5053"/>
                    </a:lnTo>
                    <a:lnTo>
                      <a:pt x="19734" y="5053"/>
                    </a:lnTo>
                    <a:lnTo>
                      <a:pt x="19597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3" name="Shape"/>
              <p:cNvSpPr/>
              <p:nvPr/>
            </p:nvSpPr>
            <p:spPr>
              <a:xfrm>
                <a:off x="14115" y="9270"/>
                <a:ext cx="12703" cy="22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55" y="0"/>
                    </a:moveTo>
                    <a:lnTo>
                      <a:pt x="2013" y="4516"/>
                    </a:lnTo>
                    <a:lnTo>
                      <a:pt x="1841" y="4675"/>
                    </a:lnTo>
                    <a:lnTo>
                      <a:pt x="1662" y="4843"/>
                    </a:lnTo>
                    <a:lnTo>
                      <a:pt x="372" y="9338"/>
                    </a:lnTo>
                    <a:lnTo>
                      <a:pt x="244" y="9778"/>
                    </a:lnTo>
                    <a:lnTo>
                      <a:pt x="0" y="21445"/>
                    </a:lnTo>
                    <a:lnTo>
                      <a:pt x="5465" y="21600"/>
                    </a:lnTo>
                    <a:lnTo>
                      <a:pt x="896" y="17782"/>
                    </a:lnTo>
                    <a:lnTo>
                      <a:pt x="1138" y="13926"/>
                    </a:lnTo>
                    <a:lnTo>
                      <a:pt x="2600" y="13926"/>
                    </a:lnTo>
                    <a:lnTo>
                      <a:pt x="12501" y="12850"/>
                    </a:lnTo>
                    <a:lnTo>
                      <a:pt x="21311" y="12850"/>
                    </a:lnTo>
                    <a:lnTo>
                      <a:pt x="21600" y="11675"/>
                    </a:lnTo>
                    <a:lnTo>
                      <a:pt x="16067" y="7012"/>
                    </a:lnTo>
                    <a:lnTo>
                      <a:pt x="15849" y="6828"/>
                    </a:lnTo>
                    <a:lnTo>
                      <a:pt x="6382" y="6828"/>
                    </a:lnTo>
                    <a:lnTo>
                      <a:pt x="6652" y="2925"/>
                    </a:lnTo>
                    <a:lnTo>
                      <a:pt x="6855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4" name="Shape"/>
              <p:cNvSpPr/>
              <p:nvPr/>
            </p:nvSpPr>
            <p:spPr>
              <a:xfrm>
                <a:off x="27254" y="21860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42" y="0"/>
                    </a:moveTo>
                    <a:lnTo>
                      <a:pt x="0" y="21600"/>
                    </a:lnTo>
                    <a:lnTo>
                      <a:pt x="17458" y="21600"/>
                    </a:lnTo>
                    <a:lnTo>
                      <a:pt x="21600" y="7483"/>
                    </a:lnTo>
                    <a:lnTo>
                      <a:pt x="13064" y="7483"/>
                    </a:lnTo>
                    <a:lnTo>
                      <a:pt x="11939" y="1119"/>
                    </a:lnTo>
                    <a:lnTo>
                      <a:pt x="11742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5" name="Triangle"/>
              <p:cNvSpPr/>
              <p:nvPr/>
            </p:nvSpPr>
            <p:spPr>
              <a:xfrm>
                <a:off x="126042" y="2365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19" y="0"/>
                    </a:moveTo>
                    <a:lnTo>
                      <a:pt x="0" y="17606"/>
                    </a:lnTo>
                    <a:lnTo>
                      <a:pt x="21600" y="21600"/>
                    </a:lnTo>
                    <a:lnTo>
                      <a:pt x="13719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6" name="Shape"/>
              <p:cNvSpPr/>
              <p:nvPr/>
            </p:nvSpPr>
            <p:spPr>
              <a:xfrm>
                <a:off x="126399" y="2219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537" y="12254"/>
                    </a:lnTo>
                    <a:lnTo>
                      <a:pt x="5002" y="17317"/>
                    </a:lnTo>
                    <a:lnTo>
                      <a:pt x="62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7" name="Shape"/>
              <p:cNvSpPr/>
              <p:nvPr/>
            </p:nvSpPr>
            <p:spPr>
              <a:xfrm>
                <a:off x="85142" y="21310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7" y="0"/>
                    </a:moveTo>
                    <a:lnTo>
                      <a:pt x="0" y="0"/>
                    </a:lnTo>
                    <a:lnTo>
                      <a:pt x="4442" y="21600"/>
                    </a:lnTo>
                    <a:lnTo>
                      <a:pt x="21600" y="21600"/>
                    </a:lnTo>
                    <a:lnTo>
                      <a:pt x="21567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8" name="Square"/>
              <p:cNvSpPr/>
              <p:nvPr/>
            </p:nvSpPr>
            <p:spPr>
              <a:xfrm>
                <a:off x="123790" y="21310"/>
                <a:ext cx="12703" cy="12703"/>
              </a:xfrm>
              <a:prstGeom prst="rect">
                <a:avLst/>
              </a:pr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9" name="Shape"/>
              <p:cNvSpPr/>
              <p:nvPr/>
            </p:nvSpPr>
            <p:spPr>
              <a:xfrm>
                <a:off x="54508" y="16325"/>
                <a:ext cx="3755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5" y="0"/>
                    </a:moveTo>
                    <a:lnTo>
                      <a:pt x="460" y="3652"/>
                    </a:lnTo>
                    <a:lnTo>
                      <a:pt x="409" y="7079"/>
                    </a:lnTo>
                    <a:lnTo>
                      <a:pt x="0" y="10647"/>
                    </a:lnTo>
                    <a:lnTo>
                      <a:pt x="0" y="21600"/>
                    </a:lnTo>
                    <a:lnTo>
                      <a:pt x="19744" y="21600"/>
                    </a:lnTo>
                    <a:lnTo>
                      <a:pt x="21600" y="18618"/>
                    </a:lnTo>
                    <a:lnTo>
                      <a:pt x="21227" y="17308"/>
                    </a:lnTo>
                    <a:lnTo>
                      <a:pt x="18091" y="13935"/>
                    </a:lnTo>
                    <a:lnTo>
                      <a:pt x="4086" y="13935"/>
                    </a:lnTo>
                    <a:lnTo>
                      <a:pt x="4053" y="13096"/>
                    </a:lnTo>
                    <a:lnTo>
                      <a:pt x="3988" y="11484"/>
                    </a:lnTo>
                    <a:lnTo>
                      <a:pt x="3917" y="9699"/>
                    </a:lnTo>
                    <a:lnTo>
                      <a:pt x="3847" y="7970"/>
                    </a:lnTo>
                    <a:lnTo>
                      <a:pt x="3812" y="7079"/>
                    </a:lnTo>
                    <a:lnTo>
                      <a:pt x="3742" y="5324"/>
                    </a:lnTo>
                    <a:lnTo>
                      <a:pt x="3696" y="4180"/>
                    </a:lnTo>
                    <a:lnTo>
                      <a:pt x="1395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0" name="Shape"/>
              <p:cNvSpPr/>
              <p:nvPr/>
            </p:nvSpPr>
            <p:spPr>
              <a:xfrm>
                <a:off x="94139" y="14121"/>
                <a:ext cx="34001" cy="13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17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463" y="19422"/>
                    </a:lnTo>
                    <a:lnTo>
                      <a:pt x="7387" y="19422"/>
                    </a:lnTo>
                    <a:lnTo>
                      <a:pt x="6246" y="14656"/>
                    </a:lnTo>
                    <a:lnTo>
                      <a:pt x="5672" y="5822"/>
                    </a:lnTo>
                    <a:lnTo>
                      <a:pt x="5370" y="1935"/>
                    </a:lnTo>
                    <a:lnTo>
                      <a:pt x="5291" y="936"/>
                    </a:lnTo>
                    <a:lnTo>
                      <a:pt x="5217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1" name="Shape"/>
              <p:cNvSpPr/>
              <p:nvPr/>
            </p:nvSpPr>
            <p:spPr>
              <a:xfrm>
                <a:off x="126169" y="1765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233" y="20797"/>
                    </a:lnTo>
                    <a:lnTo>
                      <a:pt x="8552" y="21600"/>
                    </a:lnTo>
                    <a:lnTo>
                      <a:pt x="15839" y="21600"/>
                    </a:lnTo>
                    <a:lnTo>
                      <a:pt x="21600" y="15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2" name="Triangle"/>
              <p:cNvSpPr/>
              <p:nvPr/>
            </p:nvSpPr>
            <p:spPr>
              <a:xfrm>
                <a:off x="30974" y="19824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662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3" name="Shape"/>
              <p:cNvSpPr/>
              <p:nvPr/>
            </p:nvSpPr>
            <p:spPr>
              <a:xfrm>
                <a:off x="25535" y="1330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30" y="0"/>
                    </a:moveTo>
                    <a:lnTo>
                      <a:pt x="0" y="313"/>
                    </a:lnTo>
                    <a:lnTo>
                      <a:pt x="15" y="12252"/>
                    </a:lnTo>
                    <a:lnTo>
                      <a:pt x="21600" y="21600"/>
                    </a:lnTo>
                    <a:lnTo>
                      <a:pt x="20905" y="20984"/>
                    </a:lnTo>
                    <a:lnTo>
                      <a:pt x="4895" y="1421"/>
                    </a:lnTo>
                    <a:lnTo>
                      <a:pt x="4459" y="892"/>
                    </a:lnTo>
                    <a:lnTo>
                      <a:pt x="3989" y="313"/>
                    </a:lnTo>
                    <a:lnTo>
                      <a:pt x="3730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4" name="Shape"/>
              <p:cNvSpPr/>
              <p:nvPr/>
            </p:nvSpPr>
            <p:spPr>
              <a:xfrm>
                <a:off x="111444" y="7061"/>
                <a:ext cx="16195" cy="17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7" y="0"/>
                    </a:moveTo>
                    <a:lnTo>
                      <a:pt x="356" y="5008"/>
                    </a:lnTo>
                    <a:lnTo>
                      <a:pt x="192" y="6051"/>
                    </a:lnTo>
                    <a:lnTo>
                      <a:pt x="119" y="6525"/>
                    </a:lnTo>
                    <a:lnTo>
                      <a:pt x="0" y="7284"/>
                    </a:lnTo>
                    <a:lnTo>
                      <a:pt x="4551" y="20729"/>
                    </a:lnTo>
                    <a:lnTo>
                      <a:pt x="4712" y="21204"/>
                    </a:lnTo>
                    <a:lnTo>
                      <a:pt x="4845" y="21600"/>
                    </a:lnTo>
                    <a:lnTo>
                      <a:pt x="21600" y="21600"/>
                    </a:lnTo>
                    <a:lnTo>
                      <a:pt x="21452" y="20729"/>
                    </a:lnTo>
                    <a:lnTo>
                      <a:pt x="21297" y="19815"/>
                    </a:lnTo>
                    <a:lnTo>
                      <a:pt x="19128" y="19815"/>
                    </a:lnTo>
                    <a:lnTo>
                      <a:pt x="6117" y="18803"/>
                    </a:lnTo>
                    <a:lnTo>
                      <a:pt x="5494" y="18803"/>
                    </a:lnTo>
                    <a:lnTo>
                      <a:pt x="7874" y="9511"/>
                    </a:lnTo>
                    <a:lnTo>
                      <a:pt x="7732" y="8579"/>
                    </a:lnTo>
                    <a:lnTo>
                      <a:pt x="4845" y="1247"/>
                    </a:lnTo>
                    <a:lnTo>
                      <a:pt x="4761" y="1041"/>
                    </a:lnTo>
                    <a:lnTo>
                      <a:pt x="1397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5" name="Shape"/>
              <p:cNvSpPr/>
              <p:nvPr/>
            </p:nvSpPr>
            <p:spPr>
              <a:xfrm>
                <a:off x="62682" y="9283"/>
                <a:ext cx="1365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0" y="0"/>
                    </a:moveTo>
                    <a:lnTo>
                      <a:pt x="397" y="1980"/>
                    </a:lnTo>
                    <a:lnTo>
                      <a:pt x="239" y="5359"/>
                    </a:lnTo>
                    <a:lnTo>
                      <a:pt x="125" y="7790"/>
                    </a:lnTo>
                    <a:lnTo>
                      <a:pt x="0" y="17682"/>
                    </a:lnTo>
                    <a:lnTo>
                      <a:pt x="410" y="21600"/>
                    </a:lnTo>
                    <a:lnTo>
                      <a:pt x="20913" y="21600"/>
                    </a:lnTo>
                    <a:lnTo>
                      <a:pt x="21600" y="17682"/>
                    </a:lnTo>
                    <a:lnTo>
                      <a:pt x="18695" y="17682"/>
                    </a:lnTo>
                    <a:lnTo>
                      <a:pt x="16439" y="13768"/>
                    </a:lnTo>
                    <a:lnTo>
                      <a:pt x="11018" y="13768"/>
                    </a:lnTo>
                    <a:lnTo>
                      <a:pt x="490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6" name="Shape"/>
              <p:cNvSpPr/>
              <p:nvPr/>
            </p:nvSpPr>
            <p:spPr>
              <a:xfrm>
                <a:off x="69368" y="1019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85" y="0"/>
                    </a:moveTo>
                    <a:lnTo>
                      <a:pt x="948" y="19676"/>
                    </a:lnTo>
                    <a:lnTo>
                      <a:pt x="0" y="21600"/>
                    </a:lnTo>
                    <a:lnTo>
                      <a:pt x="16266" y="21600"/>
                    </a:lnTo>
                    <a:lnTo>
                      <a:pt x="20103" y="10858"/>
                    </a:lnTo>
                    <a:lnTo>
                      <a:pt x="21157" y="7919"/>
                    </a:lnTo>
                    <a:lnTo>
                      <a:pt x="21600" y="6672"/>
                    </a:lnTo>
                    <a:lnTo>
                      <a:pt x="10685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7" name="Shape"/>
              <p:cNvSpPr/>
              <p:nvPr/>
            </p:nvSpPr>
            <p:spPr>
              <a:xfrm>
                <a:off x="65010" y="655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49" y="0"/>
                    </a:moveTo>
                    <a:lnTo>
                      <a:pt x="744" y="2020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141" y="20620"/>
                    </a:lnTo>
                    <a:lnTo>
                      <a:pt x="14892" y="10819"/>
                    </a:lnTo>
                    <a:lnTo>
                      <a:pt x="14104" y="9009"/>
                    </a:lnTo>
                    <a:lnTo>
                      <a:pt x="13612" y="7878"/>
                    </a:lnTo>
                    <a:lnTo>
                      <a:pt x="11449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8" name="Shape"/>
              <p:cNvSpPr/>
              <p:nvPr/>
            </p:nvSpPr>
            <p:spPr>
              <a:xfrm>
                <a:off x="106115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2335" y="21600"/>
                    </a:lnTo>
                    <a:lnTo>
                      <a:pt x="17894" y="140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0C2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20" name="object 123"/>
            <p:cNvSpPr/>
            <p:nvPr/>
          </p:nvSpPr>
          <p:spPr>
            <a:xfrm>
              <a:off x="520246" y="516596"/>
              <a:ext cx="16805" cy="3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649" y="468"/>
                  </a:lnTo>
                  <a:lnTo>
                    <a:pt x="11395" y="5416"/>
                  </a:lnTo>
                  <a:lnTo>
                    <a:pt x="4179" y="12422"/>
                  </a:lnTo>
                  <a:lnTo>
                    <a:pt x="0" y="16835"/>
                  </a:lnTo>
                  <a:lnTo>
                    <a:pt x="3249" y="21600"/>
                  </a:lnTo>
                  <a:lnTo>
                    <a:pt x="6334" y="19377"/>
                  </a:lnTo>
                  <a:lnTo>
                    <a:pt x="6938" y="15899"/>
                  </a:lnTo>
                  <a:lnTo>
                    <a:pt x="12048" y="9304"/>
                  </a:lnTo>
                  <a:lnTo>
                    <a:pt x="14563" y="5099"/>
                  </a:lnTo>
                  <a:lnTo>
                    <a:pt x="21142" y="166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1D3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1" name="object 124"/>
            <p:cNvSpPr/>
            <p:nvPr/>
          </p:nvSpPr>
          <p:spPr>
            <a:xfrm>
              <a:off x="599995" y="509433"/>
              <a:ext cx="12703" cy="16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62" y="0"/>
                  </a:moveTo>
                  <a:lnTo>
                    <a:pt x="8388" y="517"/>
                  </a:lnTo>
                  <a:lnTo>
                    <a:pt x="2071" y="2570"/>
                  </a:lnTo>
                  <a:lnTo>
                    <a:pt x="0" y="3087"/>
                  </a:lnTo>
                  <a:lnTo>
                    <a:pt x="5957" y="11188"/>
                  </a:lnTo>
                  <a:lnTo>
                    <a:pt x="1262" y="21002"/>
                  </a:lnTo>
                  <a:lnTo>
                    <a:pt x="15446" y="21600"/>
                  </a:lnTo>
                  <a:lnTo>
                    <a:pt x="6929" y="11948"/>
                  </a:lnTo>
                  <a:lnTo>
                    <a:pt x="14574" y="19013"/>
                  </a:lnTo>
                  <a:lnTo>
                    <a:pt x="21600" y="16200"/>
                  </a:lnTo>
                  <a:lnTo>
                    <a:pt x="13052" y="11576"/>
                  </a:lnTo>
                  <a:lnTo>
                    <a:pt x="7416" y="6854"/>
                  </a:lnTo>
                  <a:lnTo>
                    <a:pt x="9262" y="0"/>
                  </a:lnTo>
                  <a:close/>
                </a:path>
              </a:pathLst>
            </a:custGeom>
            <a:solidFill>
              <a:srgbClr val="2298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28" name="object 125"/>
            <p:cNvGrpSpPr/>
            <p:nvPr/>
          </p:nvGrpSpPr>
          <p:grpSpPr>
            <a:xfrm>
              <a:off x="532054" y="519820"/>
              <a:ext cx="15475" cy="30194"/>
              <a:chOff x="-1" y="0"/>
              <a:chExt cx="15474" cy="30193"/>
            </a:xfrm>
          </p:grpSpPr>
          <p:sp>
            <p:nvSpPr>
              <p:cNvPr id="522" name="Shape"/>
              <p:cNvSpPr/>
              <p:nvPr/>
            </p:nvSpPr>
            <p:spPr>
              <a:xfrm>
                <a:off x="109" y="15050"/>
                <a:ext cx="12703" cy="15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21" y="0"/>
                    </a:moveTo>
                    <a:lnTo>
                      <a:pt x="0" y="0"/>
                    </a:lnTo>
                    <a:lnTo>
                      <a:pt x="12207" y="6108"/>
                    </a:lnTo>
                    <a:lnTo>
                      <a:pt x="13159" y="12601"/>
                    </a:lnTo>
                    <a:lnTo>
                      <a:pt x="12934" y="18191"/>
                    </a:lnTo>
                    <a:lnTo>
                      <a:pt x="21600" y="21600"/>
                    </a:lnTo>
                    <a:lnTo>
                      <a:pt x="21600" y="3895"/>
                    </a:lnTo>
                    <a:lnTo>
                      <a:pt x="12588" y="3895"/>
                    </a:lnTo>
                    <a:lnTo>
                      <a:pt x="2421" y="0"/>
                    </a:lnTo>
                    <a:close/>
                  </a:path>
                </a:pathLst>
              </a:custGeom>
              <a:solidFill>
                <a:srgbClr val="61A0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3" name="Shape"/>
              <p:cNvSpPr/>
              <p:nvPr/>
            </p:nvSpPr>
            <p:spPr>
              <a:xfrm>
                <a:off x="-2" y="8623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6" y="21600"/>
                    </a:lnTo>
                    <a:lnTo>
                      <a:pt x="211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0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4" name="Triangle"/>
              <p:cNvSpPr/>
              <p:nvPr/>
            </p:nvSpPr>
            <p:spPr>
              <a:xfrm>
                <a:off x="2768" y="7952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0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5" name="Shape"/>
              <p:cNvSpPr/>
              <p:nvPr/>
            </p:nvSpPr>
            <p:spPr>
              <a:xfrm>
                <a:off x="1645" y="3647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886" y="0"/>
                    </a:lnTo>
                    <a:lnTo>
                      <a:pt x="0" y="843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0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6" name="Triangle"/>
              <p:cNvSpPr/>
              <p:nvPr/>
            </p:nvSpPr>
            <p:spPr>
              <a:xfrm>
                <a:off x="512" y="158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0335" y="126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A0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7" name="Triangle"/>
              <p:cNvSpPr/>
              <p:nvPr/>
            </p:nvSpPr>
            <p:spPr>
              <a:xfrm>
                <a:off x="1728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3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23" y="0"/>
                    </a:lnTo>
                    <a:close/>
                  </a:path>
                </a:pathLst>
              </a:custGeom>
              <a:solidFill>
                <a:srgbClr val="61A0A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31" name="object 126"/>
            <p:cNvGrpSpPr/>
            <p:nvPr/>
          </p:nvGrpSpPr>
          <p:grpSpPr>
            <a:xfrm>
              <a:off x="586253" y="516113"/>
              <a:ext cx="19181" cy="26586"/>
              <a:chOff x="0" y="0"/>
              <a:chExt cx="19180" cy="26585"/>
            </a:xfrm>
          </p:grpSpPr>
          <p:sp>
            <p:nvSpPr>
              <p:cNvPr id="529" name="Shape"/>
              <p:cNvSpPr/>
              <p:nvPr/>
            </p:nvSpPr>
            <p:spPr>
              <a:xfrm>
                <a:off x="-1" y="1388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38"/>
                    </a:moveTo>
                    <a:lnTo>
                      <a:pt x="17377" y="15753"/>
                    </a:lnTo>
                    <a:lnTo>
                      <a:pt x="15526" y="12342"/>
                    </a:lnTo>
                    <a:lnTo>
                      <a:pt x="14925" y="11190"/>
                    </a:lnTo>
                    <a:lnTo>
                      <a:pt x="15063" y="10735"/>
                    </a:lnTo>
                    <a:lnTo>
                      <a:pt x="15880" y="8365"/>
                    </a:lnTo>
                    <a:lnTo>
                      <a:pt x="15689" y="6671"/>
                    </a:lnTo>
                    <a:lnTo>
                      <a:pt x="15608" y="6214"/>
                    </a:lnTo>
                    <a:lnTo>
                      <a:pt x="13319" y="6824"/>
                    </a:lnTo>
                    <a:lnTo>
                      <a:pt x="13319" y="10735"/>
                    </a:lnTo>
                    <a:lnTo>
                      <a:pt x="11901" y="10408"/>
                    </a:lnTo>
                    <a:lnTo>
                      <a:pt x="9315" y="9801"/>
                    </a:lnTo>
                    <a:lnTo>
                      <a:pt x="10677" y="8365"/>
                    </a:lnTo>
                    <a:lnTo>
                      <a:pt x="11629" y="7453"/>
                    </a:lnTo>
                    <a:lnTo>
                      <a:pt x="13156" y="10408"/>
                    </a:lnTo>
                    <a:lnTo>
                      <a:pt x="13319" y="10735"/>
                    </a:lnTo>
                    <a:lnTo>
                      <a:pt x="13319" y="6824"/>
                    </a:lnTo>
                    <a:lnTo>
                      <a:pt x="11848" y="7214"/>
                    </a:lnTo>
                    <a:lnTo>
                      <a:pt x="12420" y="6671"/>
                    </a:lnTo>
                    <a:lnTo>
                      <a:pt x="8225" y="4368"/>
                    </a:lnTo>
                    <a:lnTo>
                      <a:pt x="8253" y="10408"/>
                    </a:lnTo>
                    <a:lnTo>
                      <a:pt x="6563" y="10408"/>
                    </a:lnTo>
                    <a:lnTo>
                      <a:pt x="3350" y="8365"/>
                    </a:lnTo>
                    <a:lnTo>
                      <a:pt x="5529" y="3194"/>
                    </a:lnTo>
                    <a:lnTo>
                      <a:pt x="5692" y="2803"/>
                    </a:lnTo>
                    <a:lnTo>
                      <a:pt x="3241" y="0"/>
                    </a:lnTo>
                    <a:lnTo>
                      <a:pt x="0" y="2063"/>
                    </a:lnTo>
                    <a:lnTo>
                      <a:pt x="871" y="6214"/>
                    </a:lnTo>
                    <a:lnTo>
                      <a:pt x="1062" y="13538"/>
                    </a:lnTo>
                    <a:lnTo>
                      <a:pt x="408" y="17754"/>
                    </a:lnTo>
                    <a:lnTo>
                      <a:pt x="272" y="18710"/>
                    </a:lnTo>
                    <a:lnTo>
                      <a:pt x="5201" y="20731"/>
                    </a:lnTo>
                    <a:lnTo>
                      <a:pt x="10241" y="18710"/>
                    </a:lnTo>
                    <a:lnTo>
                      <a:pt x="11168" y="17754"/>
                    </a:lnTo>
                    <a:lnTo>
                      <a:pt x="9070" y="12886"/>
                    </a:lnTo>
                    <a:lnTo>
                      <a:pt x="12257" y="12342"/>
                    </a:lnTo>
                    <a:lnTo>
                      <a:pt x="14735" y="20731"/>
                    </a:lnTo>
                    <a:lnTo>
                      <a:pt x="15007" y="21600"/>
                    </a:lnTo>
                    <a:lnTo>
                      <a:pt x="20564" y="17754"/>
                    </a:lnTo>
                    <a:lnTo>
                      <a:pt x="21137" y="15753"/>
                    </a:lnTo>
                    <a:lnTo>
                      <a:pt x="21600" y="13538"/>
                    </a:lnTo>
                    <a:close/>
                  </a:path>
                </a:pathLst>
              </a:custGeom>
              <a:solidFill>
                <a:srgbClr val="509F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0" name="Shape"/>
              <p:cNvSpPr/>
              <p:nvPr/>
            </p:nvSpPr>
            <p:spPr>
              <a:xfrm>
                <a:off x="6476" y="-1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650" y="0"/>
                    </a:lnTo>
                    <a:lnTo>
                      <a:pt x="7473" y="4100"/>
                    </a:lnTo>
                    <a:lnTo>
                      <a:pt x="3123" y="11801"/>
                    </a:lnTo>
                    <a:lnTo>
                      <a:pt x="0" y="1590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09F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35" name="object 127"/>
            <p:cNvGrpSpPr/>
            <p:nvPr/>
          </p:nvGrpSpPr>
          <p:grpSpPr>
            <a:xfrm>
              <a:off x="579392" y="522968"/>
              <a:ext cx="14770" cy="19090"/>
              <a:chOff x="-1" y="0"/>
              <a:chExt cx="14769" cy="19089"/>
            </a:xfrm>
          </p:grpSpPr>
          <p:sp>
            <p:nvSpPr>
              <p:cNvPr id="532" name="Triangle"/>
              <p:cNvSpPr/>
              <p:nvPr/>
            </p:nvSpPr>
            <p:spPr>
              <a:xfrm>
                <a:off x="752" y="6383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75" y="0"/>
                    </a:moveTo>
                    <a:lnTo>
                      <a:pt x="0" y="21600"/>
                    </a:lnTo>
                    <a:lnTo>
                      <a:pt x="21600" y="7744"/>
                    </a:lnTo>
                    <a:lnTo>
                      <a:pt x="5175" y="0"/>
                    </a:lnTo>
                    <a:close/>
                  </a:path>
                </a:pathLst>
              </a:custGeom>
              <a:solidFill>
                <a:srgbClr val="3C94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3" name="Shape"/>
              <p:cNvSpPr/>
              <p:nvPr/>
            </p:nvSpPr>
            <p:spPr>
              <a:xfrm>
                <a:off x="-2" y="3854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610"/>
                    </a:lnTo>
                    <a:lnTo>
                      <a:pt x="17656" y="21600"/>
                    </a:lnTo>
                    <a:lnTo>
                      <a:pt x="19665" y="1061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94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4" name="Shape"/>
              <p:cNvSpPr/>
              <p:nvPr/>
            </p:nvSpPr>
            <p:spPr>
              <a:xfrm>
                <a:off x="2063" y="-1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38" y="0"/>
                    </a:moveTo>
                    <a:lnTo>
                      <a:pt x="1284" y="15742"/>
                    </a:lnTo>
                    <a:lnTo>
                      <a:pt x="813" y="17903"/>
                    </a:lnTo>
                    <a:lnTo>
                      <a:pt x="0" y="21600"/>
                    </a:lnTo>
                    <a:lnTo>
                      <a:pt x="9070" y="17903"/>
                    </a:lnTo>
                    <a:lnTo>
                      <a:pt x="8329" y="15742"/>
                    </a:lnTo>
                    <a:lnTo>
                      <a:pt x="21600" y="5965"/>
                    </a:lnTo>
                    <a:lnTo>
                      <a:pt x="4738" y="0"/>
                    </a:lnTo>
                    <a:close/>
                  </a:path>
                </a:pathLst>
              </a:custGeom>
              <a:solidFill>
                <a:srgbClr val="3C94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36" name="object 128"/>
            <p:cNvSpPr/>
            <p:nvPr/>
          </p:nvSpPr>
          <p:spPr>
            <a:xfrm>
              <a:off x="565807" y="52859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1" y="0"/>
                  </a:moveTo>
                  <a:lnTo>
                    <a:pt x="0" y="3232"/>
                  </a:lnTo>
                  <a:lnTo>
                    <a:pt x="12167" y="21600"/>
                  </a:lnTo>
                  <a:lnTo>
                    <a:pt x="21600" y="16788"/>
                  </a:lnTo>
                  <a:lnTo>
                    <a:pt x="11911" y="0"/>
                  </a:lnTo>
                  <a:close/>
                </a:path>
              </a:pathLst>
            </a:custGeom>
            <a:solidFill>
              <a:srgbClr val="76B6B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37" name="object 129"/>
            <p:cNvSpPr/>
            <p:nvPr/>
          </p:nvSpPr>
          <p:spPr>
            <a:xfrm>
              <a:off x="542337" y="52281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42" y="0"/>
                  </a:moveTo>
                  <a:lnTo>
                    <a:pt x="9575" y="470"/>
                  </a:lnTo>
                  <a:lnTo>
                    <a:pt x="4771" y="1846"/>
                  </a:lnTo>
                  <a:lnTo>
                    <a:pt x="0" y="21600"/>
                  </a:lnTo>
                  <a:lnTo>
                    <a:pt x="21600" y="16341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70B5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38" name="object 130"/>
            <p:cNvSpPr/>
            <p:nvPr/>
          </p:nvSpPr>
          <p:spPr>
            <a:xfrm>
              <a:off x="558860" y="53094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8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306" y="21600"/>
                  </a:lnTo>
                  <a:lnTo>
                    <a:pt x="21600" y="18794"/>
                  </a:lnTo>
                  <a:lnTo>
                    <a:pt x="19789" y="0"/>
                  </a:lnTo>
                  <a:close/>
                </a:path>
              </a:pathLst>
            </a:custGeom>
            <a:solidFill>
              <a:srgbClr val="59A2C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39" name="object 131"/>
            <p:cNvSpPr/>
            <p:nvPr/>
          </p:nvSpPr>
          <p:spPr>
            <a:xfrm>
              <a:off x="550764" y="52144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13" y="0"/>
                  </a:moveTo>
                  <a:lnTo>
                    <a:pt x="9577" y="822"/>
                  </a:lnTo>
                  <a:lnTo>
                    <a:pt x="0" y="1647"/>
                  </a:lnTo>
                  <a:lnTo>
                    <a:pt x="9251" y="21600"/>
                  </a:lnTo>
                  <a:lnTo>
                    <a:pt x="21600" y="9755"/>
                  </a:lnTo>
                  <a:lnTo>
                    <a:pt x="19513" y="0"/>
                  </a:lnTo>
                  <a:close/>
                </a:path>
              </a:pathLst>
            </a:custGeom>
            <a:solidFill>
              <a:srgbClr val="68B5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40" name="object 132"/>
            <p:cNvSpPr/>
            <p:nvPr/>
          </p:nvSpPr>
          <p:spPr>
            <a:xfrm>
              <a:off x="590114" y="52783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4" y="0"/>
                  </a:moveTo>
                  <a:lnTo>
                    <a:pt x="2549" y="9156"/>
                  </a:lnTo>
                  <a:lnTo>
                    <a:pt x="1768" y="9304"/>
                  </a:lnTo>
                  <a:lnTo>
                    <a:pt x="2761" y="12479"/>
                  </a:lnTo>
                  <a:lnTo>
                    <a:pt x="0" y="17759"/>
                  </a:lnTo>
                  <a:lnTo>
                    <a:pt x="1768" y="19864"/>
                  </a:lnTo>
                  <a:lnTo>
                    <a:pt x="21600" y="21600"/>
                  </a:lnTo>
                  <a:lnTo>
                    <a:pt x="14445" y="12185"/>
                  </a:lnTo>
                  <a:lnTo>
                    <a:pt x="15225" y="4024"/>
                  </a:lnTo>
                  <a:lnTo>
                    <a:pt x="7574" y="0"/>
                  </a:lnTo>
                  <a:close/>
                </a:path>
              </a:pathLst>
            </a:custGeom>
            <a:solidFill>
              <a:srgbClr val="4092A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41" name="object 133"/>
            <p:cNvSpPr/>
            <p:nvPr/>
          </p:nvSpPr>
          <p:spPr>
            <a:xfrm>
              <a:off x="571960" y="52549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6" y="0"/>
                  </a:moveTo>
                  <a:lnTo>
                    <a:pt x="0" y="8076"/>
                  </a:lnTo>
                  <a:lnTo>
                    <a:pt x="4837" y="8831"/>
                  </a:lnTo>
                  <a:lnTo>
                    <a:pt x="8886" y="21600"/>
                  </a:lnTo>
                  <a:lnTo>
                    <a:pt x="18171" y="18805"/>
                  </a:lnTo>
                  <a:lnTo>
                    <a:pt x="21600" y="9063"/>
                  </a:lnTo>
                  <a:lnTo>
                    <a:pt x="14286" y="0"/>
                  </a:lnTo>
                  <a:close/>
                </a:path>
              </a:pathLst>
            </a:custGeom>
            <a:solidFill>
              <a:srgbClr val="509F6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42" name="object 134"/>
            <p:cNvSpPr/>
            <p:nvPr/>
          </p:nvSpPr>
          <p:spPr>
            <a:xfrm>
              <a:off x="564562" y="54137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52" y="0"/>
                  </a:moveTo>
                  <a:lnTo>
                    <a:pt x="6214" y="1134"/>
                  </a:lnTo>
                  <a:lnTo>
                    <a:pt x="318" y="3914"/>
                  </a:lnTo>
                  <a:lnTo>
                    <a:pt x="0" y="21600"/>
                  </a:lnTo>
                  <a:lnTo>
                    <a:pt x="12372" y="19198"/>
                  </a:lnTo>
                  <a:lnTo>
                    <a:pt x="21600" y="17368"/>
                  </a:lnTo>
                  <a:lnTo>
                    <a:pt x="8652" y="0"/>
                  </a:lnTo>
                  <a:close/>
                </a:path>
              </a:pathLst>
            </a:custGeom>
            <a:solidFill>
              <a:srgbClr val="559E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43" name="object 135"/>
            <p:cNvSpPr/>
            <p:nvPr/>
          </p:nvSpPr>
          <p:spPr>
            <a:xfrm>
              <a:off x="556244" y="51787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23" y="0"/>
                  </a:moveTo>
                  <a:lnTo>
                    <a:pt x="571" y="627"/>
                  </a:lnTo>
                  <a:lnTo>
                    <a:pt x="0" y="5439"/>
                  </a:lnTo>
                  <a:lnTo>
                    <a:pt x="8391" y="21600"/>
                  </a:lnTo>
                  <a:lnTo>
                    <a:pt x="21600" y="9220"/>
                  </a:lnTo>
                  <a:lnTo>
                    <a:pt x="13637" y="1652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70B5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46" name="object 136"/>
            <p:cNvGrpSpPr/>
            <p:nvPr/>
          </p:nvGrpSpPr>
          <p:grpSpPr>
            <a:xfrm>
              <a:off x="583922" y="527536"/>
              <a:ext cx="13899" cy="20962"/>
              <a:chOff x="-1" y="0"/>
              <a:chExt cx="13898" cy="20961"/>
            </a:xfrm>
          </p:grpSpPr>
          <p:sp>
            <p:nvSpPr>
              <p:cNvPr id="544" name="Shape"/>
              <p:cNvSpPr/>
              <p:nvPr/>
            </p:nvSpPr>
            <p:spPr>
              <a:xfrm>
                <a:off x="-2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118" y="4493"/>
                    </a:lnTo>
                    <a:lnTo>
                      <a:pt x="19559" y="3814"/>
                    </a:lnTo>
                    <a:lnTo>
                      <a:pt x="10431" y="0"/>
                    </a:lnTo>
                    <a:lnTo>
                      <a:pt x="0" y="15814"/>
                    </a:lnTo>
                    <a:lnTo>
                      <a:pt x="13918" y="2147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092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5" name="Shape"/>
              <p:cNvSpPr/>
              <p:nvPr/>
            </p:nvSpPr>
            <p:spPr>
              <a:xfrm>
                <a:off x="1193" y="8255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37"/>
                    </a:moveTo>
                    <a:lnTo>
                      <a:pt x="16015" y="3162"/>
                    </a:lnTo>
                    <a:lnTo>
                      <a:pt x="17781" y="0"/>
                    </a:lnTo>
                    <a:lnTo>
                      <a:pt x="0" y="10858"/>
                    </a:lnTo>
                    <a:lnTo>
                      <a:pt x="3914" y="13227"/>
                    </a:lnTo>
                    <a:lnTo>
                      <a:pt x="10430" y="14136"/>
                    </a:lnTo>
                    <a:lnTo>
                      <a:pt x="13310" y="21600"/>
                    </a:lnTo>
                    <a:lnTo>
                      <a:pt x="21600" y="16737"/>
                    </a:lnTo>
                    <a:close/>
                  </a:path>
                </a:pathLst>
              </a:custGeom>
              <a:solidFill>
                <a:srgbClr val="4092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49" name="object 137"/>
            <p:cNvGrpSpPr/>
            <p:nvPr/>
          </p:nvGrpSpPr>
          <p:grpSpPr>
            <a:xfrm>
              <a:off x="619064" y="171483"/>
              <a:ext cx="63110" cy="346438"/>
              <a:chOff x="-1" y="-1"/>
              <a:chExt cx="63109" cy="346437"/>
            </a:xfrm>
          </p:grpSpPr>
          <p:sp>
            <p:nvSpPr>
              <p:cNvPr id="547" name="Shape"/>
              <p:cNvSpPr/>
              <p:nvPr/>
            </p:nvSpPr>
            <p:spPr>
              <a:xfrm>
                <a:off x="5303" y="331892"/>
                <a:ext cx="15736" cy="14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9" y="0"/>
                    </a:lnTo>
                    <a:lnTo>
                      <a:pt x="2749" y="6025"/>
                    </a:lnTo>
                    <a:lnTo>
                      <a:pt x="1487" y="9746"/>
                    </a:lnTo>
                    <a:lnTo>
                      <a:pt x="0" y="13993"/>
                    </a:lnTo>
                    <a:lnTo>
                      <a:pt x="1873" y="21600"/>
                    </a:lnTo>
                    <a:lnTo>
                      <a:pt x="6737" y="16676"/>
                    </a:lnTo>
                    <a:lnTo>
                      <a:pt x="11114" y="1014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58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8" name="Shape"/>
              <p:cNvSpPr/>
              <p:nvPr/>
            </p:nvSpPr>
            <p:spPr>
              <a:xfrm>
                <a:off x="-2" y="-2"/>
                <a:ext cx="63111" cy="336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0" y="0"/>
                    </a:moveTo>
                    <a:lnTo>
                      <a:pt x="784" y="492"/>
                    </a:lnTo>
                    <a:lnTo>
                      <a:pt x="774" y="1059"/>
                    </a:lnTo>
                    <a:lnTo>
                      <a:pt x="896" y="1641"/>
                    </a:lnTo>
                    <a:lnTo>
                      <a:pt x="413" y="2176"/>
                    </a:lnTo>
                    <a:lnTo>
                      <a:pt x="3574" y="2924"/>
                    </a:lnTo>
                    <a:lnTo>
                      <a:pt x="4513" y="3726"/>
                    </a:lnTo>
                    <a:lnTo>
                      <a:pt x="3401" y="4529"/>
                    </a:lnTo>
                    <a:lnTo>
                      <a:pt x="413" y="5284"/>
                    </a:lnTo>
                    <a:lnTo>
                      <a:pt x="702" y="5672"/>
                    </a:lnTo>
                    <a:lnTo>
                      <a:pt x="743" y="5721"/>
                    </a:lnTo>
                    <a:lnTo>
                      <a:pt x="1234" y="6225"/>
                    </a:lnTo>
                    <a:lnTo>
                      <a:pt x="1243" y="6643"/>
                    </a:lnTo>
                    <a:lnTo>
                      <a:pt x="1364" y="10127"/>
                    </a:lnTo>
                    <a:lnTo>
                      <a:pt x="1400" y="11774"/>
                    </a:lnTo>
                    <a:lnTo>
                      <a:pt x="1441" y="13656"/>
                    </a:lnTo>
                    <a:lnTo>
                      <a:pt x="1315" y="17165"/>
                    </a:lnTo>
                    <a:lnTo>
                      <a:pt x="891" y="20160"/>
                    </a:lnTo>
                    <a:lnTo>
                      <a:pt x="857" y="20396"/>
                    </a:lnTo>
                    <a:lnTo>
                      <a:pt x="830" y="20590"/>
                    </a:lnTo>
                    <a:lnTo>
                      <a:pt x="780" y="20823"/>
                    </a:lnTo>
                    <a:lnTo>
                      <a:pt x="743" y="20996"/>
                    </a:lnTo>
                    <a:lnTo>
                      <a:pt x="48" y="21336"/>
                    </a:lnTo>
                    <a:lnTo>
                      <a:pt x="0" y="21600"/>
                    </a:lnTo>
                    <a:lnTo>
                      <a:pt x="217" y="21589"/>
                    </a:lnTo>
                    <a:lnTo>
                      <a:pt x="626" y="21549"/>
                    </a:lnTo>
                    <a:lnTo>
                      <a:pt x="1333" y="21446"/>
                    </a:lnTo>
                    <a:lnTo>
                      <a:pt x="1660" y="21446"/>
                    </a:lnTo>
                    <a:lnTo>
                      <a:pt x="1865" y="21289"/>
                    </a:lnTo>
                    <a:lnTo>
                      <a:pt x="7200" y="21289"/>
                    </a:lnTo>
                    <a:lnTo>
                      <a:pt x="7429" y="21251"/>
                    </a:lnTo>
                    <a:lnTo>
                      <a:pt x="8129" y="21154"/>
                    </a:lnTo>
                    <a:lnTo>
                      <a:pt x="8203" y="21137"/>
                    </a:lnTo>
                    <a:lnTo>
                      <a:pt x="5283" y="21137"/>
                    </a:lnTo>
                    <a:lnTo>
                      <a:pt x="2852" y="20895"/>
                    </a:lnTo>
                    <a:lnTo>
                      <a:pt x="1660" y="20396"/>
                    </a:lnTo>
                    <a:lnTo>
                      <a:pt x="2973" y="19777"/>
                    </a:lnTo>
                    <a:lnTo>
                      <a:pt x="6153" y="19755"/>
                    </a:lnTo>
                    <a:lnTo>
                      <a:pt x="12542" y="19755"/>
                    </a:lnTo>
                    <a:lnTo>
                      <a:pt x="16605" y="18311"/>
                    </a:lnTo>
                    <a:lnTo>
                      <a:pt x="20476" y="15172"/>
                    </a:lnTo>
                    <a:lnTo>
                      <a:pt x="21600" y="11774"/>
                    </a:lnTo>
                    <a:lnTo>
                      <a:pt x="20429" y="8485"/>
                    </a:lnTo>
                    <a:lnTo>
                      <a:pt x="17467" y="5721"/>
                    </a:lnTo>
                    <a:lnTo>
                      <a:pt x="14459" y="5721"/>
                    </a:lnTo>
                    <a:lnTo>
                      <a:pt x="13132" y="5569"/>
                    </a:lnTo>
                    <a:lnTo>
                      <a:pt x="13739" y="5371"/>
                    </a:lnTo>
                    <a:lnTo>
                      <a:pt x="16584" y="5284"/>
                    </a:lnTo>
                    <a:lnTo>
                      <a:pt x="13736" y="3777"/>
                    </a:lnTo>
                    <a:lnTo>
                      <a:pt x="10606" y="2504"/>
                    </a:lnTo>
                    <a:lnTo>
                      <a:pt x="6733" y="1300"/>
                    </a:lnTo>
                    <a:lnTo>
                      <a:pt x="1660" y="0"/>
                    </a:lnTo>
                    <a:close/>
                  </a:path>
                </a:pathLst>
              </a:custGeom>
              <a:solidFill>
                <a:srgbClr val="358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50" name="object 138"/>
            <p:cNvSpPr/>
            <p:nvPr/>
          </p:nvSpPr>
          <p:spPr>
            <a:xfrm>
              <a:off x="657335" y="25091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11" y="0"/>
                  </a:moveTo>
                  <a:lnTo>
                    <a:pt x="3060" y="4319"/>
                  </a:lnTo>
                  <a:lnTo>
                    <a:pt x="0" y="14083"/>
                  </a:lnTo>
                  <a:lnTo>
                    <a:pt x="6691" y="21600"/>
                  </a:lnTo>
                  <a:lnTo>
                    <a:pt x="21600" y="19178"/>
                  </a:lnTo>
                  <a:lnTo>
                    <a:pt x="20087" y="9651"/>
                  </a:lnTo>
                  <a:lnTo>
                    <a:pt x="18288" y="4984"/>
                  </a:lnTo>
                  <a:lnTo>
                    <a:pt x="17411" y="0"/>
                  </a:lnTo>
                  <a:close/>
                </a:path>
              </a:pathLst>
            </a:custGeom>
            <a:solidFill>
              <a:srgbClr val="0579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1" name="object 139"/>
            <p:cNvSpPr/>
            <p:nvPr/>
          </p:nvSpPr>
          <p:spPr>
            <a:xfrm>
              <a:off x="624285" y="405738"/>
              <a:ext cx="1901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" y="0"/>
                  </a:moveTo>
                  <a:lnTo>
                    <a:pt x="0" y="15895"/>
                  </a:lnTo>
                  <a:lnTo>
                    <a:pt x="7158" y="21600"/>
                  </a:lnTo>
                  <a:lnTo>
                    <a:pt x="16547" y="21119"/>
                  </a:lnTo>
                  <a:lnTo>
                    <a:pt x="21600" y="18456"/>
                  </a:lnTo>
                  <a:lnTo>
                    <a:pt x="21122" y="8286"/>
                  </a:lnTo>
                  <a:lnTo>
                    <a:pt x="14539" y="4418"/>
                  </a:lnTo>
                  <a:lnTo>
                    <a:pt x="6497" y="295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205D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2" name="object 140"/>
            <p:cNvSpPr/>
            <p:nvPr/>
          </p:nvSpPr>
          <p:spPr>
            <a:xfrm>
              <a:off x="639441" y="37408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38" y="0"/>
                  </a:moveTo>
                  <a:lnTo>
                    <a:pt x="0" y="4624"/>
                  </a:lnTo>
                  <a:lnTo>
                    <a:pt x="3215" y="21600"/>
                  </a:lnTo>
                  <a:lnTo>
                    <a:pt x="16471" y="17735"/>
                  </a:lnTo>
                  <a:lnTo>
                    <a:pt x="21600" y="10289"/>
                  </a:lnTo>
                  <a:lnTo>
                    <a:pt x="18068" y="3101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178D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3" name="object 141"/>
            <p:cNvSpPr/>
            <p:nvPr/>
          </p:nvSpPr>
          <p:spPr>
            <a:xfrm>
              <a:off x="638577" y="33565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661" y="3858"/>
                  </a:lnTo>
                  <a:lnTo>
                    <a:pt x="11366" y="4039"/>
                  </a:lnTo>
                  <a:lnTo>
                    <a:pt x="10820" y="4039"/>
                  </a:lnTo>
                  <a:lnTo>
                    <a:pt x="0" y="17184"/>
                  </a:lnTo>
                  <a:lnTo>
                    <a:pt x="3880" y="21600"/>
                  </a:lnTo>
                  <a:lnTo>
                    <a:pt x="20699" y="1718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298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4" name="object 142"/>
            <p:cNvSpPr/>
            <p:nvPr/>
          </p:nvSpPr>
          <p:spPr>
            <a:xfrm>
              <a:off x="329453" y="123034"/>
              <a:ext cx="54319" cy="53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97" y="0"/>
                  </a:moveTo>
                  <a:lnTo>
                    <a:pt x="1921" y="4337"/>
                  </a:lnTo>
                  <a:lnTo>
                    <a:pt x="0" y="11366"/>
                  </a:lnTo>
                  <a:lnTo>
                    <a:pt x="2677" y="18112"/>
                  </a:lnTo>
                  <a:lnTo>
                    <a:pt x="9197" y="21600"/>
                  </a:lnTo>
                  <a:lnTo>
                    <a:pt x="18403" y="18486"/>
                  </a:lnTo>
                  <a:lnTo>
                    <a:pt x="21600" y="10206"/>
                  </a:lnTo>
                  <a:lnTo>
                    <a:pt x="18595" y="2223"/>
                  </a:lnTo>
                  <a:lnTo>
                    <a:pt x="9197" y="0"/>
                  </a:lnTo>
                  <a:close/>
                </a:path>
              </a:pathLst>
            </a:custGeom>
            <a:solidFill>
              <a:srgbClr val="50878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5" name="object 143"/>
            <p:cNvSpPr/>
            <p:nvPr/>
          </p:nvSpPr>
          <p:spPr>
            <a:xfrm>
              <a:off x="335307" y="129117"/>
              <a:ext cx="46609" cy="4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64" y="0"/>
                  </a:moveTo>
                  <a:lnTo>
                    <a:pt x="15469" y="700"/>
                  </a:lnTo>
                  <a:lnTo>
                    <a:pt x="15304" y="633"/>
                  </a:lnTo>
                  <a:lnTo>
                    <a:pt x="15492" y="3875"/>
                  </a:lnTo>
                  <a:lnTo>
                    <a:pt x="13732" y="4380"/>
                  </a:lnTo>
                  <a:lnTo>
                    <a:pt x="8852" y="8154"/>
                  </a:lnTo>
                  <a:lnTo>
                    <a:pt x="6168" y="9811"/>
                  </a:lnTo>
                  <a:lnTo>
                    <a:pt x="2760" y="7237"/>
                  </a:lnTo>
                  <a:lnTo>
                    <a:pt x="3184" y="3618"/>
                  </a:lnTo>
                  <a:lnTo>
                    <a:pt x="147" y="5128"/>
                  </a:lnTo>
                  <a:lnTo>
                    <a:pt x="106" y="5330"/>
                  </a:lnTo>
                  <a:lnTo>
                    <a:pt x="171" y="5566"/>
                  </a:lnTo>
                  <a:lnTo>
                    <a:pt x="147" y="5775"/>
                  </a:lnTo>
                  <a:lnTo>
                    <a:pt x="1004" y="13340"/>
                  </a:lnTo>
                  <a:lnTo>
                    <a:pt x="5234" y="15848"/>
                  </a:lnTo>
                  <a:lnTo>
                    <a:pt x="11272" y="15328"/>
                  </a:lnTo>
                  <a:lnTo>
                    <a:pt x="17552" y="13807"/>
                  </a:lnTo>
                  <a:lnTo>
                    <a:pt x="13774" y="16496"/>
                  </a:lnTo>
                  <a:lnTo>
                    <a:pt x="9646" y="17290"/>
                  </a:lnTo>
                  <a:lnTo>
                    <a:pt x="5330" y="17065"/>
                  </a:lnTo>
                  <a:lnTo>
                    <a:pt x="989" y="16698"/>
                  </a:lnTo>
                  <a:lnTo>
                    <a:pt x="0" y="18221"/>
                  </a:lnTo>
                  <a:lnTo>
                    <a:pt x="7475" y="21072"/>
                  </a:lnTo>
                  <a:lnTo>
                    <a:pt x="8005" y="21200"/>
                  </a:lnTo>
                  <a:lnTo>
                    <a:pt x="11057" y="21600"/>
                  </a:lnTo>
                  <a:lnTo>
                    <a:pt x="13991" y="21233"/>
                  </a:lnTo>
                  <a:lnTo>
                    <a:pt x="16808" y="19883"/>
                  </a:lnTo>
                  <a:lnTo>
                    <a:pt x="19512" y="17339"/>
                  </a:lnTo>
                  <a:lnTo>
                    <a:pt x="21379" y="13462"/>
                  </a:lnTo>
                  <a:lnTo>
                    <a:pt x="21600" y="8987"/>
                  </a:lnTo>
                  <a:lnTo>
                    <a:pt x="20356" y="4673"/>
                  </a:lnTo>
                  <a:lnTo>
                    <a:pt x="17829" y="1273"/>
                  </a:lnTo>
                  <a:lnTo>
                    <a:pt x="16364" y="0"/>
                  </a:lnTo>
                  <a:close/>
                </a:path>
              </a:pathLst>
            </a:custGeom>
            <a:solidFill>
              <a:srgbClr val="30A3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6" name="object 144"/>
            <p:cNvSpPr/>
            <p:nvPr/>
          </p:nvSpPr>
          <p:spPr>
            <a:xfrm>
              <a:off x="340464" y="127969"/>
              <a:ext cx="28274" cy="15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37" y="0"/>
                  </a:moveTo>
                  <a:lnTo>
                    <a:pt x="5328" y="2084"/>
                  </a:lnTo>
                  <a:lnTo>
                    <a:pt x="0" y="6736"/>
                  </a:lnTo>
                  <a:lnTo>
                    <a:pt x="2047" y="20034"/>
                  </a:lnTo>
                  <a:lnTo>
                    <a:pt x="10159" y="21600"/>
                  </a:lnTo>
                  <a:lnTo>
                    <a:pt x="15739" y="17047"/>
                  </a:lnTo>
                  <a:lnTo>
                    <a:pt x="18698" y="13322"/>
                  </a:lnTo>
                  <a:lnTo>
                    <a:pt x="21600" y="11973"/>
                  </a:lnTo>
                  <a:lnTo>
                    <a:pt x="21289" y="3317"/>
                  </a:lnTo>
                  <a:lnTo>
                    <a:pt x="15649" y="428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76B6B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63" name="object 145"/>
            <p:cNvGrpSpPr/>
            <p:nvPr/>
          </p:nvGrpSpPr>
          <p:grpSpPr>
            <a:xfrm>
              <a:off x="329287" y="129402"/>
              <a:ext cx="43897" cy="44113"/>
              <a:chOff x="0" y="0"/>
              <a:chExt cx="43895" cy="44112"/>
            </a:xfrm>
          </p:grpSpPr>
          <p:sp>
            <p:nvSpPr>
              <p:cNvPr id="557" name="Triangle"/>
              <p:cNvSpPr/>
              <p:nvPr/>
            </p:nvSpPr>
            <p:spPr>
              <a:xfrm>
                <a:off x="0" y="27725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4549" y="0"/>
                    </a:lnTo>
                    <a:lnTo>
                      <a:pt x="0" y="984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8" name="Shape"/>
              <p:cNvSpPr/>
              <p:nvPr/>
            </p:nvSpPr>
            <p:spPr>
              <a:xfrm>
                <a:off x="2908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88"/>
                    </a:moveTo>
                    <a:lnTo>
                      <a:pt x="17892" y="0"/>
                    </a:lnTo>
                    <a:lnTo>
                      <a:pt x="7465" y="5841"/>
                    </a:lnTo>
                    <a:lnTo>
                      <a:pt x="2958" y="9782"/>
                    </a:lnTo>
                    <a:lnTo>
                      <a:pt x="0" y="21600"/>
                    </a:lnTo>
                    <a:lnTo>
                      <a:pt x="21600" y="12588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9" name="Shape"/>
              <p:cNvSpPr/>
              <p:nvPr/>
            </p:nvSpPr>
            <p:spPr>
              <a:xfrm>
                <a:off x="6184" y="113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594"/>
                    </a:lnTo>
                    <a:lnTo>
                      <a:pt x="13884" y="21600"/>
                    </a:lnTo>
                    <a:lnTo>
                      <a:pt x="20051" y="359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0" name="Shape"/>
              <p:cNvSpPr/>
              <p:nvPr/>
            </p:nvSpPr>
            <p:spPr>
              <a:xfrm>
                <a:off x="6680" y="31408"/>
                <a:ext cx="1661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43"/>
                    </a:moveTo>
                    <a:lnTo>
                      <a:pt x="20114" y="15994"/>
                    </a:lnTo>
                    <a:lnTo>
                      <a:pt x="0" y="0"/>
                    </a:lnTo>
                    <a:lnTo>
                      <a:pt x="1982" y="3908"/>
                    </a:lnTo>
                    <a:lnTo>
                      <a:pt x="9396" y="14847"/>
                    </a:lnTo>
                    <a:lnTo>
                      <a:pt x="17009" y="21600"/>
                    </a:lnTo>
                    <a:lnTo>
                      <a:pt x="21600" y="16743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1" name="Shape"/>
              <p:cNvSpPr/>
              <p:nvPr/>
            </p:nvSpPr>
            <p:spPr>
              <a:xfrm>
                <a:off x="11976" y="6972"/>
                <a:ext cx="198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75"/>
                    </a:moveTo>
                    <a:lnTo>
                      <a:pt x="13634" y="11882"/>
                    </a:lnTo>
                    <a:lnTo>
                      <a:pt x="2050" y="9438"/>
                    </a:lnTo>
                    <a:lnTo>
                      <a:pt x="720" y="0"/>
                    </a:lnTo>
                    <a:lnTo>
                      <a:pt x="83" y="9438"/>
                    </a:lnTo>
                    <a:lnTo>
                      <a:pt x="0" y="10871"/>
                    </a:lnTo>
                    <a:lnTo>
                      <a:pt x="8022" y="21600"/>
                    </a:lnTo>
                    <a:lnTo>
                      <a:pt x="14340" y="14690"/>
                    </a:lnTo>
                    <a:lnTo>
                      <a:pt x="16391" y="11882"/>
                    </a:lnTo>
                    <a:lnTo>
                      <a:pt x="21600" y="4775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2" name="Shape"/>
              <p:cNvSpPr/>
              <p:nvPr/>
            </p:nvSpPr>
            <p:spPr>
              <a:xfrm>
                <a:off x="1828" y="10598"/>
                <a:ext cx="42068" cy="23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54"/>
                    </a:moveTo>
                    <a:lnTo>
                      <a:pt x="14641" y="16719"/>
                    </a:lnTo>
                    <a:lnTo>
                      <a:pt x="7950" y="17626"/>
                    </a:lnTo>
                    <a:lnTo>
                      <a:pt x="3261" y="13241"/>
                    </a:lnTo>
                    <a:lnTo>
                      <a:pt x="2315" y="0"/>
                    </a:lnTo>
                    <a:lnTo>
                      <a:pt x="293" y="3041"/>
                    </a:lnTo>
                    <a:lnTo>
                      <a:pt x="0" y="9515"/>
                    </a:lnTo>
                    <a:lnTo>
                      <a:pt x="704" y="16435"/>
                    </a:lnTo>
                    <a:lnTo>
                      <a:pt x="1696" y="20798"/>
                    </a:lnTo>
                    <a:lnTo>
                      <a:pt x="2224" y="21600"/>
                    </a:lnTo>
                    <a:lnTo>
                      <a:pt x="3248" y="19112"/>
                    </a:lnTo>
                    <a:lnTo>
                      <a:pt x="8054" y="19761"/>
                    </a:lnTo>
                    <a:lnTo>
                      <a:pt x="12835" y="20150"/>
                    </a:lnTo>
                    <a:lnTo>
                      <a:pt x="16245" y="19112"/>
                    </a:lnTo>
                    <a:lnTo>
                      <a:pt x="17413" y="18758"/>
                    </a:lnTo>
                    <a:lnTo>
                      <a:pt x="18417" y="17626"/>
                    </a:lnTo>
                    <a:lnTo>
                      <a:pt x="21600" y="14054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564" name="object 146" descr="object 1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6332" y="278075"/>
              <a:ext cx="148376" cy="2228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71" name="object 147"/>
            <p:cNvGrpSpPr/>
            <p:nvPr/>
          </p:nvGrpSpPr>
          <p:grpSpPr>
            <a:xfrm>
              <a:off x="20690" y="52617"/>
              <a:ext cx="517227" cy="624588"/>
              <a:chOff x="0" y="-1"/>
              <a:chExt cx="517226" cy="624587"/>
            </a:xfrm>
          </p:grpSpPr>
          <p:sp>
            <p:nvSpPr>
              <p:cNvPr id="565" name="Shape"/>
              <p:cNvSpPr/>
              <p:nvPr/>
            </p:nvSpPr>
            <p:spPr>
              <a:xfrm>
                <a:off x="0" y="360942"/>
                <a:ext cx="230154" cy="26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4" y="0"/>
                    </a:moveTo>
                    <a:lnTo>
                      <a:pt x="0" y="213"/>
                    </a:lnTo>
                    <a:lnTo>
                      <a:pt x="206" y="1120"/>
                    </a:lnTo>
                    <a:lnTo>
                      <a:pt x="443" y="2015"/>
                    </a:lnTo>
                    <a:lnTo>
                      <a:pt x="1517" y="5006"/>
                    </a:lnTo>
                    <a:lnTo>
                      <a:pt x="3410" y="8550"/>
                    </a:lnTo>
                    <a:lnTo>
                      <a:pt x="5799" y="11742"/>
                    </a:lnTo>
                    <a:lnTo>
                      <a:pt x="8685" y="14627"/>
                    </a:lnTo>
                    <a:lnTo>
                      <a:pt x="11984" y="17166"/>
                    </a:lnTo>
                    <a:lnTo>
                      <a:pt x="15616" y="19321"/>
                    </a:lnTo>
                    <a:lnTo>
                      <a:pt x="19496" y="21054"/>
                    </a:lnTo>
                    <a:lnTo>
                      <a:pt x="21600" y="21600"/>
                    </a:lnTo>
                    <a:lnTo>
                      <a:pt x="17194" y="19782"/>
                    </a:lnTo>
                    <a:lnTo>
                      <a:pt x="13130" y="17406"/>
                    </a:lnTo>
                    <a:lnTo>
                      <a:pt x="9550" y="14510"/>
                    </a:lnTo>
                    <a:lnTo>
                      <a:pt x="6594" y="11130"/>
                    </a:lnTo>
                    <a:lnTo>
                      <a:pt x="6459" y="11085"/>
                    </a:lnTo>
                    <a:lnTo>
                      <a:pt x="6026" y="10335"/>
                    </a:lnTo>
                    <a:lnTo>
                      <a:pt x="6024" y="10226"/>
                    </a:lnTo>
                    <a:lnTo>
                      <a:pt x="6584" y="9326"/>
                    </a:lnTo>
                    <a:lnTo>
                      <a:pt x="6594" y="9195"/>
                    </a:lnTo>
                    <a:lnTo>
                      <a:pt x="6527" y="8693"/>
                    </a:lnTo>
                    <a:lnTo>
                      <a:pt x="6406" y="7955"/>
                    </a:lnTo>
                    <a:lnTo>
                      <a:pt x="6397" y="7659"/>
                    </a:lnTo>
                    <a:lnTo>
                      <a:pt x="6393" y="7527"/>
                    </a:lnTo>
                    <a:lnTo>
                      <a:pt x="6976" y="7527"/>
                    </a:lnTo>
                    <a:lnTo>
                      <a:pt x="6927" y="7125"/>
                    </a:lnTo>
                    <a:lnTo>
                      <a:pt x="6921" y="7111"/>
                    </a:lnTo>
                    <a:lnTo>
                      <a:pt x="3638" y="7111"/>
                    </a:lnTo>
                    <a:lnTo>
                      <a:pt x="2485" y="5618"/>
                    </a:lnTo>
                    <a:lnTo>
                      <a:pt x="903" y="2297"/>
                    </a:lnTo>
                    <a:lnTo>
                      <a:pt x="236" y="16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5F9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6" name="Shape"/>
              <p:cNvSpPr/>
              <p:nvPr/>
            </p:nvSpPr>
            <p:spPr>
              <a:xfrm>
                <a:off x="28055" y="37742"/>
                <a:ext cx="240508" cy="409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1" y="0"/>
                    </a:moveTo>
                    <a:lnTo>
                      <a:pt x="12218" y="0"/>
                    </a:lnTo>
                    <a:lnTo>
                      <a:pt x="11412" y="358"/>
                    </a:lnTo>
                    <a:lnTo>
                      <a:pt x="8383" y="2047"/>
                    </a:lnTo>
                    <a:lnTo>
                      <a:pt x="4728" y="4741"/>
                    </a:lnTo>
                    <a:lnTo>
                      <a:pt x="2660" y="7053"/>
                    </a:lnTo>
                    <a:lnTo>
                      <a:pt x="1223" y="9497"/>
                    </a:lnTo>
                    <a:lnTo>
                      <a:pt x="357" y="12050"/>
                    </a:lnTo>
                    <a:lnTo>
                      <a:pt x="0" y="14688"/>
                    </a:lnTo>
                    <a:lnTo>
                      <a:pt x="41" y="15889"/>
                    </a:lnTo>
                    <a:lnTo>
                      <a:pt x="49" y="16131"/>
                    </a:lnTo>
                    <a:lnTo>
                      <a:pt x="56" y="16356"/>
                    </a:lnTo>
                    <a:lnTo>
                      <a:pt x="63" y="16568"/>
                    </a:lnTo>
                    <a:lnTo>
                      <a:pt x="73" y="16841"/>
                    </a:lnTo>
                    <a:lnTo>
                      <a:pt x="84" y="17165"/>
                    </a:lnTo>
                    <a:lnTo>
                      <a:pt x="91" y="17388"/>
                    </a:lnTo>
                    <a:lnTo>
                      <a:pt x="296" y="18441"/>
                    </a:lnTo>
                    <a:lnTo>
                      <a:pt x="586" y="19462"/>
                    </a:lnTo>
                    <a:lnTo>
                      <a:pt x="859" y="20541"/>
                    </a:lnTo>
                    <a:lnTo>
                      <a:pt x="954" y="21518"/>
                    </a:lnTo>
                    <a:lnTo>
                      <a:pt x="961" y="21600"/>
                    </a:lnTo>
                    <a:lnTo>
                      <a:pt x="4103" y="21600"/>
                    </a:lnTo>
                    <a:lnTo>
                      <a:pt x="4049" y="21518"/>
                    </a:lnTo>
                    <a:lnTo>
                      <a:pt x="3747" y="21518"/>
                    </a:lnTo>
                    <a:lnTo>
                      <a:pt x="3673" y="21394"/>
                    </a:lnTo>
                    <a:lnTo>
                      <a:pt x="3891" y="21261"/>
                    </a:lnTo>
                    <a:lnTo>
                      <a:pt x="3902" y="21026"/>
                    </a:lnTo>
                    <a:lnTo>
                      <a:pt x="3915" y="20640"/>
                    </a:lnTo>
                    <a:lnTo>
                      <a:pt x="3918" y="20541"/>
                    </a:lnTo>
                    <a:lnTo>
                      <a:pt x="3929" y="20246"/>
                    </a:lnTo>
                    <a:lnTo>
                      <a:pt x="5641" y="19090"/>
                    </a:lnTo>
                    <a:lnTo>
                      <a:pt x="5625" y="19080"/>
                    </a:lnTo>
                    <a:lnTo>
                      <a:pt x="4171" y="19080"/>
                    </a:lnTo>
                    <a:lnTo>
                      <a:pt x="4070" y="19036"/>
                    </a:lnTo>
                    <a:lnTo>
                      <a:pt x="4120" y="18836"/>
                    </a:lnTo>
                    <a:lnTo>
                      <a:pt x="4116" y="18505"/>
                    </a:lnTo>
                    <a:lnTo>
                      <a:pt x="3075" y="18463"/>
                    </a:lnTo>
                    <a:lnTo>
                      <a:pt x="2199" y="18287"/>
                    </a:lnTo>
                    <a:lnTo>
                      <a:pt x="2006" y="18144"/>
                    </a:lnTo>
                    <a:lnTo>
                      <a:pt x="1206" y="18144"/>
                    </a:lnTo>
                    <a:lnTo>
                      <a:pt x="1039" y="17784"/>
                    </a:lnTo>
                    <a:lnTo>
                      <a:pt x="1055" y="17516"/>
                    </a:lnTo>
                    <a:lnTo>
                      <a:pt x="1071" y="17260"/>
                    </a:lnTo>
                    <a:lnTo>
                      <a:pt x="1147" y="17037"/>
                    </a:lnTo>
                    <a:lnTo>
                      <a:pt x="1016" y="17037"/>
                    </a:lnTo>
                    <a:lnTo>
                      <a:pt x="868" y="16841"/>
                    </a:lnTo>
                    <a:lnTo>
                      <a:pt x="1284" y="16738"/>
                    </a:lnTo>
                    <a:lnTo>
                      <a:pt x="1356" y="16685"/>
                    </a:lnTo>
                    <a:lnTo>
                      <a:pt x="1404" y="16646"/>
                    </a:lnTo>
                    <a:lnTo>
                      <a:pt x="1448" y="16616"/>
                    </a:lnTo>
                    <a:lnTo>
                      <a:pt x="1605" y="16500"/>
                    </a:lnTo>
                    <a:lnTo>
                      <a:pt x="1648" y="16500"/>
                    </a:lnTo>
                    <a:lnTo>
                      <a:pt x="1937" y="16356"/>
                    </a:lnTo>
                    <a:lnTo>
                      <a:pt x="2247" y="16131"/>
                    </a:lnTo>
                    <a:lnTo>
                      <a:pt x="3110" y="15981"/>
                    </a:lnTo>
                    <a:lnTo>
                      <a:pt x="4082" y="15981"/>
                    </a:lnTo>
                    <a:lnTo>
                      <a:pt x="4225" y="15889"/>
                    </a:lnTo>
                    <a:lnTo>
                      <a:pt x="4273" y="15276"/>
                    </a:lnTo>
                    <a:lnTo>
                      <a:pt x="4492" y="14322"/>
                    </a:lnTo>
                    <a:lnTo>
                      <a:pt x="5869" y="10745"/>
                    </a:lnTo>
                    <a:lnTo>
                      <a:pt x="8669" y="7141"/>
                    </a:lnTo>
                    <a:lnTo>
                      <a:pt x="11125" y="5032"/>
                    </a:lnTo>
                    <a:lnTo>
                      <a:pt x="13287" y="3616"/>
                    </a:lnTo>
                    <a:lnTo>
                      <a:pt x="13538" y="3458"/>
                    </a:lnTo>
                    <a:lnTo>
                      <a:pt x="13799" y="3317"/>
                    </a:lnTo>
                    <a:lnTo>
                      <a:pt x="16749" y="1935"/>
                    </a:lnTo>
                    <a:lnTo>
                      <a:pt x="19944" y="852"/>
                    </a:lnTo>
                    <a:lnTo>
                      <a:pt x="21600" y="471"/>
                    </a:lnTo>
                    <a:lnTo>
                      <a:pt x="12962" y="471"/>
                    </a:lnTo>
                    <a:lnTo>
                      <a:pt x="12291" y="0"/>
                    </a:lnTo>
                    <a:close/>
                  </a:path>
                </a:pathLst>
              </a:custGeom>
              <a:solidFill>
                <a:srgbClr val="F5F9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7" name="Shape"/>
              <p:cNvSpPr/>
              <p:nvPr/>
            </p:nvSpPr>
            <p:spPr>
              <a:xfrm>
                <a:off x="47840" y="11665"/>
                <a:ext cx="139907" cy="150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743" y="3735"/>
                    </a:lnTo>
                    <a:lnTo>
                      <a:pt x="8663" y="8843"/>
                    </a:lnTo>
                    <a:lnTo>
                      <a:pt x="3652" y="14930"/>
                    </a:lnTo>
                    <a:lnTo>
                      <a:pt x="0" y="21600"/>
                    </a:lnTo>
                    <a:lnTo>
                      <a:pt x="3419" y="16074"/>
                    </a:lnTo>
                    <a:lnTo>
                      <a:pt x="7515" y="10969"/>
                    </a:lnTo>
                    <a:lnTo>
                      <a:pt x="12247" y="6365"/>
                    </a:lnTo>
                    <a:lnTo>
                      <a:pt x="17580" y="2343"/>
                    </a:lnTo>
                    <a:lnTo>
                      <a:pt x="20158" y="2343"/>
                    </a:lnTo>
                    <a:lnTo>
                      <a:pt x="20126" y="2122"/>
                    </a:lnTo>
                    <a:lnTo>
                      <a:pt x="20121" y="2083"/>
                    </a:lnTo>
                    <a:lnTo>
                      <a:pt x="18047" y="20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5F9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8" name="Shape"/>
              <p:cNvSpPr/>
              <p:nvPr/>
            </p:nvSpPr>
            <p:spPr>
              <a:xfrm>
                <a:off x="161709" y="28022"/>
                <a:ext cx="167759" cy="18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0" y="0"/>
                    </a:moveTo>
                    <a:lnTo>
                      <a:pt x="0" y="0"/>
                    </a:lnTo>
                    <a:lnTo>
                      <a:pt x="382" y="5795"/>
                    </a:lnTo>
                    <a:lnTo>
                      <a:pt x="624" y="10602"/>
                    </a:lnTo>
                    <a:lnTo>
                      <a:pt x="1042" y="13435"/>
                    </a:lnTo>
                    <a:lnTo>
                      <a:pt x="1941" y="13435"/>
                    </a:lnTo>
                    <a:lnTo>
                      <a:pt x="1374" y="21600"/>
                    </a:lnTo>
                    <a:lnTo>
                      <a:pt x="13758" y="21600"/>
                    </a:lnTo>
                    <a:lnTo>
                      <a:pt x="16315" y="12588"/>
                    </a:lnTo>
                    <a:lnTo>
                      <a:pt x="21600" y="1396"/>
                    </a:lnTo>
                    <a:lnTo>
                      <a:pt x="2651" y="1396"/>
                    </a:lnTo>
                    <a:lnTo>
                      <a:pt x="2163" y="912"/>
                    </a:lnTo>
                    <a:lnTo>
                      <a:pt x="2150" y="0"/>
                    </a:lnTo>
                    <a:close/>
                  </a:path>
                </a:pathLst>
              </a:custGeom>
              <a:solidFill>
                <a:srgbClr val="F5F9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9" name="Shape"/>
              <p:cNvSpPr/>
              <p:nvPr/>
            </p:nvSpPr>
            <p:spPr>
              <a:xfrm>
                <a:off x="377361" y="24018"/>
                <a:ext cx="139866" cy="2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80" y="0"/>
                    </a:moveTo>
                    <a:lnTo>
                      <a:pt x="0" y="0"/>
                    </a:lnTo>
                    <a:lnTo>
                      <a:pt x="7269" y="656"/>
                    </a:lnTo>
                    <a:lnTo>
                      <a:pt x="14454" y="7765"/>
                    </a:lnTo>
                    <a:lnTo>
                      <a:pt x="21600" y="21600"/>
                    </a:lnTo>
                    <a:lnTo>
                      <a:pt x="14894" y="656"/>
                    </a:lnTo>
                    <a:lnTo>
                      <a:pt x="14917" y="656"/>
                    </a:lnTo>
                    <a:lnTo>
                      <a:pt x="14580" y="0"/>
                    </a:lnTo>
                    <a:close/>
                  </a:path>
                </a:pathLst>
              </a:custGeom>
              <a:solidFill>
                <a:srgbClr val="F5F9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0" name="Shape"/>
              <p:cNvSpPr/>
              <p:nvPr/>
            </p:nvSpPr>
            <p:spPr>
              <a:xfrm>
                <a:off x="182295" y="-2"/>
                <a:ext cx="289478" cy="29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48" y="0"/>
                    </a:moveTo>
                    <a:lnTo>
                      <a:pt x="7184" y="872"/>
                    </a:lnTo>
                    <a:lnTo>
                      <a:pt x="3796" y="6386"/>
                    </a:lnTo>
                    <a:lnTo>
                      <a:pt x="579" y="19570"/>
                    </a:lnTo>
                    <a:lnTo>
                      <a:pt x="0" y="21600"/>
                    </a:lnTo>
                    <a:lnTo>
                      <a:pt x="10982" y="21600"/>
                    </a:lnTo>
                    <a:lnTo>
                      <a:pt x="14555" y="17749"/>
                    </a:lnTo>
                    <a:lnTo>
                      <a:pt x="21600" y="17749"/>
                    </a:lnTo>
                    <a:lnTo>
                      <a:pt x="18209" y="8242"/>
                    </a:lnTo>
                    <a:lnTo>
                      <a:pt x="14574" y="2467"/>
                    </a:lnTo>
                    <a:lnTo>
                      <a:pt x="10982" y="117"/>
                    </a:lnTo>
                    <a:lnTo>
                      <a:pt x="10348" y="0"/>
                    </a:lnTo>
                    <a:close/>
                  </a:path>
                </a:pathLst>
              </a:custGeom>
              <a:solidFill>
                <a:srgbClr val="F5F9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85" name="object 148"/>
            <p:cNvGrpSpPr/>
            <p:nvPr/>
          </p:nvGrpSpPr>
          <p:grpSpPr>
            <a:xfrm>
              <a:off x="50572" y="326804"/>
              <a:ext cx="36682" cy="45924"/>
              <a:chOff x="0" y="0"/>
              <a:chExt cx="36681" cy="45922"/>
            </a:xfrm>
          </p:grpSpPr>
          <p:sp>
            <p:nvSpPr>
              <p:cNvPr id="572" name="Shape"/>
              <p:cNvSpPr/>
              <p:nvPr/>
            </p:nvSpPr>
            <p:spPr>
              <a:xfrm>
                <a:off x="12017" y="33218"/>
                <a:ext cx="13250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7" y="0"/>
                    </a:moveTo>
                    <a:lnTo>
                      <a:pt x="0" y="0"/>
                    </a:lnTo>
                    <a:lnTo>
                      <a:pt x="6085" y="9049"/>
                    </a:lnTo>
                    <a:lnTo>
                      <a:pt x="12443" y="21600"/>
                    </a:lnTo>
                    <a:lnTo>
                      <a:pt x="21600" y="6320"/>
                    </a:lnTo>
                    <a:lnTo>
                      <a:pt x="12319" y="6320"/>
                    </a:lnTo>
                    <a:lnTo>
                      <a:pt x="12100" y="4956"/>
                    </a:lnTo>
                    <a:lnTo>
                      <a:pt x="7576" y="4956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3" name="Shape"/>
              <p:cNvSpPr/>
              <p:nvPr/>
            </p:nvSpPr>
            <p:spPr>
              <a:xfrm>
                <a:off x="16387" y="31085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23" y="0"/>
                    </a:moveTo>
                    <a:lnTo>
                      <a:pt x="0" y="21600"/>
                    </a:lnTo>
                    <a:lnTo>
                      <a:pt x="19423" y="21600"/>
                    </a:lnTo>
                    <a:lnTo>
                      <a:pt x="21136" y="16937"/>
                    </a:lnTo>
                    <a:lnTo>
                      <a:pt x="21600" y="16937"/>
                    </a:lnTo>
                    <a:lnTo>
                      <a:pt x="15123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4" name="Shape"/>
              <p:cNvSpPr/>
              <p:nvPr/>
            </p:nvSpPr>
            <p:spPr>
              <a:xfrm>
                <a:off x="11700" y="2984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38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828" y="6254"/>
                    </a:lnTo>
                    <a:lnTo>
                      <a:pt x="15038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5" name="Triangle"/>
              <p:cNvSpPr/>
              <p:nvPr/>
            </p:nvSpPr>
            <p:spPr>
              <a:xfrm>
                <a:off x="5310" y="2996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512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6" name="Shape"/>
              <p:cNvSpPr/>
              <p:nvPr/>
            </p:nvSpPr>
            <p:spPr>
              <a:xfrm>
                <a:off x="3766" y="16509"/>
                <a:ext cx="15103" cy="19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4" y="0"/>
                    </a:moveTo>
                    <a:lnTo>
                      <a:pt x="372" y="6021"/>
                    </a:lnTo>
                    <a:lnTo>
                      <a:pt x="235" y="6592"/>
                    </a:lnTo>
                    <a:lnTo>
                      <a:pt x="73" y="7268"/>
                    </a:lnTo>
                    <a:lnTo>
                      <a:pt x="0" y="7574"/>
                    </a:lnTo>
                    <a:lnTo>
                      <a:pt x="2647" y="15060"/>
                    </a:lnTo>
                    <a:lnTo>
                      <a:pt x="10782" y="21600"/>
                    </a:lnTo>
                    <a:lnTo>
                      <a:pt x="5277" y="15345"/>
                    </a:lnTo>
                    <a:lnTo>
                      <a:pt x="21417" y="15345"/>
                    </a:lnTo>
                    <a:lnTo>
                      <a:pt x="21445" y="15060"/>
                    </a:lnTo>
                    <a:lnTo>
                      <a:pt x="21600" y="13578"/>
                    </a:lnTo>
                    <a:lnTo>
                      <a:pt x="11655" y="13578"/>
                    </a:lnTo>
                    <a:lnTo>
                      <a:pt x="3842" y="12904"/>
                    </a:lnTo>
                    <a:lnTo>
                      <a:pt x="10477" y="7268"/>
                    </a:lnTo>
                    <a:lnTo>
                      <a:pt x="10453" y="6021"/>
                    </a:lnTo>
                    <a:lnTo>
                      <a:pt x="1814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7" name="Shape"/>
              <p:cNvSpPr/>
              <p:nvPr/>
            </p:nvSpPr>
            <p:spPr>
              <a:xfrm>
                <a:off x="23310" y="16103"/>
                <a:ext cx="12705" cy="19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86" y="0"/>
                    </a:moveTo>
                    <a:lnTo>
                      <a:pt x="11584" y="0"/>
                    </a:lnTo>
                    <a:lnTo>
                      <a:pt x="13023" y="1278"/>
                    </a:lnTo>
                    <a:lnTo>
                      <a:pt x="9629" y="5107"/>
                    </a:lnTo>
                    <a:lnTo>
                      <a:pt x="2734" y="12377"/>
                    </a:lnTo>
                    <a:lnTo>
                      <a:pt x="204" y="18667"/>
                    </a:lnTo>
                    <a:lnTo>
                      <a:pt x="0" y="19179"/>
                    </a:lnTo>
                    <a:lnTo>
                      <a:pt x="9083" y="21600"/>
                    </a:lnTo>
                    <a:lnTo>
                      <a:pt x="21600" y="12004"/>
                    </a:lnTo>
                    <a:lnTo>
                      <a:pt x="17636" y="439"/>
                    </a:lnTo>
                    <a:lnTo>
                      <a:pt x="17486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8" name="Triangle"/>
              <p:cNvSpPr/>
              <p:nvPr/>
            </p:nvSpPr>
            <p:spPr>
              <a:xfrm>
                <a:off x="12511" y="2755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" y="0"/>
                    </a:moveTo>
                    <a:lnTo>
                      <a:pt x="0" y="21600"/>
                    </a:lnTo>
                    <a:lnTo>
                      <a:pt x="21600" y="2628"/>
                    </a:lnTo>
                    <a:lnTo>
                      <a:pt x="1177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9" name="Shape"/>
              <p:cNvSpPr/>
              <p:nvPr/>
            </p:nvSpPr>
            <p:spPr>
              <a:xfrm>
                <a:off x="11074" y="1435"/>
                <a:ext cx="16755" cy="27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33" y="0"/>
                    </a:moveTo>
                    <a:lnTo>
                      <a:pt x="8999" y="2126"/>
                    </a:lnTo>
                    <a:lnTo>
                      <a:pt x="9663" y="2957"/>
                    </a:lnTo>
                    <a:lnTo>
                      <a:pt x="5096" y="7256"/>
                    </a:lnTo>
                    <a:lnTo>
                      <a:pt x="0" y="16200"/>
                    </a:lnTo>
                    <a:lnTo>
                      <a:pt x="739" y="16608"/>
                    </a:lnTo>
                    <a:lnTo>
                      <a:pt x="22" y="17091"/>
                    </a:lnTo>
                    <a:lnTo>
                      <a:pt x="784" y="20333"/>
                    </a:lnTo>
                    <a:lnTo>
                      <a:pt x="848" y="20606"/>
                    </a:lnTo>
                    <a:lnTo>
                      <a:pt x="970" y="21119"/>
                    </a:lnTo>
                    <a:lnTo>
                      <a:pt x="1083" y="21600"/>
                    </a:lnTo>
                    <a:lnTo>
                      <a:pt x="10047" y="21600"/>
                    </a:lnTo>
                    <a:lnTo>
                      <a:pt x="11678" y="9175"/>
                    </a:lnTo>
                    <a:lnTo>
                      <a:pt x="11810" y="7256"/>
                    </a:lnTo>
                    <a:lnTo>
                      <a:pt x="11973" y="4861"/>
                    </a:lnTo>
                    <a:lnTo>
                      <a:pt x="12004" y="4390"/>
                    </a:lnTo>
                    <a:lnTo>
                      <a:pt x="21600" y="4390"/>
                    </a:lnTo>
                    <a:lnTo>
                      <a:pt x="15033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0" name="Shape"/>
              <p:cNvSpPr/>
              <p:nvPr/>
            </p:nvSpPr>
            <p:spPr>
              <a:xfrm>
                <a:off x="22886" y="6775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8" y="0"/>
                    </a:moveTo>
                    <a:lnTo>
                      <a:pt x="11389" y="0"/>
                    </a:lnTo>
                    <a:lnTo>
                      <a:pt x="0" y="4318"/>
                    </a:lnTo>
                    <a:lnTo>
                      <a:pt x="4970" y="21600"/>
                    </a:lnTo>
                    <a:lnTo>
                      <a:pt x="12695" y="18533"/>
                    </a:lnTo>
                    <a:lnTo>
                      <a:pt x="21600" y="18533"/>
                    </a:lnTo>
                    <a:lnTo>
                      <a:pt x="19181" y="6604"/>
                    </a:lnTo>
                    <a:lnTo>
                      <a:pt x="12008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1" name="Shape"/>
              <p:cNvSpPr/>
              <p:nvPr/>
            </p:nvSpPr>
            <p:spPr>
              <a:xfrm>
                <a:off x="-1" y="730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037" y="2716"/>
                    </a:lnTo>
                    <a:lnTo>
                      <a:pt x="0" y="20067"/>
                    </a:lnTo>
                    <a:lnTo>
                      <a:pt x="2749" y="21600"/>
                    </a:lnTo>
                    <a:lnTo>
                      <a:pt x="3012" y="207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2" name="Shape"/>
              <p:cNvSpPr/>
              <p:nvPr/>
            </p:nvSpPr>
            <p:spPr>
              <a:xfrm>
                <a:off x="7115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30" y="0"/>
                    </a:moveTo>
                    <a:lnTo>
                      <a:pt x="687" y="20033"/>
                    </a:lnTo>
                    <a:lnTo>
                      <a:pt x="0" y="21600"/>
                    </a:lnTo>
                    <a:lnTo>
                      <a:pt x="21600" y="2964"/>
                    </a:lnTo>
                    <a:lnTo>
                      <a:pt x="2063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3" name="Shape"/>
              <p:cNvSpPr/>
              <p:nvPr/>
            </p:nvSpPr>
            <p:spPr>
              <a:xfrm>
                <a:off x="23977" y="1824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289" y="21600"/>
                    </a:lnTo>
                    <a:lnTo>
                      <a:pt x="6278" y="21600"/>
                    </a:lnTo>
                    <a:lnTo>
                      <a:pt x="21600" y="28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4" name="Triangle"/>
              <p:cNvSpPr/>
              <p:nvPr/>
            </p:nvSpPr>
            <p:spPr>
              <a:xfrm>
                <a:off x="17931" y="84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24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624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86" name="object 149"/>
            <p:cNvSpPr/>
            <p:nvPr/>
          </p:nvSpPr>
          <p:spPr>
            <a:xfrm>
              <a:off x="186346" y="7729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8" y="0"/>
                  </a:moveTo>
                  <a:lnTo>
                    <a:pt x="3227" y="435"/>
                  </a:lnTo>
                  <a:lnTo>
                    <a:pt x="0" y="8171"/>
                  </a:lnTo>
                  <a:lnTo>
                    <a:pt x="4469" y="17955"/>
                  </a:lnTo>
                  <a:lnTo>
                    <a:pt x="12911" y="21600"/>
                  </a:lnTo>
                  <a:lnTo>
                    <a:pt x="21600" y="10924"/>
                  </a:lnTo>
                  <a:lnTo>
                    <a:pt x="18492" y="9694"/>
                  </a:lnTo>
                  <a:lnTo>
                    <a:pt x="4158" y="0"/>
                  </a:lnTo>
                  <a:close/>
                </a:path>
              </a:pathLst>
            </a:custGeom>
            <a:solidFill>
              <a:srgbClr val="7FCF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91" name="object 150"/>
            <p:cNvGrpSpPr/>
            <p:nvPr/>
          </p:nvGrpSpPr>
          <p:grpSpPr>
            <a:xfrm>
              <a:off x="188849" y="150294"/>
              <a:ext cx="17303" cy="20000"/>
              <a:chOff x="0" y="0"/>
              <a:chExt cx="17302" cy="19999"/>
            </a:xfrm>
          </p:grpSpPr>
          <p:sp>
            <p:nvSpPr>
              <p:cNvPr id="587" name="Shape"/>
              <p:cNvSpPr/>
              <p:nvPr/>
            </p:nvSpPr>
            <p:spPr>
              <a:xfrm>
                <a:off x="1873" y="593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48" y="0"/>
                    </a:moveTo>
                    <a:lnTo>
                      <a:pt x="0" y="6573"/>
                    </a:lnTo>
                    <a:lnTo>
                      <a:pt x="7876" y="21600"/>
                    </a:lnTo>
                    <a:lnTo>
                      <a:pt x="15408" y="16614"/>
                    </a:lnTo>
                    <a:lnTo>
                      <a:pt x="21600" y="16614"/>
                    </a:lnTo>
                    <a:lnTo>
                      <a:pt x="4148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8" name="Triangle"/>
              <p:cNvSpPr/>
              <p:nvPr/>
            </p:nvSpPr>
            <p:spPr>
              <a:xfrm>
                <a:off x="4597" y="7295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08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4308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9" name="Shape"/>
              <p:cNvSpPr/>
              <p:nvPr/>
            </p:nvSpPr>
            <p:spPr>
              <a:xfrm>
                <a:off x="-2" y="3452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286" y="21600"/>
                    </a:lnTo>
                    <a:lnTo>
                      <a:pt x="14239" y="7807"/>
                    </a:lnTo>
                    <a:lnTo>
                      <a:pt x="21600" y="7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0" name="Shape"/>
              <p:cNvSpPr/>
              <p:nvPr/>
            </p:nvSpPr>
            <p:spPr>
              <a:xfrm>
                <a:off x="4460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90" y="0"/>
                    </a:moveTo>
                    <a:lnTo>
                      <a:pt x="10305" y="8712"/>
                    </a:lnTo>
                    <a:lnTo>
                      <a:pt x="2635" y="18459"/>
                    </a:lnTo>
                    <a:lnTo>
                      <a:pt x="0" y="21600"/>
                    </a:lnTo>
                    <a:lnTo>
                      <a:pt x="3088" y="21600"/>
                    </a:lnTo>
                    <a:lnTo>
                      <a:pt x="21600" y="15733"/>
                    </a:lnTo>
                    <a:lnTo>
                      <a:pt x="18290" y="0"/>
                    </a:lnTo>
                    <a:close/>
                  </a:path>
                </a:pathLst>
              </a:custGeom>
              <a:solidFill>
                <a:srgbClr val="8FCE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92" name="object 151"/>
            <p:cNvSpPr/>
            <p:nvPr/>
          </p:nvSpPr>
          <p:spPr>
            <a:xfrm>
              <a:off x="64428" y="443768"/>
              <a:ext cx="1562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03" y="0"/>
                  </a:moveTo>
                  <a:lnTo>
                    <a:pt x="0" y="12554"/>
                  </a:lnTo>
                  <a:lnTo>
                    <a:pt x="20791" y="21600"/>
                  </a:lnTo>
                  <a:lnTo>
                    <a:pt x="21600" y="17415"/>
                  </a:lnTo>
                  <a:lnTo>
                    <a:pt x="4003" y="0"/>
                  </a:lnTo>
                  <a:close/>
                </a:path>
              </a:pathLst>
            </a:custGeom>
            <a:solidFill>
              <a:srgbClr val="A8DCD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3" name="object 152"/>
            <p:cNvSpPr/>
            <p:nvPr/>
          </p:nvSpPr>
          <p:spPr>
            <a:xfrm>
              <a:off x="51328" y="414958"/>
              <a:ext cx="12703" cy="1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1" y="0"/>
                  </a:moveTo>
                  <a:lnTo>
                    <a:pt x="0" y="2442"/>
                  </a:lnTo>
                  <a:lnTo>
                    <a:pt x="3952" y="21600"/>
                  </a:lnTo>
                  <a:lnTo>
                    <a:pt x="10474" y="21600"/>
                  </a:lnTo>
                  <a:lnTo>
                    <a:pt x="13971" y="14497"/>
                  </a:lnTo>
                  <a:lnTo>
                    <a:pt x="21600" y="7119"/>
                  </a:lnTo>
                  <a:lnTo>
                    <a:pt x="19211" y="0"/>
                  </a:lnTo>
                  <a:close/>
                </a:path>
              </a:pathLst>
            </a:custGeom>
            <a:solidFill>
              <a:srgbClr val="8FCE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96" name="object 153"/>
            <p:cNvGrpSpPr/>
            <p:nvPr/>
          </p:nvGrpSpPr>
          <p:grpSpPr>
            <a:xfrm>
              <a:off x="54691" y="398486"/>
              <a:ext cx="17570" cy="18377"/>
              <a:chOff x="0" y="0"/>
              <a:chExt cx="17569" cy="18376"/>
            </a:xfrm>
          </p:grpSpPr>
          <p:sp>
            <p:nvSpPr>
              <p:cNvPr id="594" name="Shape"/>
              <p:cNvSpPr/>
              <p:nvPr/>
            </p:nvSpPr>
            <p:spPr>
              <a:xfrm>
                <a:off x="-1" y="567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997" y="2663"/>
                    </a:lnTo>
                    <a:lnTo>
                      <a:pt x="0" y="9214"/>
                    </a:lnTo>
                    <a:lnTo>
                      <a:pt x="6767" y="21600"/>
                    </a:lnTo>
                    <a:lnTo>
                      <a:pt x="14886" y="1881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6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5" name="Shape"/>
              <p:cNvSpPr/>
              <p:nvPr/>
            </p:nvSpPr>
            <p:spPr>
              <a:xfrm>
                <a:off x="4863" y="-2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793" y="10629"/>
                    </a:lnTo>
                    <a:lnTo>
                      <a:pt x="0" y="21600"/>
                    </a:lnTo>
                    <a:lnTo>
                      <a:pt x="4269" y="1716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6B6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00" name="object 154"/>
            <p:cNvGrpSpPr/>
            <p:nvPr/>
          </p:nvGrpSpPr>
          <p:grpSpPr>
            <a:xfrm>
              <a:off x="53403" y="330094"/>
              <a:ext cx="15741" cy="29014"/>
              <a:chOff x="-1" y="0"/>
              <a:chExt cx="15740" cy="29012"/>
            </a:xfrm>
          </p:grpSpPr>
          <p:sp>
            <p:nvSpPr>
              <p:cNvPr id="597" name="Triangle"/>
              <p:cNvSpPr/>
              <p:nvPr/>
            </p:nvSpPr>
            <p:spPr>
              <a:xfrm>
                <a:off x="-2" y="16307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49" y="0"/>
                    </a:moveTo>
                    <a:lnTo>
                      <a:pt x="0" y="19294"/>
                    </a:lnTo>
                    <a:lnTo>
                      <a:pt x="21600" y="21600"/>
                    </a:lnTo>
                    <a:lnTo>
                      <a:pt x="18349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8" name="Triangle"/>
              <p:cNvSpPr/>
              <p:nvPr/>
            </p:nvSpPr>
            <p:spPr>
              <a:xfrm>
                <a:off x="2177" y="1288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41" y="21600"/>
                    </a:lnTo>
                    <a:lnTo>
                      <a:pt x="21600" y="98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9" name="Shape"/>
              <p:cNvSpPr/>
              <p:nvPr/>
            </p:nvSpPr>
            <p:spPr>
              <a:xfrm>
                <a:off x="1753" y="-1"/>
                <a:ext cx="13987" cy="186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8" y="0"/>
                    </a:moveTo>
                    <a:lnTo>
                      <a:pt x="7082" y="6566"/>
                    </a:lnTo>
                    <a:lnTo>
                      <a:pt x="0" y="14823"/>
                    </a:lnTo>
                    <a:lnTo>
                      <a:pt x="10023" y="21600"/>
                    </a:lnTo>
                    <a:lnTo>
                      <a:pt x="11752" y="15224"/>
                    </a:lnTo>
                    <a:lnTo>
                      <a:pt x="15966" y="8677"/>
                    </a:lnTo>
                    <a:lnTo>
                      <a:pt x="21600" y="2189"/>
                    </a:lnTo>
                    <a:lnTo>
                      <a:pt x="20168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01" name="object 155"/>
            <p:cNvSpPr/>
            <p:nvPr/>
          </p:nvSpPr>
          <p:spPr>
            <a:xfrm>
              <a:off x="57514" y="354626"/>
              <a:ext cx="1270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122" y="16245"/>
                  </a:lnTo>
                  <a:lnTo>
                    <a:pt x="7427" y="16974"/>
                  </a:lnTo>
                  <a:lnTo>
                    <a:pt x="17040" y="21600"/>
                  </a:lnTo>
                  <a:lnTo>
                    <a:pt x="21600" y="8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9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2" name="object 156"/>
            <p:cNvSpPr/>
            <p:nvPr/>
          </p:nvSpPr>
          <p:spPr>
            <a:xfrm>
              <a:off x="159493" y="110918"/>
              <a:ext cx="19229" cy="21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42" y="0"/>
                  </a:moveTo>
                  <a:lnTo>
                    <a:pt x="1486" y="4742"/>
                  </a:lnTo>
                  <a:lnTo>
                    <a:pt x="0" y="12862"/>
                  </a:lnTo>
                  <a:lnTo>
                    <a:pt x="4236" y="19951"/>
                  </a:lnTo>
                  <a:lnTo>
                    <a:pt x="14847" y="21600"/>
                  </a:lnTo>
                  <a:lnTo>
                    <a:pt x="21581" y="16820"/>
                  </a:lnTo>
                  <a:lnTo>
                    <a:pt x="21600" y="8979"/>
                  </a:lnTo>
                  <a:lnTo>
                    <a:pt x="16541" y="2048"/>
                  </a:lnTo>
                  <a:lnTo>
                    <a:pt x="8042" y="0"/>
                  </a:lnTo>
                  <a:close/>
                </a:path>
              </a:pathLst>
            </a:custGeom>
            <a:solidFill>
              <a:srgbClr val="D4ED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3" name="object 157"/>
            <p:cNvSpPr/>
            <p:nvPr/>
          </p:nvSpPr>
          <p:spPr>
            <a:xfrm>
              <a:off x="166251" y="12040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5" y="0"/>
                  </a:moveTo>
                  <a:lnTo>
                    <a:pt x="0" y="13047"/>
                  </a:lnTo>
                  <a:lnTo>
                    <a:pt x="7089" y="17598"/>
                  </a:lnTo>
                  <a:lnTo>
                    <a:pt x="21600" y="21600"/>
                  </a:lnTo>
                  <a:lnTo>
                    <a:pt x="15925" y="0"/>
                  </a:lnTo>
                  <a:close/>
                </a:path>
              </a:pathLst>
            </a:custGeom>
            <a:solidFill>
              <a:srgbClr val="7FCF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4" name="object 158"/>
            <p:cNvSpPr/>
            <p:nvPr/>
          </p:nvSpPr>
          <p:spPr>
            <a:xfrm>
              <a:off x="165889" y="11258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95" y="0"/>
                  </a:moveTo>
                  <a:lnTo>
                    <a:pt x="8482" y="1344"/>
                  </a:lnTo>
                  <a:lnTo>
                    <a:pt x="0" y="9911"/>
                  </a:lnTo>
                  <a:lnTo>
                    <a:pt x="15394" y="21600"/>
                  </a:lnTo>
                  <a:lnTo>
                    <a:pt x="21600" y="4279"/>
                  </a:lnTo>
                  <a:lnTo>
                    <a:pt x="19438" y="304"/>
                  </a:lnTo>
                  <a:lnTo>
                    <a:pt x="9895" y="0"/>
                  </a:lnTo>
                  <a:close/>
                </a:path>
              </a:pathLst>
            </a:custGeom>
            <a:solidFill>
              <a:srgbClr val="D4ED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5" name="object 159"/>
            <p:cNvSpPr/>
            <p:nvPr/>
          </p:nvSpPr>
          <p:spPr>
            <a:xfrm>
              <a:off x="98582" y="182394"/>
              <a:ext cx="36089" cy="37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7" y="0"/>
                  </a:moveTo>
                  <a:lnTo>
                    <a:pt x="1495" y="4721"/>
                  </a:lnTo>
                  <a:lnTo>
                    <a:pt x="0" y="12449"/>
                  </a:lnTo>
                  <a:lnTo>
                    <a:pt x="3650" y="19353"/>
                  </a:lnTo>
                  <a:lnTo>
                    <a:pt x="12465" y="21600"/>
                  </a:lnTo>
                  <a:lnTo>
                    <a:pt x="20010" y="17037"/>
                  </a:lnTo>
                  <a:lnTo>
                    <a:pt x="21600" y="8898"/>
                  </a:lnTo>
                  <a:lnTo>
                    <a:pt x="17536" y="1710"/>
                  </a:lnTo>
                  <a:lnTo>
                    <a:pt x="8117" y="0"/>
                  </a:lnTo>
                  <a:close/>
                </a:path>
              </a:pathLst>
            </a:custGeom>
            <a:solidFill>
              <a:srgbClr val="8FCE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13" name="object 160"/>
            <p:cNvGrpSpPr/>
            <p:nvPr/>
          </p:nvGrpSpPr>
          <p:grpSpPr>
            <a:xfrm>
              <a:off x="97826" y="184787"/>
              <a:ext cx="35990" cy="37395"/>
              <a:chOff x="0" y="0"/>
              <a:chExt cx="35989" cy="37394"/>
            </a:xfrm>
          </p:grpSpPr>
          <p:sp>
            <p:nvSpPr>
              <p:cNvPr id="606" name="Shape"/>
              <p:cNvSpPr/>
              <p:nvPr/>
            </p:nvSpPr>
            <p:spPr>
              <a:xfrm>
                <a:off x="12121" y="24690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440" y="9091"/>
                    </a:lnTo>
                    <a:lnTo>
                      <a:pt x="0" y="9091"/>
                    </a:lnTo>
                    <a:lnTo>
                      <a:pt x="1531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7" name="Shape"/>
              <p:cNvSpPr/>
              <p:nvPr/>
            </p:nvSpPr>
            <p:spPr>
              <a:xfrm>
                <a:off x="5839" y="22108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551" y="21600"/>
                    </a:lnTo>
                    <a:lnTo>
                      <a:pt x="21600" y="21600"/>
                    </a:lnTo>
                    <a:lnTo>
                      <a:pt x="18892" y="19631"/>
                    </a:lnTo>
                    <a:lnTo>
                      <a:pt x="4551" y="26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8" name="Shape"/>
              <p:cNvSpPr/>
              <p:nvPr/>
            </p:nvSpPr>
            <p:spPr>
              <a:xfrm>
                <a:off x="7814" y="19550"/>
                <a:ext cx="1806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60" y="0"/>
                    </a:moveTo>
                    <a:lnTo>
                      <a:pt x="0" y="0"/>
                    </a:lnTo>
                    <a:lnTo>
                      <a:pt x="3759" y="15727"/>
                    </a:lnTo>
                    <a:lnTo>
                      <a:pt x="4160" y="15727"/>
                    </a:lnTo>
                    <a:lnTo>
                      <a:pt x="13699" y="21600"/>
                    </a:lnTo>
                    <a:lnTo>
                      <a:pt x="21600" y="5632"/>
                    </a:lnTo>
                    <a:lnTo>
                      <a:pt x="14636" y="5632"/>
                    </a:lnTo>
                    <a:lnTo>
                      <a:pt x="2460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9" name="Triangle"/>
              <p:cNvSpPr/>
              <p:nvPr/>
            </p:nvSpPr>
            <p:spPr>
              <a:xfrm>
                <a:off x="23285" y="18375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738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0" name="Shape"/>
              <p:cNvSpPr/>
              <p:nvPr/>
            </p:nvSpPr>
            <p:spPr>
              <a:xfrm>
                <a:off x="-1" y="12160"/>
                <a:ext cx="12703" cy="13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1" y="1481"/>
                    </a:lnTo>
                    <a:lnTo>
                      <a:pt x="1828" y="12115"/>
                    </a:lnTo>
                    <a:lnTo>
                      <a:pt x="2202" y="14528"/>
                    </a:lnTo>
                    <a:lnTo>
                      <a:pt x="2549" y="16762"/>
                    </a:lnTo>
                    <a:lnTo>
                      <a:pt x="2901" y="19045"/>
                    </a:lnTo>
                    <a:lnTo>
                      <a:pt x="9118" y="21600"/>
                    </a:lnTo>
                    <a:lnTo>
                      <a:pt x="7557" y="16762"/>
                    </a:lnTo>
                    <a:lnTo>
                      <a:pt x="7385" y="16221"/>
                    </a:lnTo>
                    <a:lnTo>
                      <a:pt x="15291" y="14837"/>
                    </a:lnTo>
                    <a:lnTo>
                      <a:pt x="21600" y="14837"/>
                    </a:lnTo>
                    <a:lnTo>
                      <a:pt x="18901" y="145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1" name="Shape"/>
              <p:cNvSpPr/>
              <p:nvPr/>
            </p:nvSpPr>
            <p:spPr>
              <a:xfrm>
                <a:off x="20054" y="9708"/>
                <a:ext cx="15118" cy="14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76" y="0"/>
                    </a:moveTo>
                    <a:lnTo>
                      <a:pt x="12584" y="0"/>
                    </a:lnTo>
                    <a:lnTo>
                      <a:pt x="12634" y="3753"/>
                    </a:lnTo>
                    <a:lnTo>
                      <a:pt x="12795" y="15495"/>
                    </a:lnTo>
                    <a:lnTo>
                      <a:pt x="0" y="21600"/>
                    </a:lnTo>
                    <a:lnTo>
                      <a:pt x="8322" y="21600"/>
                    </a:lnTo>
                    <a:lnTo>
                      <a:pt x="9861" y="19999"/>
                    </a:lnTo>
                    <a:lnTo>
                      <a:pt x="17527" y="19999"/>
                    </a:lnTo>
                    <a:lnTo>
                      <a:pt x="21600" y="3753"/>
                    </a:lnTo>
                    <a:lnTo>
                      <a:pt x="19376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2" name="Shape"/>
              <p:cNvSpPr/>
              <p:nvPr/>
            </p:nvSpPr>
            <p:spPr>
              <a:xfrm>
                <a:off x="4016" y="-1"/>
                <a:ext cx="29599" cy="14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15" y="0"/>
                    </a:moveTo>
                    <a:lnTo>
                      <a:pt x="0" y="14388"/>
                    </a:lnTo>
                    <a:lnTo>
                      <a:pt x="4789" y="19411"/>
                    </a:lnTo>
                    <a:lnTo>
                      <a:pt x="9072" y="21600"/>
                    </a:lnTo>
                    <a:lnTo>
                      <a:pt x="13353" y="20183"/>
                    </a:lnTo>
                    <a:lnTo>
                      <a:pt x="18131" y="14388"/>
                    </a:lnTo>
                    <a:lnTo>
                      <a:pt x="21600" y="14388"/>
                    </a:lnTo>
                    <a:lnTo>
                      <a:pt x="18052" y="3027"/>
                    </a:lnTo>
                    <a:lnTo>
                      <a:pt x="9315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14" name="object 161"/>
            <p:cNvSpPr/>
            <p:nvPr/>
          </p:nvSpPr>
          <p:spPr>
            <a:xfrm>
              <a:off x="100636" y="194497"/>
              <a:ext cx="26200" cy="14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7" y="0"/>
                  </a:moveTo>
                  <a:lnTo>
                    <a:pt x="16080" y="5985"/>
                  </a:lnTo>
                  <a:lnTo>
                    <a:pt x="11244" y="7448"/>
                  </a:lnTo>
                  <a:lnTo>
                    <a:pt x="6403" y="5187"/>
                  </a:lnTo>
                  <a:lnTo>
                    <a:pt x="994" y="0"/>
                  </a:lnTo>
                  <a:lnTo>
                    <a:pt x="628" y="990"/>
                  </a:lnTo>
                  <a:lnTo>
                    <a:pt x="209" y="2507"/>
                  </a:lnTo>
                  <a:lnTo>
                    <a:pt x="0" y="3711"/>
                  </a:lnTo>
                  <a:lnTo>
                    <a:pt x="5096" y="17834"/>
                  </a:lnTo>
                  <a:lnTo>
                    <a:pt x="14218" y="21600"/>
                  </a:lnTo>
                  <a:lnTo>
                    <a:pt x="21600" y="15494"/>
                  </a:lnTo>
                  <a:lnTo>
                    <a:pt x="21477" y="0"/>
                  </a:lnTo>
                  <a:close/>
                </a:path>
              </a:pathLst>
            </a:custGeom>
            <a:solidFill>
              <a:srgbClr val="A8DCD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5" name="object 162"/>
            <p:cNvSpPr/>
            <p:nvPr/>
          </p:nvSpPr>
          <p:spPr>
            <a:xfrm>
              <a:off x="99741" y="20315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93" y="0"/>
                  </a:moveTo>
                  <a:lnTo>
                    <a:pt x="0" y="2992"/>
                  </a:lnTo>
                  <a:lnTo>
                    <a:pt x="2125" y="15268"/>
                  </a:lnTo>
                  <a:lnTo>
                    <a:pt x="11864" y="17307"/>
                  </a:lnTo>
                  <a:lnTo>
                    <a:pt x="21600" y="21600"/>
                  </a:lnTo>
                  <a:lnTo>
                    <a:pt x="20398" y="21600"/>
                  </a:lnTo>
                  <a:lnTo>
                    <a:pt x="9193" y="0"/>
                  </a:lnTo>
                  <a:close/>
                </a:path>
              </a:pathLst>
            </a:custGeom>
            <a:solidFill>
              <a:srgbClr val="8FCEC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6" name="object 163"/>
            <p:cNvSpPr/>
            <p:nvPr/>
          </p:nvSpPr>
          <p:spPr>
            <a:xfrm>
              <a:off x="588788" y="412532"/>
              <a:ext cx="30279" cy="22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43" y="0"/>
                  </a:moveTo>
                  <a:lnTo>
                    <a:pt x="2890" y="1302"/>
                  </a:lnTo>
                  <a:lnTo>
                    <a:pt x="2509" y="3727"/>
                  </a:lnTo>
                  <a:lnTo>
                    <a:pt x="0" y="5754"/>
                  </a:lnTo>
                  <a:lnTo>
                    <a:pt x="3360" y="15703"/>
                  </a:lnTo>
                  <a:lnTo>
                    <a:pt x="10983" y="21600"/>
                  </a:lnTo>
                  <a:lnTo>
                    <a:pt x="18516" y="21589"/>
                  </a:lnTo>
                  <a:lnTo>
                    <a:pt x="21600" y="13813"/>
                  </a:lnTo>
                  <a:lnTo>
                    <a:pt x="18230" y="14801"/>
                  </a:lnTo>
                  <a:lnTo>
                    <a:pt x="17750" y="6116"/>
                  </a:lnTo>
                  <a:lnTo>
                    <a:pt x="16844" y="5754"/>
                  </a:lnTo>
                  <a:lnTo>
                    <a:pt x="14839" y="6982"/>
                  </a:lnTo>
                  <a:lnTo>
                    <a:pt x="11188" y="8785"/>
                  </a:lnTo>
                  <a:lnTo>
                    <a:pt x="7666" y="7633"/>
                  </a:lnTo>
                  <a:lnTo>
                    <a:pt x="6043" y="0"/>
                  </a:lnTo>
                  <a:close/>
                </a:path>
              </a:pathLst>
            </a:custGeom>
            <a:solidFill>
              <a:srgbClr val="66B7C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19" name="object 164"/>
            <p:cNvGrpSpPr/>
            <p:nvPr/>
          </p:nvGrpSpPr>
          <p:grpSpPr>
            <a:xfrm>
              <a:off x="597258" y="412140"/>
              <a:ext cx="21810" cy="24096"/>
              <a:chOff x="0" y="0"/>
              <a:chExt cx="21809" cy="24095"/>
            </a:xfrm>
          </p:grpSpPr>
          <p:sp>
            <p:nvSpPr>
              <p:cNvPr id="617" name="Shape"/>
              <p:cNvSpPr/>
              <p:nvPr/>
            </p:nvSpPr>
            <p:spPr>
              <a:xfrm>
                <a:off x="6514" y="11391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847" y="2268"/>
                    </a:lnTo>
                    <a:lnTo>
                      <a:pt x="16404" y="937"/>
                    </a:lnTo>
                    <a:lnTo>
                      <a:pt x="15591" y="622"/>
                    </a:lnTo>
                    <a:lnTo>
                      <a:pt x="4508" y="13145"/>
                    </a:lnTo>
                    <a:lnTo>
                      <a:pt x="0" y="12128"/>
                    </a:lnTo>
                    <a:lnTo>
                      <a:pt x="7607" y="21600"/>
                    </a:lnTo>
                    <a:lnTo>
                      <a:pt x="13306" y="21600"/>
                    </a:lnTo>
                    <a:lnTo>
                      <a:pt x="20912" y="1212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8" name="Shape"/>
              <p:cNvSpPr/>
              <p:nvPr/>
            </p:nvSpPr>
            <p:spPr>
              <a:xfrm>
                <a:off x="-1" y="-1"/>
                <a:ext cx="21811" cy="15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93"/>
                    </a:moveTo>
                    <a:lnTo>
                      <a:pt x="19223" y="10577"/>
                    </a:lnTo>
                    <a:lnTo>
                      <a:pt x="13952" y="3588"/>
                    </a:lnTo>
                    <a:lnTo>
                      <a:pt x="7108" y="0"/>
                    </a:lnTo>
                    <a:lnTo>
                      <a:pt x="0" y="531"/>
                    </a:lnTo>
                    <a:lnTo>
                      <a:pt x="2252" y="11400"/>
                    </a:lnTo>
                    <a:lnTo>
                      <a:pt x="7132" y="13050"/>
                    </a:lnTo>
                    <a:lnTo>
                      <a:pt x="12203" y="10474"/>
                    </a:lnTo>
                    <a:lnTo>
                      <a:pt x="14996" y="8722"/>
                    </a:lnTo>
                    <a:lnTo>
                      <a:pt x="16254" y="9237"/>
                    </a:lnTo>
                    <a:lnTo>
                      <a:pt x="16920" y="21600"/>
                    </a:lnTo>
                    <a:lnTo>
                      <a:pt x="21600" y="20193"/>
                    </a:lnTo>
                    <a:close/>
                  </a:path>
                </a:pathLst>
              </a:custGeom>
              <a:solidFill>
                <a:srgbClr val="D4ED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20" name="object 165"/>
            <p:cNvSpPr/>
            <p:nvPr/>
          </p:nvSpPr>
          <p:spPr>
            <a:xfrm>
              <a:off x="623916" y="479463"/>
              <a:ext cx="23015" cy="2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20" y="0"/>
                  </a:moveTo>
                  <a:lnTo>
                    <a:pt x="3600" y="341"/>
                  </a:lnTo>
                  <a:lnTo>
                    <a:pt x="0" y="10019"/>
                  </a:lnTo>
                  <a:lnTo>
                    <a:pt x="3267" y="17820"/>
                  </a:lnTo>
                  <a:lnTo>
                    <a:pt x="9933" y="21600"/>
                  </a:lnTo>
                  <a:lnTo>
                    <a:pt x="17032" y="21257"/>
                  </a:lnTo>
                  <a:lnTo>
                    <a:pt x="21600" y="16690"/>
                  </a:lnTo>
                  <a:lnTo>
                    <a:pt x="20280" y="6335"/>
                  </a:lnTo>
                  <a:lnTo>
                    <a:pt x="12320" y="0"/>
                  </a:lnTo>
                  <a:close/>
                </a:path>
              </a:pathLst>
            </a:custGeom>
            <a:solidFill>
              <a:srgbClr val="97D7E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1" name="object 166"/>
            <p:cNvSpPr/>
            <p:nvPr/>
          </p:nvSpPr>
          <p:spPr>
            <a:xfrm>
              <a:off x="631181" y="485814"/>
              <a:ext cx="1324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9" y="0"/>
                  </a:moveTo>
                  <a:lnTo>
                    <a:pt x="0" y="17098"/>
                  </a:lnTo>
                  <a:lnTo>
                    <a:pt x="8787" y="21600"/>
                  </a:lnTo>
                  <a:lnTo>
                    <a:pt x="16802" y="19599"/>
                  </a:lnTo>
                  <a:lnTo>
                    <a:pt x="21600" y="12074"/>
                  </a:lnTo>
                  <a:lnTo>
                    <a:pt x="20739" y="0"/>
                  </a:lnTo>
                  <a:close/>
                </a:path>
              </a:pathLst>
            </a:custGeom>
            <a:solidFill>
              <a:srgbClr val="49A4B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22" name="object 167" descr="object 16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5131" y="195598"/>
              <a:ext cx="77120" cy="70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27" name="object 168"/>
            <p:cNvGrpSpPr/>
            <p:nvPr/>
          </p:nvGrpSpPr>
          <p:grpSpPr>
            <a:xfrm>
              <a:off x="494709" y="296074"/>
              <a:ext cx="102974" cy="77702"/>
              <a:chOff x="-1" y="0"/>
              <a:chExt cx="102973" cy="77700"/>
            </a:xfrm>
          </p:grpSpPr>
          <p:sp>
            <p:nvSpPr>
              <p:cNvPr id="623" name="Shape"/>
              <p:cNvSpPr/>
              <p:nvPr/>
            </p:nvSpPr>
            <p:spPr>
              <a:xfrm>
                <a:off x="84389" y="42797"/>
                <a:ext cx="18584" cy="34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63" y="0"/>
                    </a:moveTo>
                    <a:lnTo>
                      <a:pt x="11492" y="0"/>
                    </a:lnTo>
                    <a:lnTo>
                      <a:pt x="12156" y="613"/>
                    </a:lnTo>
                    <a:lnTo>
                      <a:pt x="14121" y="1501"/>
                    </a:lnTo>
                    <a:lnTo>
                      <a:pt x="15798" y="2303"/>
                    </a:lnTo>
                    <a:lnTo>
                      <a:pt x="16889" y="3608"/>
                    </a:lnTo>
                    <a:lnTo>
                      <a:pt x="18942" y="8859"/>
                    </a:lnTo>
                    <a:lnTo>
                      <a:pt x="19001" y="9007"/>
                    </a:lnTo>
                    <a:lnTo>
                      <a:pt x="16643" y="13920"/>
                    </a:lnTo>
                    <a:lnTo>
                      <a:pt x="10536" y="17800"/>
                    </a:lnTo>
                    <a:lnTo>
                      <a:pt x="1402" y="20099"/>
                    </a:lnTo>
                    <a:lnTo>
                      <a:pt x="767" y="20712"/>
                    </a:lnTo>
                    <a:lnTo>
                      <a:pt x="117" y="21506"/>
                    </a:lnTo>
                    <a:lnTo>
                      <a:pt x="0" y="21600"/>
                    </a:lnTo>
                    <a:lnTo>
                      <a:pt x="7898" y="20798"/>
                    </a:lnTo>
                    <a:lnTo>
                      <a:pt x="14778" y="18700"/>
                    </a:lnTo>
                    <a:lnTo>
                      <a:pt x="20580" y="12364"/>
                    </a:lnTo>
                    <a:lnTo>
                      <a:pt x="21600" y="10171"/>
                    </a:lnTo>
                    <a:lnTo>
                      <a:pt x="20256" y="2303"/>
                    </a:lnTo>
                    <a:lnTo>
                      <a:pt x="20119" y="1501"/>
                    </a:lnTo>
                    <a:lnTo>
                      <a:pt x="20088" y="1313"/>
                    </a:lnTo>
                    <a:lnTo>
                      <a:pt x="19968" y="613"/>
                    </a:lnTo>
                    <a:lnTo>
                      <a:pt x="19863" y="0"/>
                    </a:lnTo>
                    <a:close/>
                  </a:path>
                </a:pathLst>
              </a:custGeom>
              <a:solidFill>
                <a:srgbClr val="0537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4" name="Shape"/>
              <p:cNvSpPr/>
              <p:nvPr/>
            </p:nvSpPr>
            <p:spPr>
              <a:xfrm>
                <a:off x="-2" y="-1"/>
                <a:ext cx="60803" cy="57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12" y="0"/>
                    </a:moveTo>
                    <a:lnTo>
                      <a:pt x="2440" y="9231"/>
                    </a:lnTo>
                    <a:lnTo>
                      <a:pt x="89" y="16186"/>
                    </a:lnTo>
                    <a:lnTo>
                      <a:pt x="53" y="16450"/>
                    </a:lnTo>
                    <a:lnTo>
                      <a:pt x="38" y="16561"/>
                    </a:lnTo>
                    <a:lnTo>
                      <a:pt x="0" y="17104"/>
                    </a:lnTo>
                    <a:lnTo>
                      <a:pt x="378" y="19366"/>
                    </a:lnTo>
                    <a:lnTo>
                      <a:pt x="716" y="21600"/>
                    </a:lnTo>
                    <a:lnTo>
                      <a:pt x="1145" y="21600"/>
                    </a:lnTo>
                    <a:lnTo>
                      <a:pt x="1063" y="20769"/>
                    </a:lnTo>
                    <a:lnTo>
                      <a:pt x="1021" y="18852"/>
                    </a:lnTo>
                    <a:lnTo>
                      <a:pt x="9754" y="3962"/>
                    </a:lnTo>
                    <a:lnTo>
                      <a:pt x="8030" y="3962"/>
                    </a:lnTo>
                    <a:lnTo>
                      <a:pt x="12038" y="1503"/>
                    </a:lnTo>
                    <a:lnTo>
                      <a:pt x="16268" y="632"/>
                    </a:lnTo>
                    <a:lnTo>
                      <a:pt x="21600" y="632"/>
                    </a:lnTo>
                    <a:lnTo>
                      <a:pt x="21372" y="522"/>
                    </a:lnTo>
                    <a:lnTo>
                      <a:pt x="15712" y="0"/>
                    </a:lnTo>
                    <a:close/>
                  </a:path>
                </a:pathLst>
              </a:custGeom>
              <a:solidFill>
                <a:srgbClr val="0537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5" name="Shape"/>
              <p:cNvSpPr/>
              <p:nvPr/>
            </p:nvSpPr>
            <p:spPr>
              <a:xfrm>
                <a:off x="45791" y="1670"/>
                <a:ext cx="47507" cy="48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24" y="0"/>
                    </a:moveTo>
                    <a:lnTo>
                      <a:pt x="0" y="0"/>
                    </a:lnTo>
                    <a:lnTo>
                      <a:pt x="5513" y="737"/>
                    </a:lnTo>
                    <a:lnTo>
                      <a:pt x="10938" y="3133"/>
                    </a:lnTo>
                    <a:lnTo>
                      <a:pt x="15222" y="6635"/>
                    </a:lnTo>
                    <a:lnTo>
                      <a:pt x="18147" y="11021"/>
                    </a:lnTo>
                    <a:lnTo>
                      <a:pt x="19810" y="16080"/>
                    </a:lnTo>
                    <a:lnTo>
                      <a:pt x="20256" y="21053"/>
                    </a:lnTo>
                    <a:lnTo>
                      <a:pt x="20305" y="21600"/>
                    </a:lnTo>
                    <a:lnTo>
                      <a:pt x="20854" y="21600"/>
                    </a:lnTo>
                    <a:lnTo>
                      <a:pt x="21010" y="20108"/>
                    </a:lnTo>
                    <a:lnTo>
                      <a:pt x="20509" y="18884"/>
                    </a:lnTo>
                    <a:lnTo>
                      <a:pt x="20455" y="18753"/>
                    </a:lnTo>
                    <a:lnTo>
                      <a:pt x="21600" y="17858"/>
                    </a:lnTo>
                    <a:lnTo>
                      <a:pt x="20854" y="16435"/>
                    </a:lnTo>
                    <a:lnTo>
                      <a:pt x="18528" y="11307"/>
                    </a:lnTo>
                    <a:lnTo>
                      <a:pt x="16149" y="6513"/>
                    </a:lnTo>
                    <a:lnTo>
                      <a:pt x="12541" y="2539"/>
                    </a:lnTo>
                    <a:lnTo>
                      <a:pt x="6824" y="0"/>
                    </a:lnTo>
                    <a:close/>
                  </a:path>
                </a:pathLst>
              </a:custGeom>
              <a:solidFill>
                <a:srgbClr val="0537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6" name="Shape"/>
              <p:cNvSpPr/>
              <p:nvPr/>
            </p:nvSpPr>
            <p:spPr>
              <a:xfrm>
                <a:off x="87434" y="35729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57" y="0"/>
                    </a:moveTo>
                    <a:lnTo>
                      <a:pt x="0" y="2077"/>
                    </a:lnTo>
                    <a:lnTo>
                      <a:pt x="14767" y="21600"/>
                    </a:lnTo>
                    <a:lnTo>
                      <a:pt x="21600" y="21600"/>
                    </a:lnTo>
                    <a:lnTo>
                      <a:pt x="5576" y="2077"/>
                    </a:lnTo>
                    <a:lnTo>
                      <a:pt x="3857" y="0"/>
                    </a:lnTo>
                    <a:close/>
                  </a:path>
                </a:pathLst>
              </a:custGeom>
              <a:solidFill>
                <a:srgbClr val="0537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28" name="object 169"/>
            <p:cNvSpPr/>
            <p:nvPr/>
          </p:nvSpPr>
          <p:spPr>
            <a:xfrm>
              <a:off x="496726" y="345919"/>
              <a:ext cx="89729" cy="4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9" y="0"/>
                  </a:moveTo>
                  <a:lnTo>
                    <a:pt x="21288" y="0"/>
                  </a:lnTo>
                  <a:lnTo>
                    <a:pt x="21307" y="1124"/>
                  </a:lnTo>
                  <a:lnTo>
                    <a:pt x="21273" y="2056"/>
                  </a:lnTo>
                  <a:lnTo>
                    <a:pt x="21065" y="3778"/>
                  </a:lnTo>
                  <a:lnTo>
                    <a:pt x="20738" y="7023"/>
                  </a:lnTo>
                  <a:lnTo>
                    <a:pt x="20405" y="7902"/>
                  </a:lnTo>
                  <a:lnTo>
                    <a:pt x="12831" y="19553"/>
                  </a:lnTo>
                  <a:lnTo>
                    <a:pt x="8998" y="19001"/>
                  </a:lnTo>
                  <a:lnTo>
                    <a:pt x="5347" y="16504"/>
                  </a:lnTo>
                  <a:lnTo>
                    <a:pt x="2376" y="12039"/>
                  </a:lnTo>
                  <a:lnTo>
                    <a:pt x="584" y="5582"/>
                  </a:lnTo>
                  <a:lnTo>
                    <a:pt x="290" y="3350"/>
                  </a:lnTo>
                  <a:lnTo>
                    <a:pt x="0" y="3350"/>
                  </a:lnTo>
                  <a:lnTo>
                    <a:pt x="1692" y="12148"/>
                  </a:lnTo>
                  <a:lnTo>
                    <a:pt x="4848" y="18402"/>
                  </a:lnTo>
                  <a:lnTo>
                    <a:pt x="9080" y="21600"/>
                  </a:lnTo>
                  <a:lnTo>
                    <a:pt x="13996" y="21228"/>
                  </a:lnTo>
                  <a:lnTo>
                    <a:pt x="20931" y="8672"/>
                  </a:lnTo>
                  <a:lnTo>
                    <a:pt x="21579" y="1112"/>
                  </a:lnTo>
                  <a:lnTo>
                    <a:pt x="21600" y="755"/>
                  </a:lnTo>
                  <a:lnTo>
                    <a:pt x="21560" y="357"/>
                  </a:lnTo>
                  <a:lnTo>
                    <a:pt x="21579" y="0"/>
                  </a:lnTo>
                  <a:close/>
                </a:path>
              </a:pathLst>
            </a:custGeom>
            <a:solidFill>
              <a:srgbClr val="01020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9" name="object 170"/>
            <p:cNvSpPr/>
            <p:nvPr/>
          </p:nvSpPr>
          <p:spPr>
            <a:xfrm>
              <a:off x="580304" y="344700"/>
              <a:ext cx="15140" cy="2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10" y="0"/>
                  </a:moveTo>
                  <a:lnTo>
                    <a:pt x="8643" y="2944"/>
                  </a:lnTo>
                  <a:lnTo>
                    <a:pt x="7683" y="8747"/>
                  </a:lnTo>
                  <a:lnTo>
                    <a:pt x="6884" y="12562"/>
                  </a:lnTo>
                  <a:lnTo>
                    <a:pt x="4803" y="16231"/>
                  </a:lnTo>
                  <a:lnTo>
                    <a:pt x="0" y="21600"/>
                  </a:lnTo>
                  <a:lnTo>
                    <a:pt x="11212" y="18588"/>
                  </a:lnTo>
                  <a:lnTo>
                    <a:pt x="18706" y="13506"/>
                  </a:lnTo>
                  <a:lnTo>
                    <a:pt x="21600" y="7071"/>
                  </a:lnTo>
                  <a:lnTo>
                    <a:pt x="19010" y="0"/>
                  </a:lnTo>
                  <a:close/>
                </a:path>
              </a:pathLst>
            </a:custGeom>
            <a:solidFill>
              <a:srgbClr val="7FCF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0" name="object 171"/>
            <p:cNvSpPr/>
            <p:nvPr/>
          </p:nvSpPr>
          <p:spPr>
            <a:xfrm>
              <a:off x="494763" y="336216"/>
              <a:ext cx="12703" cy="22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65" y="0"/>
                  </a:moveTo>
                  <a:lnTo>
                    <a:pt x="10591" y="4104"/>
                  </a:lnTo>
                  <a:lnTo>
                    <a:pt x="1582" y="3335"/>
                  </a:lnTo>
                  <a:lnTo>
                    <a:pt x="0" y="4960"/>
                  </a:lnTo>
                  <a:lnTo>
                    <a:pt x="677" y="14421"/>
                  </a:lnTo>
                  <a:lnTo>
                    <a:pt x="1543" y="17149"/>
                  </a:lnTo>
                  <a:lnTo>
                    <a:pt x="4975" y="21290"/>
                  </a:lnTo>
                  <a:lnTo>
                    <a:pt x="21600" y="21600"/>
                  </a:lnTo>
                  <a:lnTo>
                    <a:pt x="13043" y="12746"/>
                  </a:lnTo>
                  <a:lnTo>
                    <a:pt x="12176" y="8282"/>
                  </a:lnTo>
                  <a:lnTo>
                    <a:pt x="11457" y="4699"/>
                  </a:lnTo>
                  <a:lnTo>
                    <a:pt x="17302" y="1574"/>
                  </a:lnTo>
                  <a:lnTo>
                    <a:pt x="10365" y="0"/>
                  </a:lnTo>
                  <a:close/>
                </a:path>
              </a:pathLst>
            </a:custGeom>
            <a:solidFill>
              <a:srgbClr val="F5F9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1" name="object 172"/>
            <p:cNvSpPr/>
            <p:nvPr/>
          </p:nvSpPr>
          <p:spPr>
            <a:xfrm>
              <a:off x="583206" y="33653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43" y="0"/>
                  </a:moveTo>
                  <a:lnTo>
                    <a:pt x="0" y="4228"/>
                  </a:lnTo>
                  <a:lnTo>
                    <a:pt x="3235" y="10221"/>
                  </a:lnTo>
                  <a:lnTo>
                    <a:pt x="2123" y="18353"/>
                  </a:lnTo>
                  <a:lnTo>
                    <a:pt x="2561" y="20064"/>
                  </a:lnTo>
                  <a:lnTo>
                    <a:pt x="2325" y="21600"/>
                  </a:lnTo>
                  <a:lnTo>
                    <a:pt x="21600" y="14400"/>
                  </a:lnTo>
                  <a:lnTo>
                    <a:pt x="18973" y="9993"/>
                  </a:lnTo>
                  <a:lnTo>
                    <a:pt x="10715" y="4758"/>
                  </a:lnTo>
                  <a:lnTo>
                    <a:pt x="7143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39" name="object 173"/>
            <p:cNvGrpSpPr/>
            <p:nvPr/>
          </p:nvGrpSpPr>
          <p:grpSpPr>
            <a:xfrm>
              <a:off x="499042" y="331376"/>
              <a:ext cx="90271" cy="56942"/>
              <a:chOff x="0" y="-1"/>
              <a:chExt cx="90270" cy="56940"/>
            </a:xfrm>
          </p:grpSpPr>
          <p:sp>
            <p:nvSpPr>
              <p:cNvPr id="632" name="Shape"/>
              <p:cNvSpPr/>
              <p:nvPr/>
            </p:nvSpPr>
            <p:spPr>
              <a:xfrm>
                <a:off x="108" y="26645"/>
                <a:ext cx="61110" cy="30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631" y="9982"/>
                    </a:lnTo>
                    <a:lnTo>
                      <a:pt x="6994" y="16886"/>
                    </a:lnTo>
                    <a:lnTo>
                      <a:pt x="12355" y="20746"/>
                    </a:lnTo>
                    <a:lnTo>
                      <a:pt x="17984" y="21600"/>
                    </a:lnTo>
                    <a:lnTo>
                      <a:pt x="19146" y="19633"/>
                    </a:lnTo>
                    <a:lnTo>
                      <a:pt x="13527" y="19633"/>
                    </a:lnTo>
                    <a:lnTo>
                      <a:pt x="7492" y="13820"/>
                    </a:lnTo>
                    <a:lnTo>
                      <a:pt x="15347" y="12464"/>
                    </a:lnTo>
                    <a:lnTo>
                      <a:pt x="18986" y="10746"/>
                    </a:lnTo>
                    <a:lnTo>
                      <a:pt x="21600" y="8041"/>
                    </a:lnTo>
                    <a:lnTo>
                      <a:pt x="11232" y="8041"/>
                    </a:lnTo>
                    <a:lnTo>
                      <a:pt x="6498" y="6910"/>
                    </a:lnTo>
                    <a:lnTo>
                      <a:pt x="6325" y="6910"/>
                    </a:lnTo>
                    <a:lnTo>
                      <a:pt x="3555" y="227"/>
                    </a:lnTo>
                    <a:lnTo>
                      <a:pt x="1980" y="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3" name="Shape"/>
              <p:cNvSpPr/>
              <p:nvPr/>
            </p:nvSpPr>
            <p:spPr>
              <a:xfrm>
                <a:off x="38377" y="30320"/>
                <a:ext cx="37567" cy="23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107" y="1226"/>
                    </a:lnTo>
                    <a:lnTo>
                      <a:pt x="18508" y="8352"/>
                    </a:lnTo>
                    <a:lnTo>
                      <a:pt x="9980" y="18701"/>
                    </a:lnTo>
                    <a:lnTo>
                      <a:pt x="0" y="21600"/>
                    </a:lnTo>
                    <a:lnTo>
                      <a:pt x="9141" y="21600"/>
                    </a:lnTo>
                    <a:lnTo>
                      <a:pt x="10010" y="20453"/>
                    </a:lnTo>
                    <a:lnTo>
                      <a:pt x="15414" y="17716"/>
                    </a:lnTo>
                    <a:lnTo>
                      <a:pt x="18394" y="137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4" name="Shape"/>
              <p:cNvSpPr/>
              <p:nvPr/>
            </p:nvSpPr>
            <p:spPr>
              <a:xfrm>
                <a:off x="31884" y="26384"/>
                <a:ext cx="3629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36" y="0"/>
                    </a:moveTo>
                    <a:lnTo>
                      <a:pt x="17492" y="660"/>
                    </a:lnTo>
                    <a:lnTo>
                      <a:pt x="9020" y="12360"/>
                    </a:lnTo>
                    <a:lnTo>
                      <a:pt x="0" y="21600"/>
                    </a:lnTo>
                    <a:lnTo>
                      <a:pt x="17458" y="21600"/>
                    </a:lnTo>
                    <a:lnTo>
                      <a:pt x="19298" y="18298"/>
                    </a:lnTo>
                    <a:lnTo>
                      <a:pt x="21600" y="11423"/>
                    </a:lnTo>
                    <a:lnTo>
                      <a:pt x="20395" y="11423"/>
                    </a:lnTo>
                    <a:lnTo>
                      <a:pt x="18036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5" name="Shape"/>
              <p:cNvSpPr/>
              <p:nvPr/>
            </p:nvSpPr>
            <p:spPr>
              <a:xfrm>
                <a:off x="74101" y="22834"/>
                <a:ext cx="12704" cy="13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54" y="0"/>
                    </a:moveTo>
                    <a:lnTo>
                      <a:pt x="9802" y="285"/>
                    </a:lnTo>
                    <a:lnTo>
                      <a:pt x="0" y="11094"/>
                    </a:lnTo>
                    <a:lnTo>
                      <a:pt x="9802" y="21600"/>
                    </a:lnTo>
                    <a:lnTo>
                      <a:pt x="15842" y="14142"/>
                    </a:lnTo>
                    <a:lnTo>
                      <a:pt x="19046" y="11352"/>
                    </a:lnTo>
                    <a:lnTo>
                      <a:pt x="19342" y="11094"/>
                    </a:lnTo>
                    <a:lnTo>
                      <a:pt x="21600" y="3678"/>
                    </a:lnTo>
                    <a:lnTo>
                      <a:pt x="17093" y="3678"/>
                    </a:lnTo>
                    <a:lnTo>
                      <a:pt x="11054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6" name="Shape"/>
              <p:cNvSpPr/>
              <p:nvPr/>
            </p:nvSpPr>
            <p:spPr>
              <a:xfrm>
                <a:off x="66149" y="-2"/>
                <a:ext cx="13117" cy="3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36" y="0"/>
                    </a:moveTo>
                    <a:lnTo>
                      <a:pt x="9653" y="3687"/>
                    </a:lnTo>
                    <a:lnTo>
                      <a:pt x="9613" y="4197"/>
                    </a:lnTo>
                    <a:lnTo>
                      <a:pt x="10536" y="8074"/>
                    </a:lnTo>
                    <a:lnTo>
                      <a:pt x="10410" y="11972"/>
                    </a:lnTo>
                    <a:lnTo>
                      <a:pt x="6945" y="16235"/>
                    </a:lnTo>
                    <a:lnTo>
                      <a:pt x="0" y="21600"/>
                    </a:lnTo>
                    <a:lnTo>
                      <a:pt x="3336" y="21600"/>
                    </a:lnTo>
                    <a:lnTo>
                      <a:pt x="8569" y="19826"/>
                    </a:lnTo>
                    <a:lnTo>
                      <a:pt x="17549" y="14931"/>
                    </a:lnTo>
                    <a:lnTo>
                      <a:pt x="19752" y="11972"/>
                    </a:lnTo>
                    <a:lnTo>
                      <a:pt x="21600" y="9431"/>
                    </a:lnTo>
                    <a:lnTo>
                      <a:pt x="19281" y="5996"/>
                    </a:lnTo>
                    <a:lnTo>
                      <a:pt x="12824" y="5996"/>
                    </a:lnTo>
                    <a:lnTo>
                      <a:pt x="9936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7" name="Shape"/>
              <p:cNvSpPr/>
              <p:nvPr/>
            </p:nvSpPr>
            <p:spPr>
              <a:xfrm>
                <a:off x="-1" y="8153"/>
                <a:ext cx="12703" cy="18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5" y="0"/>
                    </a:moveTo>
                    <a:lnTo>
                      <a:pt x="0" y="5936"/>
                    </a:lnTo>
                    <a:lnTo>
                      <a:pt x="773" y="10836"/>
                    </a:lnTo>
                    <a:lnTo>
                      <a:pt x="826" y="11186"/>
                    </a:lnTo>
                    <a:lnTo>
                      <a:pt x="8700" y="21235"/>
                    </a:lnTo>
                    <a:lnTo>
                      <a:pt x="8986" y="21600"/>
                    </a:lnTo>
                    <a:lnTo>
                      <a:pt x="21600" y="21600"/>
                    </a:lnTo>
                    <a:lnTo>
                      <a:pt x="13695" y="17763"/>
                    </a:lnTo>
                    <a:lnTo>
                      <a:pt x="6971" y="11186"/>
                    </a:lnTo>
                    <a:lnTo>
                      <a:pt x="6614" y="10836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8" name="Shape"/>
              <p:cNvSpPr/>
              <p:nvPr/>
            </p:nvSpPr>
            <p:spPr>
              <a:xfrm>
                <a:off x="77567" y="1833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9679" y="21600"/>
                    </a:lnTo>
                    <a:lnTo>
                      <a:pt x="20330" y="1429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40" name="object 174"/>
            <p:cNvSpPr/>
            <p:nvPr/>
          </p:nvSpPr>
          <p:spPr>
            <a:xfrm>
              <a:off x="550028" y="361110"/>
              <a:ext cx="29072" cy="27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03" y="0"/>
                  </a:moveTo>
                  <a:lnTo>
                    <a:pt x="14400" y="12535"/>
                  </a:lnTo>
                  <a:lnTo>
                    <a:pt x="10550" y="16003"/>
                  </a:lnTo>
                  <a:lnTo>
                    <a:pt x="3567" y="18403"/>
                  </a:lnTo>
                  <a:lnTo>
                    <a:pt x="0" y="21600"/>
                  </a:lnTo>
                  <a:lnTo>
                    <a:pt x="6691" y="20164"/>
                  </a:lnTo>
                  <a:lnTo>
                    <a:pt x="12580" y="16848"/>
                  </a:lnTo>
                  <a:lnTo>
                    <a:pt x="17579" y="11818"/>
                  </a:lnTo>
                  <a:lnTo>
                    <a:pt x="21600" y="5243"/>
                  </a:lnTo>
                  <a:lnTo>
                    <a:pt x="18703" y="0"/>
                  </a:lnTo>
                  <a:close/>
                </a:path>
              </a:pathLst>
            </a:custGeom>
            <a:solidFill>
              <a:srgbClr val="1785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1" name="object 175"/>
            <p:cNvSpPr/>
            <p:nvPr/>
          </p:nvSpPr>
          <p:spPr>
            <a:xfrm>
              <a:off x="520348" y="354391"/>
              <a:ext cx="58753" cy="31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458" y="2485"/>
                  </a:lnTo>
                  <a:lnTo>
                    <a:pt x="19059" y="6743"/>
                  </a:lnTo>
                  <a:lnTo>
                    <a:pt x="17483" y="9938"/>
                  </a:lnTo>
                  <a:lnTo>
                    <a:pt x="15810" y="9234"/>
                  </a:lnTo>
                  <a:lnTo>
                    <a:pt x="11955" y="12963"/>
                  </a:lnTo>
                  <a:lnTo>
                    <a:pt x="8169" y="14632"/>
                  </a:lnTo>
                  <a:lnTo>
                    <a:pt x="0" y="15951"/>
                  </a:lnTo>
                  <a:lnTo>
                    <a:pt x="6276" y="21600"/>
                  </a:lnTo>
                  <a:lnTo>
                    <a:pt x="12658" y="19381"/>
                  </a:lnTo>
                  <a:lnTo>
                    <a:pt x="18110" y="11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0B5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46" name="object 176"/>
            <p:cNvGrpSpPr/>
            <p:nvPr/>
          </p:nvGrpSpPr>
          <p:grpSpPr>
            <a:xfrm>
              <a:off x="498018" y="297744"/>
              <a:ext cx="87143" cy="71561"/>
              <a:chOff x="0" y="0"/>
              <a:chExt cx="87142" cy="71559"/>
            </a:xfrm>
          </p:grpSpPr>
          <p:sp>
            <p:nvSpPr>
              <p:cNvPr id="642" name="Shape"/>
              <p:cNvSpPr/>
              <p:nvPr/>
            </p:nvSpPr>
            <p:spPr>
              <a:xfrm>
                <a:off x="5896" y="41891"/>
                <a:ext cx="67677" cy="29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77" y="0"/>
                    </a:moveTo>
                    <a:lnTo>
                      <a:pt x="1511" y="0"/>
                    </a:lnTo>
                    <a:lnTo>
                      <a:pt x="0" y="6795"/>
                    </a:lnTo>
                    <a:lnTo>
                      <a:pt x="799" y="11188"/>
                    </a:lnTo>
                    <a:lnTo>
                      <a:pt x="4191" y="20445"/>
                    </a:lnTo>
                    <a:lnTo>
                      <a:pt x="4348" y="20445"/>
                    </a:lnTo>
                    <a:lnTo>
                      <a:pt x="8622" y="21600"/>
                    </a:lnTo>
                    <a:lnTo>
                      <a:pt x="13459" y="18368"/>
                    </a:lnTo>
                    <a:lnTo>
                      <a:pt x="18002" y="14277"/>
                    </a:lnTo>
                    <a:lnTo>
                      <a:pt x="18294" y="14046"/>
                    </a:lnTo>
                    <a:lnTo>
                      <a:pt x="20459" y="14046"/>
                    </a:lnTo>
                    <a:lnTo>
                      <a:pt x="20905" y="12067"/>
                    </a:lnTo>
                    <a:lnTo>
                      <a:pt x="21576" y="7320"/>
                    </a:lnTo>
                    <a:lnTo>
                      <a:pt x="21600" y="2978"/>
                    </a:lnTo>
                    <a:lnTo>
                      <a:pt x="21519" y="1015"/>
                    </a:lnTo>
                    <a:lnTo>
                      <a:pt x="21483" y="165"/>
                    </a:lnTo>
                    <a:lnTo>
                      <a:pt x="21477" y="0"/>
                    </a:lnTo>
                    <a:close/>
                  </a:path>
                </a:pathLst>
              </a:custGeom>
              <a:solidFill>
                <a:srgbClr val="49A4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3" name="Shape"/>
              <p:cNvSpPr/>
              <p:nvPr/>
            </p:nvSpPr>
            <p:spPr>
              <a:xfrm>
                <a:off x="65332" y="39272"/>
                <a:ext cx="21811" cy="31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80" y="0"/>
                    </a:moveTo>
                    <a:lnTo>
                      <a:pt x="12328" y="0"/>
                    </a:lnTo>
                    <a:lnTo>
                      <a:pt x="12592" y="285"/>
                    </a:lnTo>
                    <a:lnTo>
                      <a:pt x="14814" y="5983"/>
                    </a:lnTo>
                    <a:lnTo>
                      <a:pt x="13505" y="9100"/>
                    </a:lnTo>
                    <a:lnTo>
                      <a:pt x="12377" y="11713"/>
                    </a:lnTo>
                    <a:lnTo>
                      <a:pt x="6977" y="16812"/>
                    </a:lnTo>
                    <a:lnTo>
                      <a:pt x="0" y="20909"/>
                    </a:lnTo>
                    <a:lnTo>
                      <a:pt x="4507" y="21600"/>
                    </a:lnTo>
                    <a:lnTo>
                      <a:pt x="8753" y="18461"/>
                    </a:lnTo>
                    <a:lnTo>
                      <a:pt x="12522" y="14276"/>
                    </a:lnTo>
                    <a:lnTo>
                      <a:pt x="15599" y="11834"/>
                    </a:lnTo>
                    <a:lnTo>
                      <a:pt x="16090" y="11713"/>
                    </a:lnTo>
                    <a:lnTo>
                      <a:pt x="20658" y="11713"/>
                    </a:lnTo>
                    <a:lnTo>
                      <a:pt x="21537" y="9100"/>
                    </a:lnTo>
                    <a:lnTo>
                      <a:pt x="21600" y="8538"/>
                    </a:lnTo>
                    <a:lnTo>
                      <a:pt x="17222" y="6549"/>
                    </a:lnTo>
                    <a:lnTo>
                      <a:pt x="19198" y="554"/>
                    </a:lnTo>
                    <a:lnTo>
                      <a:pt x="19286" y="285"/>
                    </a:lnTo>
                    <a:lnTo>
                      <a:pt x="19380" y="0"/>
                    </a:lnTo>
                    <a:close/>
                  </a:path>
                </a:pathLst>
              </a:custGeom>
              <a:solidFill>
                <a:srgbClr val="49A4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4" name="Shape"/>
              <p:cNvSpPr/>
              <p:nvPr/>
            </p:nvSpPr>
            <p:spPr>
              <a:xfrm>
                <a:off x="0" y="-1"/>
                <a:ext cx="83206" cy="46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29" y="0"/>
                    </a:moveTo>
                    <a:lnTo>
                      <a:pt x="7938" y="1060"/>
                    </a:lnTo>
                    <a:lnTo>
                      <a:pt x="5009" y="4050"/>
                    </a:lnTo>
                    <a:lnTo>
                      <a:pt x="6269" y="4050"/>
                    </a:lnTo>
                    <a:lnTo>
                      <a:pt x="4094" y="7187"/>
                    </a:lnTo>
                    <a:lnTo>
                      <a:pt x="2324" y="10752"/>
                    </a:lnTo>
                    <a:lnTo>
                      <a:pt x="954" y="14797"/>
                    </a:lnTo>
                    <a:lnTo>
                      <a:pt x="0" y="19270"/>
                    </a:lnTo>
                    <a:lnTo>
                      <a:pt x="938" y="19690"/>
                    </a:lnTo>
                    <a:lnTo>
                      <a:pt x="861" y="19911"/>
                    </a:lnTo>
                    <a:lnTo>
                      <a:pt x="907" y="21151"/>
                    </a:lnTo>
                    <a:lnTo>
                      <a:pt x="924" y="21600"/>
                    </a:lnTo>
                    <a:lnTo>
                      <a:pt x="2410" y="19690"/>
                    </a:lnTo>
                    <a:lnTo>
                      <a:pt x="786" y="19690"/>
                    </a:lnTo>
                    <a:lnTo>
                      <a:pt x="766" y="17697"/>
                    </a:lnTo>
                    <a:lnTo>
                      <a:pt x="18967" y="17697"/>
                    </a:lnTo>
                    <a:lnTo>
                      <a:pt x="19000" y="15752"/>
                    </a:lnTo>
                    <a:lnTo>
                      <a:pt x="19005" y="15471"/>
                    </a:lnTo>
                    <a:lnTo>
                      <a:pt x="21600" y="15471"/>
                    </a:lnTo>
                    <a:lnTo>
                      <a:pt x="20817" y="12569"/>
                    </a:lnTo>
                    <a:lnTo>
                      <a:pt x="19560" y="9450"/>
                    </a:lnTo>
                    <a:lnTo>
                      <a:pt x="18261" y="6347"/>
                    </a:lnTo>
                    <a:lnTo>
                      <a:pt x="17274" y="3215"/>
                    </a:lnTo>
                    <a:lnTo>
                      <a:pt x="14177" y="755"/>
                    </a:lnTo>
                    <a:lnTo>
                      <a:pt x="11029" y="0"/>
                    </a:lnTo>
                    <a:close/>
                  </a:path>
                </a:pathLst>
              </a:custGeom>
              <a:solidFill>
                <a:srgbClr val="49A4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5" name="Shape"/>
              <p:cNvSpPr/>
              <p:nvPr/>
            </p:nvSpPr>
            <p:spPr>
              <a:xfrm>
                <a:off x="72724" y="31867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99" y="0"/>
                    </a:moveTo>
                    <a:lnTo>
                      <a:pt x="0" y="0"/>
                    </a:lnTo>
                    <a:lnTo>
                      <a:pt x="3225" y="21600"/>
                    </a:lnTo>
                    <a:lnTo>
                      <a:pt x="8416" y="13283"/>
                    </a:lnTo>
                    <a:lnTo>
                      <a:pt x="21521" y="13283"/>
                    </a:lnTo>
                    <a:lnTo>
                      <a:pt x="21600" y="12835"/>
                    </a:lnTo>
                    <a:lnTo>
                      <a:pt x="18936" y="1437"/>
                    </a:lnTo>
                    <a:lnTo>
                      <a:pt x="18399" y="0"/>
                    </a:lnTo>
                    <a:close/>
                  </a:path>
                </a:pathLst>
              </a:custGeom>
              <a:solidFill>
                <a:srgbClr val="49A4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47" name="object 177"/>
            <p:cNvSpPr/>
            <p:nvPr/>
          </p:nvSpPr>
          <p:spPr>
            <a:xfrm>
              <a:off x="564556" y="304733"/>
              <a:ext cx="20678" cy="4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971" y="3282"/>
                  </a:lnTo>
                  <a:lnTo>
                    <a:pt x="9199" y="6533"/>
                  </a:lnTo>
                  <a:lnTo>
                    <a:pt x="14257" y="9801"/>
                  </a:lnTo>
                  <a:lnTo>
                    <a:pt x="17713" y="13135"/>
                  </a:lnTo>
                  <a:lnTo>
                    <a:pt x="19225" y="15467"/>
                  </a:lnTo>
                  <a:lnTo>
                    <a:pt x="16903" y="20192"/>
                  </a:lnTo>
                  <a:lnTo>
                    <a:pt x="21521" y="21600"/>
                  </a:lnTo>
                  <a:lnTo>
                    <a:pt x="21600" y="21025"/>
                  </a:lnTo>
                  <a:lnTo>
                    <a:pt x="21507" y="20425"/>
                  </a:lnTo>
                  <a:lnTo>
                    <a:pt x="21521" y="19850"/>
                  </a:lnTo>
                  <a:lnTo>
                    <a:pt x="20382" y="13916"/>
                  </a:lnTo>
                  <a:lnTo>
                    <a:pt x="16561" y="8478"/>
                  </a:lnTo>
                  <a:lnTo>
                    <a:pt x="9840" y="37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52" name="object 178"/>
            <p:cNvGrpSpPr/>
            <p:nvPr/>
          </p:nvGrpSpPr>
          <p:grpSpPr>
            <a:xfrm>
              <a:off x="505222" y="304097"/>
              <a:ext cx="58631" cy="32513"/>
              <a:chOff x="0" y="0"/>
              <a:chExt cx="58630" cy="32512"/>
            </a:xfrm>
          </p:grpSpPr>
          <p:sp>
            <p:nvSpPr>
              <p:cNvPr id="648" name="Shape"/>
              <p:cNvSpPr/>
              <p:nvPr/>
            </p:nvSpPr>
            <p:spPr>
              <a:xfrm>
                <a:off x="8026" y="11569"/>
                <a:ext cx="50593" cy="2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31" y="10862"/>
                    </a:lnTo>
                    <a:lnTo>
                      <a:pt x="960" y="11203"/>
                    </a:lnTo>
                    <a:lnTo>
                      <a:pt x="209" y="11821"/>
                    </a:lnTo>
                    <a:lnTo>
                      <a:pt x="4334" y="21600"/>
                    </a:lnTo>
                    <a:lnTo>
                      <a:pt x="14127" y="20498"/>
                    </a:lnTo>
                    <a:lnTo>
                      <a:pt x="21600" y="9292"/>
                    </a:lnTo>
                    <a:lnTo>
                      <a:pt x="5940" y="9292"/>
                    </a:lnTo>
                    <a:lnTo>
                      <a:pt x="3171" y="6040"/>
                    </a:lnTo>
                    <a:lnTo>
                      <a:pt x="1974" y="60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9" name="Triangle"/>
              <p:cNvSpPr/>
              <p:nvPr/>
            </p:nvSpPr>
            <p:spPr>
              <a:xfrm>
                <a:off x="1667" y="1638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5" y="0"/>
                    </a:moveTo>
                    <a:lnTo>
                      <a:pt x="0" y="21600"/>
                    </a:lnTo>
                    <a:lnTo>
                      <a:pt x="21600" y="15800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0" name="Shape"/>
              <p:cNvSpPr/>
              <p:nvPr/>
            </p:nvSpPr>
            <p:spPr>
              <a:xfrm>
                <a:off x="0" y="12014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3811"/>
                    </a:lnTo>
                    <a:lnTo>
                      <a:pt x="19446" y="21600"/>
                    </a:lnTo>
                    <a:lnTo>
                      <a:pt x="20289" y="13123"/>
                    </a:lnTo>
                    <a:lnTo>
                      <a:pt x="21090" y="507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1" name="Shape"/>
              <p:cNvSpPr/>
              <p:nvPr/>
            </p:nvSpPr>
            <p:spPr>
              <a:xfrm>
                <a:off x="21780" y="-2"/>
                <a:ext cx="36851" cy="20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13" y="0"/>
                    </a:moveTo>
                    <a:lnTo>
                      <a:pt x="4594" y="667"/>
                    </a:lnTo>
                    <a:lnTo>
                      <a:pt x="2844" y="667"/>
                    </a:lnTo>
                    <a:lnTo>
                      <a:pt x="1646" y="1600"/>
                    </a:lnTo>
                    <a:lnTo>
                      <a:pt x="179" y="6772"/>
                    </a:lnTo>
                    <a:lnTo>
                      <a:pt x="0" y="7025"/>
                    </a:lnTo>
                    <a:lnTo>
                      <a:pt x="3753" y="14637"/>
                    </a:lnTo>
                    <a:lnTo>
                      <a:pt x="3391" y="20121"/>
                    </a:lnTo>
                    <a:lnTo>
                      <a:pt x="92" y="21600"/>
                    </a:lnTo>
                    <a:lnTo>
                      <a:pt x="21600" y="21600"/>
                    </a:lnTo>
                    <a:lnTo>
                      <a:pt x="20343" y="9048"/>
                    </a:lnTo>
                    <a:lnTo>
                      <a:pt x="16411" y="9048"/>
                    </a:lnTo>
                    <a:lnTo>
                      <a:pt x="14092" y="7587"/>
                    </a:lnTo>
                    <a:lnTo>
                      <a:pt x="12272" y="3619"/>
                    </a:lnTo>
                    <a:lnTo>
                      <a:pt x="10296" y="667"/>
                    </a:lnTo>
                    <a:lnTo>
                      <a:pt x="9113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53" name="object 179"/>
            <p:cNvSpPr/>
            <p:nvPr/>
          </p:nvSpPr>
          <p:spPr>
            <a:xfrm>
              <a:off x="518100" y="310791"/>
              <a:ext cx="15308" cy="13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63" y="0"/>
                  </a:moveTo>
                  <a:lnTo>
                    <a:pt x="8890" y="3200"/>
                  </a:lnTo>
                  <a:lnTo>
                    <a:pt x="5645" y="1956"/>
                  </a:lnTo>
                  <a:lnTo>
                    <a:pt x="0" y="9246"/>
                  </a:lnTo>
                  <a:lnTo>
                    <a:pt x="1200" y="14048"/>
                  </a:lnTo>
                  <a:lnTo>
                    <a:pt x="608" y="15076"/>
                  </a:lnTo>
                  <a:lnTo>
                    <a:pt x="12785" y="21600"/>
                  </a:lnTo>
                  <a:lnTo>
                    <a:pt x="20728" y="19408"/>
                  </a:lnTo>
                  <a:lnTo>
                    <a:pt x="21600" y="11280"/>
                  </a:lnTo>
                  <a:lnTo>
                    <a:pt x="12563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54" name="object 180"/>
            <p:cNvSpPr/>
            <p:nvPr/>
          </p:nvSpPr>
          <p:spPr>
            <a:xfrm>
              <a:off x="523916" y="300635"/>
              <a:ext cx="3701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32" y="0"/>
                  </a:moveTo>
                  <a:lnTo>
                    <a:pt x="7835" y="377"/>
                  </a:lnTo>
                  <a:lnTo>
                    <a:pt x="2868" y="4258"/>
                  </a:lnTo>
                  <a:lnTo>
                    <a:pt x="2527" y="4641"/>
                  </a:lnTo>
                  <a:lnTo>
                    <a:pt x="0" y="8948"/>
                  </a:lnTo>
                  <a:lnTo>
                    <a:pt x="2157" y="8829"/>
                  </a:lnTo>
                  <a:lnTo>
                    <a:pt x="3210" y="8590"/>
                  </a:lnTo>
                  <a:lnTo>
                    <a:pt x="3358" y="6555"/>
                  </a:lnTo>
                  <a:lnTo>
                    <a:pt x="6374" y="6555"/>
                  </a:lnTo>
                  <a:lnTo>
                    <a:pt x="10874" y="5359"/>
                  </a:lnTo>
                  <a:lnTo>
                    <a:pt x="12053" y="6555"/>
                  </a:lnTo>
                  <a:lnTo>
                    <a:pt x="14020" y="11855"/>
                  </a:lnTo>
                  <a:lnTo>
                    <a:pt x="15832" y="18977"/>
                  </a:lnTo>
                  <a:lnTo>
                    <a:pt x="18141" y="21600"/>
                  </a:lnTo>
                  <a:lnTo>
                    <a:pt x="21600" y="13400"/>
                  </a:lnTo>
                  <a:lnTo>
                    <a:pt x="17379" y="4036"/>
                  </a:lnTo>
                  <a:lnTo>
                    <a:pt x="12732" y="0"/>
                  </a:lnTo>
                  <a:close/>
                </a:path>
              </a:pathLst>
            </a:custGeom>
            <a:solidFill>
              <a:srgbClr val="FFF4E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55" name="object 181" descr="object 1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8946" y="15237"/>
              <a:ext cx="343612" cy="501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6" name="object 182"/>
            <p:cNvSpPr/>
            <p:nvPr/>
          </p:nvSpPr>
          <p:spPr>
            <a:xfrm>
              <a:off x="372634" y="95856"/>
              <a:ext cx="16297" cy="1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5" y="0"/>
                  </a:moveTo>
                  <a:lnTo>
                    <a:pt x="4730" y="3655"/>
                  </a:lnTo>
                  <a:lnTo>
                    <a:pt x="2794" y="4423"/>
                  </a:lnTo>
                  <a:lnTo>
                    <a:pt x="0" y="12550"/>
                  </a:lnTo>
                  <a:lnTo>
                    <a:pt x="2845" y="15859"/>
                  </a:lnTo>
                  <a:lnTo>
                    <a:pt x="10370" y="10494"/>
                  </a:lnTo>
                  <a:lnTo>
                    <a:pt x="12761" y="21600"/>
                  </a:lnTo>
                  <a:lnTo>
                    <a:pt x="12804" y="15109"/>
                  </a:lnTo>
                  <a:lnTo>
                    <a:pt x="15192" y="14490"/>
                  </a:lnTo>
                  <a:lnTo>
                    <a:pt x="18574" y="14995"/>
                  </a:lnTo>
                  <a:lnTo>
                    <a:pt x="21600" y="11874"/>
                  </a:lnTo>
                  <a:lnTo>
                    <a:pt x="15050" y="8423"/>
                  </a:lnTo>
                  <a:lnTo>
                    <a:pt x="13805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57" name="object 183"/>
            <p:cNvSpPr/>
            <p:nvPr/>
          </p:nvSpPr>
          <p:spPr>
            <a:xfrm>
              <a:off x="392674" y="11890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51" y="0"/>
                  </a:moveTo>
                  <a:lnTo>
                    <a:pt x="0" y="4846"/>
                  </a:lnTo>
                  <a:lnTo>
                    <a:pt x="3933" y="14764"/>
                  </a:lnTo>
                  <a:lnTo>
                    <a:pt x="4856" y="14621"/>
                  </a:lnTo>
                  <a:lnTo>
                    <a:pt x="21544" y="21600"/>
                  </a:lnTo>
                  <a:lnTo>
                    <a:pt x="21600" y="4241"/>
                  </a:lnTo>
                  <a:lnTo>
                    <a:pt x="10151" y="0"/>
                  </a:lnTo>
                  <a:close/>
                </a:path>
              </a:pathLst>
            </a:custGeom>
            <a:solidFill>
              <a:srgbClr val="52BEA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61" name="object 184"/>
            <p:cNvGrpSpPr/>
            <p:nvPr/>
          </p:nvGrpSpPr>
          <p:grpSpPr>
            <a:xfrm>
              <a:off x="391631" y="108981"/>
              <a:ext cx="72592" cy="63918"/>
              <a:chOff x="0" y="0"/>
              <a:chExt cx="72591" cy="63917"/>
            </a:xfrm>
          </p:grpSpPr>
          <p:sp>
            <p:nvSpPr>
              <p:cNvPr id="658" name="Shape"/>
              <p:cNvSpPr/>
              <p:nvPr/>
            </p:nvSpPr>
            <p:spPr>
              <a:xfrm>
                <a:off x="0" y="1433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777"/>
                    </a:moveTo>
                    <a:lnTo>
                      <a:pt x="8019" y="0"/>
                    </a:lnTo>
                    <a:lnTo>
                      <a:pt x="6890" y="315"/>
                    </a:lnTo>
                    <a:lnTo>
                      <a:pt x="3157" y="7335"/>
                    </a:lnTo>
                    <a:lnTo>
                      <a:pt x="1277" y="8777"/>
                    </a:lnTo>
                    <a:lnTo>
                      <a:pt x="0" y="21600"/>
                    </a:lnTo>
                    <a:lnTo>
                      <a:pt x="18317" y="21465"/>
                    </a:lnTo>
                    <a:lnTo>
                      <a:pt x="21600" y="8777"/>
                    </a:lnTo>
                    <a:close/>
                  </a:path>
                </a:pathLst>
              </a:custGeom>
              <a:solidFill>
                <a:srgbClr val="F8FB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9" name="Shape"/>
              <p:cNvSpPr/>
              <p:nvPr/>
            </p:nvSpPr>
            <p:spPr>
              <a:xfrm>
                <a:off x="24536" y="51213"/>
                <a:ext cx="16348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25" y="2558"/>
                    </a:lnTo>
                    <a:lnTo>
                      <a:pt x="8006" y="3370"/>
                    </a:lnTo>
                    <a:lnTo>
                      <a:pt x="0" y="1392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8FB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0" name="Shape"/>
              <p:cNvSpPr/>
              <p:nvPr/>
            </p:nvSpPr>
            <p:spPr>
              <a:xfrm>
                <a:off x="59887" y="-1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194" y="2248"/>
                    </a:lnTo>
                    <a:lnTo>
                      <a:pt x="7319" y="3304"/>
                    </a:lnTo>
                    <a:lnTo>
                      <a:pt x="6215" y="3926"/>
                    </a:lnTo>
                    <a:lnTo>
                      <a:pt x="0" y="10104"/>
                    </a:lnTo>
                    <a:lnTo>
                      <a:pt x="1181" y="14751"/>
                    </a:lnTo>
                    <a:lnTo>
                      <a:pt x="7319" y="21600"/>
                    </a:lnTo>
                    <a:lnTo>
                      <a:pt x="20779" y="101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8FB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62" name="object 185"/>
            <p:cNvSpPr/>
            <p:nvPr/>
          </p:nvSpPr>
          <p:spPr>
            <a:xfrm>
              <a:off x="491588" y="320481"/>
              <a:ext cx="12703" cy="1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180" y="886"/>
                  </a:lnTo>
                  <a:lnTo>
                    <a:pt x="4636" y="15106"/>
                  </a:lnTo>
                  <a:lnTo>
                    <a:pt x="0" y="21600"/>
                  </a:lnTo>
                  <a:lnTo>
                    <a:pt x="3618" y="21600"/>
                  </a:lnTo>
                  <a:lnTo>
                    <a:pt x="5049" y="16578"/>
                  </a:lnTo>
                  <a:lnTo>
                    <a:pt x="16210" y="494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B5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65" name="object 186"/>
            <p:cNvGrpSpPr/>
            <p:nvPr/>
          </p:nvGrpSpPr>
          <p:grpSpPr>
            <a:xfrm>
              <a:off x="366222" y="335010"/>
              <a:ext cx="117186" cy="84794"/>
              <a:chOff x="-1" y="0"/>
              <a:chExt cx="117185" cy="84792"/>
            </a:xfrm>
          </p:grpSpPr>
          <p:sp>
            <p:nvSpPr>
              <p:cNvPr id="663" name="Shape"/>
              <p:cNvSpPr/>
              <p:nvPr/>
            </p:nvSpPr>
            <p:spPr>
              <a:xfrm>
                <a:off x="-2" y="54583"/>
                <a:ext cx="12704" cy="30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575" y="381"/>
                    </a:lnTo>
                    <a:lnTo>
                      <a:pt x="5285" y="10416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4" name="Shape"/>
              <p:cNvSpPr/>
              <p:nvPr/>
            </p:nvSpPr>
            <p:spPr>
              <a:xfrm>
                <a:off x="10594" y="-1"/>
                <a:ext cx="106591" cy="54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976" y="3352"/>
                    </a:lnTo>
                    <a:lnTo>
                      <a:pt x="6254" y="9307"/>
                    </a:lnTo>
                    <a:lnTo>
                      <a:pt x="375" y="18997"/>
                    </a:lnTo>
                    <a:lnTo>
                      <a:pt x="0" y="21600"/>
                    </a:lnTo>
                    <a:lnTo>
                      <a:pt x="1790" y="16976"/>
                    </a:lnTo>
                    <a:lnTo>
                      <a:pt x="4171" y="12942"/>
                    </a:lnTo>
                    <a:lnTo>
                      <a:pt x="7865" y="8873"/>
                    </a:lnTo>
                    <a:lnTo>
                      <a:pt x="12583" y="5044"/>
                    </a:lnTo>
                    <a:lnTo>
                      <a:pt x="17452" y="192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2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66" name="object 187"/>
            <p:cNvSpPr/>
            <p:nvPr/>
          </p:nvSpPr>
          <p:spPr>
            <a:xfrm>
              <a:off x="346736" y="259914"/>
              <a:ext cx="14329" cy="5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9" y="10496"/>
                  </a:lnTo>
                  <a:lnTo>
                    <a:pt x="0" y="11753"/>
                  </a:lnTo>
                  <a:lnTo>
                    <a:pt x="1514" y="15569"/>
                  </a:lnTo>
                  <a:lnTo>
                    <a:pt x="2625" y="17571"/>
                  </a:lnTo>
                  <a:lnTo>
                    <a:pt x="5478" y="19620"/>
                  </a:lnTo>
                  <a:lnTo>
                    <a:pt x="69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4ED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67" name="object 188"/>
            <p:cNvSpPr/>
            <p:nvPr/>
          </p:nvSpPr>
          <p:spPr>
            <a:xfrm>
              <a:off x="349918" y="302682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4" y="0"/>
                  </a:moveTo>
                  <a:lnTo>
                    <a:pt x="1437" y="0"/>
                  </a:lnTo>
                  <a:lnTo>
                    <a:pt x="783" y="916"/>
                  </a:lnTo>
                  <a:lnTo>
                    <a:pt x="0" y="2009"/>
                  </a:lnTo>
                  <a:lnTo>
                    <a:pt x="5885" y="17275"/>
                  </a:lnTo>
                  <a:lnTo>
                    <a:pt x="6891" y="19895"/>
                  </a:lnTo>
                  <a:lnTo>
                    <a:pt x="20075" y="21600"/>
                  </a:lnTo>
                  <a:lnTo>
                    <a:pt x="20674" y="19895"/>
                  </a:lnTo>
                  <a:lnTo>
                    <a:pt x="21600" y="17275"/>
                  </a:lnTo>
                  <a:lnTo>
                    <a:pt x="16961" y="2009"/>
                  </a:lnTo>
                  <a:lnTo>
                    <a:pt x="16625" y="916"/>
                  </a:lnTo>
                  <a:lnTo>
                    <a:pt x="19324" y="0"/>
                  </a:lnTo>
                  <a:close/>
                </a:path>
              </a:pathLst>
            </a:custGeom>
            <a:solidFill>
              <a:srgbClr val="5266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68" name="object 189"/>
            <p:cNvSpPr/>
            <p:nvPr/>
          </p:nvSpPr>
          <p:spPr>
            <a:xfrm>
              <a:off x="451907" y="263547"/>
              <a:ext cx="16957" cy="4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770" y="5343"/>
                  </a:lnTo>
                  <a:lnTo>
                    <a:pt x="5602" y="16224"/>
                  </a:lnTo>
                  <a:lnTo>
                    <a:pt x="0" y="21600"/>
                  </a:lnTo>
                  <a:lnTo>
                    <a:pt x="7584" y="16605"/>
                  </a:lnTo>
                  <a:lnTo>
                    <a:pt x="13251" y="11244"/>
                  </a:lnTo>
                  <a:lnTo>
                    <a:pt x="17693" y="566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21E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69" name="object 190"/>
            <p:cNvSpPr/>
            <p:nvPr/>
          </p:nvSpPr>
          <p:spPr>
            <a:xfrm>
              <a:off x="441321" y="30382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4390" y="17481"/>
                  </a:lnTo>
                  <a:lnTo>
                    <a:pt x="18840" y="348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D4B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0" name="object 191"/>
            <p:cNvSpPr/>
            <p:nvPr/>
          </p:nvSpPr>
          <p:spPr>
            <a:xfrm>
              <a:off x="422997" y="178761"/>
              <a:ext cx="47086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84" y="0"/>
                  </a:moveTo>
                  <a:lnTo>
                    <a:pt x="2795" y="2879"/>
                  </a:lnTo>
                  <a:lnTo>
                    <a:pt x="0" y="8175"/>
                  </a:lnTo>
                  <a:lnTo>
                    <a:pt x="85" y="14215"/>
                  </a:lnTo>
                  <a:lnTo>
                    <a:pt x="3538" y="19325"/>
                  </a:lnTo>
                  <a:lnTo>
                    <a:pt x="10323" y="21600"/>
                  </a:lnTo>
                  <a:lnTo>
                    <a:pt x="16528" y="19314"/>
                  </a:lnTo>
                  <a:lnTo>
                    <a:pt x="20754" y="14097"/>
                  </a:lnTo>
                  <a:lnTo>
                    <a:pt x="21600" y="7576"/>
                  </a:lnTo>
                  <a:lnTo>
                    <a:pt x="19789" y="4047"/>
                  </a:lnTo>
                  <a:lnTo>
                    <a:pt x="16413" y="1462"/>
                  </a:lnTo>
                  <a:lnTo>
                    <a:pt x="12227" y="41"/>
                  </a:lnTo>
                  <a:lnTo>
                    <a:pt x="7984" y="0"/>
                  </a:lnTo>
                  <a:close/>
                </a:path>
              </a:pathLst>
            </a:custGeom>
            <a:solidFill>
              <a:srgbClr val="205D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1" name="object 192"/>
            <p:cNvSpPr/>
            <p:nvPr/>
          </p:nvSpPr>
          <p:spPr>
            <a:xfrm>
              <a:off x="424101" y="182394"/>
              <a:ext cx="44125" cy="4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91" y="0"/>
                  </a:moveTo>
                  <a:lnTo>
                    <a:pt x="14772" y="1934"/>
                  </a:lnTo>
                  <a:lnTo>
                    <a:pt x="12818" y="1616"/>
                  </a:lnTo>
                  <a:lnTo>
                    <a:pt x="10223" y="489"/>
                  </a:lnTo>
                  <a:lnTo>
                    <a:pt x="7681" y="0"/>
                  </a:lnTo>
                  <a:lnTo>
                    <a:pt x="2042" y="4517"/>
                  </a:lnTo>
                  <a:lnTo>
                    <a:pt x="0" y="11086"/>
                  </a:lnTo>
                  <a:lnTo>
                    <a:pt x="1650" y="17512"/>
                  </a:lnTo>
                  <a:lnTo>
                    <a:pt x="7091" y="21600"/>
                  </a:lnTo>
                  <a:lnTo>
                    <a:pt x="6202" y="18513"/>
                  </a:lnTo>
                  <a:lnTo>
                    <a:pt x="17467" y="16042"/>
                  </a:lnTo>
                  <a:lnTo>
                    <a:pt x="14203" y="20979"/>
                  </a:lnTo>
                  <a:lnTo>
                    <a:pt x="19402" y="16768"/>
                  </a:lnTo>
                  <a:lnTo>
                    <a:pt x="21600" y="10657"/>
                  </a:lnTo>
                  <a:lnTo>
                    <a:pt x="20397" y="4461"/>
                  </a:lnTo>
                  <a:lnTo>
                    <a:pt x="15391" y="0"/>
                  </a:lnTo>
                  <a:close/>
                </a:path>
              </a:pathLst>
            </a:custGeom>
            <a:solidFill>
              <a:srgbClr val="A8DCD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2" name="object 193"/>
            <p:cNvSpPr/>
            <p:nvPr/>
          </p:nvSpPr>
          <p:spPr>
            <a:xfrm>
              <a:off x="436769" y="213877"/>
              <a:ext cx="23015" cy="1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7910"/>
                  </a:lnTo>
                  <a:lnTo>
                    <a:pt x="1705" y="17789"/>
                  </a:lnTo>
                  <a:lnTo>
                    <a:pt x="9393" y="21600"/>
                  </a:lnTo>
                  <a:lnTo>
                    <a:pt x="9274" y="19922"/>
                  </a:lnTo>
                  <a:lnTo>
                    <a:pt x="15341" y="1580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0B5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3" name="object 194"/>
            <p:cNvSpPr/>
            <p:nvPr/>
          </p:nvSpPr>
          <p:spPr>
            <a:xfrm>
              <a:off x="439792" y="176463"/>
              <a:ext cx="1575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87" y="0"/>
                  </a:moveTo>
                  <a:lnTo>
                    <a:pt x="9667" y="1378"/>
                  </a:lnTo>
                  <a:lnTo>
                    <a:pt x="0" y="9460"/>
                  </a:lnTo>
                  <a:lnTo>
                    <a:pt x="7123" y="12530"/>
                  </a:lnTo>
                  <a:lnTo>
                    <a:pt x="14392" y="19599"/>
                  </a:lnTo>
                  <a:lnTo>
                    <a:pt x="19865" y="21600"/>
                  </a:lnTo>
                  <a:lnTo>
                    <a:pt x="21600" y="9460"/>
                  </a:lnTo>
                  <a:lnTo>
                    <a:pt x="11687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4" name="object 195"/>
            <p:cNvSpPr/>
            <p:nvPr/>
          </p:nvSpPr>
          <p:spPr>
            <a:xfrm>
              <a:off x="426469" y="187448"/>
              <a:ext cx="35343" cy="25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3" y="0"/>
                  </a:moveTo>
                  <a:lnTo>
                    <a:pt x="0" y="10620"/>
                  </a:lnTo>
                  <a:lnTo>
                    <a:pt x="3874" y="21140"/>
                  </a:lnTo>
                  <a:lnTo>
                    <a:pt x="13712" y="21600"/>
                  </a:lnTo>
                  <a:lnTo>
                    <a:pt x="21600" y="14384"/>
                  </a:lnTo>
                  <a:lnTo>
                    <a:pt x="19623" y="1875"/>
                  </a:lnTo>
                  <a:lnTo>
                    <a:pt x="15540" y="7234"/>
                  </a:lnTo>
                  <a:lnTo>
                    <a:pt x="11860" y="8808"/>
                  </a:lnTo>
                  <a:lnTo>
                    <a:pt x="4750" y="7838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49A4B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75" name="object 196" descr="object 19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9689" y="334998"/>
              <a:ext cx="201122" cy="2165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6" name="object 197"/>
            <p:cNvSpPr/>
            <p:nvPr/>
          </p:nvSpPr>
          <p:spPr>
            <a:xfrm>
              <a:off x="405883" y="443736"/>
              <a:ext cx="1816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833" y="7740"/>
                  </a:lnTo>
                  <a:lnTo>
                    <a:pt x="7447" y="12272"/>
                  </a:lnTo>
                  <a:lnTo>
                    <a:pt x="0" y="14386"/>
                  </a:lnTo>
                  <a:lnTo>
                    <a:pt x="2884" y="21600"/>
                  </a:lnTo>
                  <a:lnTo>
                    <a:pt x="7884" y="19599"/>
                  </a:lnTo>
                  <a:lnTo>
                    <a:pt x="18065" y="1038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E18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7" name="object 198"/>
            <p:cNvSpPr/>
            <p:nvPr/>
          </p:nvSpPr>
          <p:spPr>
            <a:xfrm>
              <a:off x="449482" y="374991"/>
              <a:ext cx="18176" cy="4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167" y="0"/>
                  </a:lnTo>
                  <a:lnTo>
                    <a:pt x="16614" y="5345"/>
                  </a:lnTo>
                  <a:lnTo>
                    <a:pt x="11312" y="10900"/>
                  </a:lnTo>
                  <a:lnTo>
                    <a:pt x="5394" y="16404"/>
                  </a:lnTo>
                  <a:lnTo>
                    <a:pt x="0" y="21600"/>
                  </a:lnTo>
                  <a:lnTo>
                    <a:pt x="8227" y="16145"/>
                  </a:lnTo>
                  <a:lnTo>
                    <a:pt x="13268" y="11004"/>
                  </a:lnTo>
                  <a:lnTo>
                    <a:pt x="17075" y="576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528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8" name="object 199"/>
            <p:cNvSpPr/>
            <p:nvPr/>
          </p:nvSpPr>
          <p:spPr>
            <a:xfrm>
              <a:off x="479479" y="33411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876" y="225"/>
                  </a:lnTo>
                  <a:lnTo>
                    <a:pt x="3699" y="13494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F70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9" name="object 200"/>
            <p:cNvSpPr/>
            <p:nvPr/>
          </p:nvSpPr>
          <p:spPr>
            <a:xfrm>
              <a:off x="474614" y="340166"/>
              <a:ext cx="1270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90" y="0"/>
                  </a:moveTo>
                  <a:lnTo>
                    <a:pt x="0" y="1511"/>
                  </a:lnTo>
                  <a:lnTo>
                    <a:pt x="4643" y="16991"/>
                  </a:lnTo>
                  <a:lnTo>
                    <a:pt x="1312" y="21600"/>
                  </a:lnTo>
                  <a:lnTo>
                    <a:pt x="21600" y="19406"/>
                  </a:lnTo>
                  <a:lnTo>
                    <a:pt x="16854" y="7172"/>
                  </a:lnTo>
                  <a:lnTo>
                    <a:pt x="20590" y="0"/>
                  </a:lnTo>
                  <a:close/>
                </a:path>
              </a:pathLst>
            </a:custGeom>
            <a:solidFill>
              <a:srgbClr val="0A23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0" name="object 201"/>
            <p:cNvSpPr/>
            <p:nvPr/>
          </p:nvSpPr>
          <p:spPr>
            <a:xfrm>
              <a:off x="461908" y="36681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096" y="7297"/>
                  </a:lnTo>
                  <a:lnTo>
                    <a:pt x="7272" y="14374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D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84" name="object 202"/>
            <p:cNvGrpSpPr/>
            <p:nvPr/>
          </p:nvGrpSpPr>
          <p:grpSpPr>
            <a:xfrm>
              <a:off x="365374" y="457223"/>
              <a:ext cx="179500" cy="61829"/>
              <a:chOff x="0" y="0"/>
              <a:chExt cx="179499" cy="61828"/>
            </a:xfrm>
          </p:grpSpPr>
          <p:sp>
            <p:nvSpPr>
              <p:cNvPr id="681" name="Shape"/>
              <p:cNvSpPr/>
              <p:nvPr/>
            </p:nvSpPr>
            <p:spPr>
              <a:xfrm>
                <a:off x="0" y="3435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61"/>
                    </a:moveTo>
                    <a:lnTo>
                      <a:pt x="7443" y="0"/>
                    </a:lnTo>
                    <a:lnTo>
                      <a:pt x="0" y="12196"/>
                    </a:lnTo>
                    <a:lnTo>
                      <a:pt x="17096" y="21600"/>
                    </a:lnTo>
                    <a:lnTo>
                      <a:pt x="21600" y="10761"/>
                    </a:lnTo>
                    <a:close/>
                  </a:path>
                </a:pathLst>
              </a:custGeom>
              <a:solidFill>
                <a:srgbClr val="F8FB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2" name="Shape"/>
              <p:cNvSpPr/>
              <p:nvPr/>
            </p:nvSpPr>
            <p:spPr>
              <a:xfrm>
                <a:off x="4336" y="49123"/>
                <a:ext cx="18000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81"/>
                    </a:moveTo>
                    <a:lnTo>
                      <a:pt x="21250" y="0"/>
                    </a:lnTo>
                    <a:lnTo>
                      <a:pt x="8459" y="606"/>
                    </a:lnTo>
                    <a:lnTo>
                      <a:pt x="7790" y="1062"/>
                    </a:lnTo>
                    <a:lnTo>
                      <a:pt x="0" y="13451"/>
                    </a:lnTo>
                    <a:lnTo>
                      <a:pt x="6250" y="21600"/>
                    </a:lnTo>
                    <a:lnTo>
                      <a:pt x="16738" y="20842"/>
                    </a:lnTo>
                    <a:lnTo>
                      <a:pt x="21600" y="6481"/>
                    </a:lnTo>
                    <a:close/>
                  </a:path>
                </a:pathLst>
              </a:custGeom>
              <a:solidFill>
                <a:srgbClr val="F8FB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3" name="Shape"/>
              <p:cNvSpPr/>
              <p:nvPr/>
            </p:nvSpPr>
            <p:spPr>
              <a:xfrm>
                <a:off x="166797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430" y="0"/>
                    </a:lnTo>
                    <a:lnTo>
                      <a:pt x="13927" y="5753"/>
                    </a:lnTo>
                    <a:lnTo>
                      <a:pt x="6796" y="4936"/>
                    </a:lnTo>
                    <a:lnTo>
                      <a:pt x="0" y="1964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8FB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85" name="object 203"/>
            <p:cNvSpPr/>
            <p:nvPr/>
          </p:nvSpPr>
          <p:spPr>
            <a:xfrm>
              <a:off x="484489" y="52549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06" y="0"/>
                  </a:moveTo>
                  <a:lnTo>
                    <a:pt x="0" y="3937"/>
                  </a:lnTo>
                  <a:lnTo>
                    <a:pt x="763" y="21104"/>
                  </a:lnTo>
                  <a:lnTo>
                    <a:pt x="6106" y="21600"/>
                  </a:lnTo>
                  <a:lnTo>
                    <a:pt x="10073" y="13130"/>
                  </a:lnTo>
                  <a:lnTo>
                    <a:pt x="21600" y="5253"/>
                  </a:lnTo>
                  <a:lnTo>
                    <a:pt x="6106" y="0"/>
                  </a:lnTo>
                  <a:close/>
                </a:path>
              </a:pathLst>
            </a:custGeom>
            <a:solidFill>
              <a:srgbClr val="509F6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6" name="object 204"/>
            <p:cNvSpPr/>
            <p:nvPr/>
          </p:nvSpPr>
          <p:spPr>
            <a:xfrm>
              <a:off x="450701" y="507020"/>
              <a:ext cx="33912" cy="12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8" y="0"/>
                  </a:moveTo>
                  <a:lnTo>
                    <a:pt x="0" y="0"/>
                  </a:lnTo>
                  <a:lnTo>
                    <a:pt x="4216" y="15628"/>
                  </a:lnTo>
                  <a:lnTo>
                    <a:pt x="9938" y="21600"/>
                  </a:lnTo>
                  <a:lnTo>
                    <a:pt x="16091" y="18303"/>
                  </a:lnTo>
                  <a:lnTo>
                    <a:pt x="21600" y="6128"/>
                  </a:lnTo>
                  <a:lnTo>
                    <a:pt x="20831" y="6128"/>
                  </a:lnTo>
                  <a:lnTo>
                    <a:pt x="17401" y="14140"/>
                  </a:lnTo>
                  <a:lnTo>
                    <a:pt x="15330" y="16562"/>
                  </a:lnTo>
                  <a:lnTo>
                    <a:pt x="7515" y="16176"/>
                  </a:lnTo>
                  <a:lnTo>
                    <a:pt x="7151" y="14568"/>
                  </a:lnTo>
                  <a:lnTo>
                    <a:pt x="4627" y="10199"/>
                  </a:lnTo>
                  <a:lnTo>
                    <a:pt x="3398" y="8098"/>
                  </a:lnTo>
                  <a:lnTo>
                    <a:pt x="1310" y="3278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2239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7" name="object 205"/>
            <p:cNvSpPr/>
            <p:nvPr/>
          </p:nvSpPr>
          <p:spPr>
            <a:xfrm>
              <a:off x="449775" y="477004"/>
              <a:ext cx="40583" cy="33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54" y="0"/>
                  </a:moveTo>
                  <a:lnTo>
                    <a:pt x="4025" y="2785"/>
                  </a:lnTo>
                  <a:lnTo>
                    <a:pt x="0" y="9729"/>
                  </a:lnTo>
                  <a:lnTo>
                    <a:pt x="492" y="19268"/>
                  </a:lnTo>
                  <a:lnTo>
                    <a:pt x="1135" y="19268"/>
                  </a:lnTo>
                  <a:lnTo>
                    <a:pt x="264" y="14089"/>
                  </a:lnTo>
                  <a:lnTo>
                    <a:pt x="1165" y="9028"/>
                  </a:lnTo>
                  <a:lnTo>
                    <a:pt x="3663" y="4808"/>
                  </a:lnTo>
                  <a:lnTo>
                    <a:pt x="7584" y="2156"/>
                  </a:lnTo>
                  <a:lnTo>
                    <a:pt x="11234" y="860"/>
                  </a:lnTo>
                  <a:lnTo>
                    <a:pt x="12086" y="1031"/>
                  </a:lnTo>
                  <a:lnTo>
                    <a:pt x="15317" y="2939"/>
                  </a:lnTo>
                  <a:lnTo>
                    <a:pt x="18981" y="6573"/>
                  </a:lnTo>
                  <a:lnTo>
                    <a:pt x="20439" y="11331"/>
                  </a:lnTo>
                  <a:lnTo>
                    <a:pt x="19982" y="16558"/>
                  </a:lnTo>
                  <a:lnTo>
                    <a:pt x="17900" y="21600"/>
                  </a:lnTo>
                  <a:lnTo>
                    <a:pt x="18542" y="21600"/>
                  </a:lnTo>
                  <a:lnTo>
                    <a:pt x="20839" y="16810"/>
                  </a:lnTo>
                  <a:lnTo>
                    <a:pt x="21600" y="11912"/>
                  </a:lnTo>
                  <a:lnTo>
                    <a:pt x="20591" y="7192"/>
                  </a:lnTo>
                  <a:lnTo>
                    <a:pt x="17575" y="2939"/>
                  </a:lnTo>
                  <a:lnTo>
                    <a:pt x="10554" y="0"/>
                  </a:lnTo>
                  <a:close/>
                </a:path>
              </a:pathLst>
            </a:custGeom>
            <a:solidFill>
              <a:srgbClr val="205D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91" name="object 206"/>
            <p:cNvGrpSpPr/>
            <p:nvPr/>
          </p:nvGrpSpPr>
          <p:grpSpPr>
            <a:xfrm>
              <a:off x="450271" y="480362"/>
              <a:ext cx="38426" cy="41306"/>
              <a:chOff x="0" y="0"/>
              <a:chExt cx="38425" cy="41305"/>
            </a:xfrm>
          </p:grpSpPr>
          <p:sp>
            <p:nvSpPr>
              <p:cNvPr id="688" name="Shape"/>
              <p:cNvSpPr/>
              <p:nvPr/>
            </p:nvSpPr>
            <p:spPr>
              <a:xfrm>
                <a:off x="17159" y="28600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34" y="0"/>
                    </a:moveTo>
                    <a:lnTo>
                      <a:pt x="0" y="21600"/>
                    </a:lnTo>
                    <a:lnTo>
                      <a:pt x="12498" y="21600"/>
                    </a:lnTo>
                    <a:lnTo>
                      <a:pt x="18100" y="11431"/>
                    </a:lnTo>
                    <a:lnTo>
                      <a:pt x="20802" y="1623"/>
                    </a:lnTo>
                    <a:lnTo>
                      <a:pt x="21600" y="1623"/>
                    </a:lnTo>
                    <a:lnTo>
                      <a:pt x="5934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9" name="Shape"/>
              <p:cNvSpPr/>
              <p:nvPr/>
            </p:nvSpPr>
            <p:spPr>
              <a:xfrm>
                <a:off x="25721" y="24194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99" y="0"/>
                    </a:lnTo>
                    <a:lnTo>
                      <a:pt x="1028" y="5755"/>
                    </a:lnTo>
                    <a:lnTo>
                      <a:pt x="462" y="14475"/>
                    </a:lnTo>
                    <a:lnTo>
                      <a:pt x="0" y="21600"/>
                    </a:lnTo>
                    <a:lnTo>
                      <a:pt x="15845" y="97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0" name="Shape"/>
              <p:cNvSpPr/>
              <p:nvPr/>
            </p:nvSpPr>
            <p:spPr>
              <a:xfrm>
                <a:off x="-1" y="-1"/>
                <a:ext cx="37908" cy="3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37" y="0"/>
                    </a:moveTo>
                    <a:lnTo>
                      <a:pt x="3639" y="2729"/>
                    </a:lnTo>
                    <a:lnTo>
                      <a:pt x="965" y="7070"/>
                    </a:lnTo>
                    <a:lnTo>
                      <a:pt x="0" y="12278"/>
                    </a:lnTo>
                    <a:lnTo>
                      <a:pt x="932" y="17607"/>
                    </a:lnTo>
                    <a:lnTo>
                      <a:pt x="1233" y="18404"/>
                    </a:lnTo>
                    <a:lnTo>
                      <a:pt x="1496" y="18971"/>
                    </a:lnTo>
                    <a:lnTo>
                      <a:pt x="3284" y="20778"/>
                    </a:lnTo>
                    <a:lnTo>
                      <a:pt x="4384" y="21600"/>
                    </a:lnTo>
                    <a:lnTo>
                      <a:pt x="6119" y="19348"/>
                    </a:lnTo>
                    <a:lnTo>
                      <a:pt x="9631" y="18971"/>
                    </a:lnTo>
                    <a:lnTo>
                      <a:pt x="14386" y="18971"/>
                    </a:lnTo>
                    <a:lnTo>
                      <a:pt x="17151" y="18404"/>
                    </a:lnTo>
                    <a:lnTo>
                      <a:pt x="19570" y="18404"/>
                    </a:lnTo>
                    <a:lnTo>
                      <a:pt x="21111" y="14818"/>
                    </a:lnTo>
                    <a:lnTo>
                      <a:pt x="21600" y="9440"/>
                    </a:lnTo>
                    <a:lnTo>
                      <a:pt x="20529" y="6081"/>
                    </a:lnTo>
                    <a:lnTo>
                      <a:pt x="15552" y="6081"/>
                    </a:lnTo>
                    <a:lnTo>
                      <a:pt x="9982" y="805"/>
                    </a:lnTo>
                    <a:lnTo>
                      <a:pt x="7837" y="0"/>
                    </a:lnTo>
                    <a:close/>
                  </a:path>
                </a:pathLst>
              </a:custGeom>
              <a:solidFill>
                <a:srgbClr val="A8DC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92" name="object 207"/>
            <p:cNvSpPr/>
            <p:nvPr/>
          </p:nvSpPr>
          <p:spPr>
            <a:xfrm>
              <a:off x="464023" y="477607"/>
              <a:ext cx="1453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96" y="0"/>
                  </a:moveTo>
                  <a:lnTo>
                    <a:pt x="0" y="3885"/>
                  </a:lnTo>
                  <a:lnTo>
                    <a:pt x="5550" y="6182"/>
                  </a:lnTo>
                  <a:lnTo>
                    <a:pt x="20128" y="21600"/>
                  </a:lnTo>
                  <a:lnTo>
                    <a:pt x="21600" y="6230"/>
                  </a:lnTo>
                  <a:lnTo>
                    <a:pt x="12575" y="512"/>
                  </a:lnTo>
                  <a:lnTo>
                    <a:pt x="10196" y="0"/>
                  </a:lnTo>
                  <a:close/>
                </a:path>
              </a:pathLst>
            </a:custGeom>
            <a:solidFill>
              <a:srgbClr val="F8FB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95" name="object 208"/>
            <p:cNvGrpSpPr/>
            <p:nvPr/>
          </p:nvGrpSpPr>
          <p:grpSpPr>
            <a:xfrm>
              <a:off x="454942" y="488848"/>
              <a:ext cx="28466" cy="29977"/>
              <a:chOff x="0" y="0"/>
              <a:chExt cx="28465" cy="29976"/>
            </a:xfrm>
          </p:grpSpPr>
          <p:sp>
            <p:nvSpPr>
              <p:cNvPr id="693" name="Shape"/>
              <p:cNvSpPr/>
              <p:nvPr/>
            </p:nvSpPr>
            <p:spPr>
              <a:xfrm>
                <a:off x="3021" y="17272"/>
                <a:ext cx="224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772" y="2717"/>
                    </a:lnTo>
                    <a:lnTo>
                      <a:pt x="8865" y="2197"/>
                    </a:lnTo>
                    <a:lnTo>
                      <a:pt x="2926" y="3654"/>
                    </a:lnTo>
                    <a:lnTo>
                      <a:pt x="0" y="12319"/>
                    </a:lnTo>
                    <a:lnTo>
                      <a:pt x="3821" y="18916"/>
                    </a:lnTo>
                    <a:lnTo>
                      <a:pt x="4371" y="21343"/>
                    </a:lnTo>
                    <a:lnTo>
                      <a:pt x="9343" y="21600"/>
                    </a:lnTo>
                    <a:lnTo>
                      <a:pt x="12526" y="14162"/>
                    </a:lnTo>
                    <a:lnTo>
                      <a:pt x="21293" y="147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9A4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4" name="Shape"/>
              <p:cNvSpPr/>
              <p:nvPr/>
            </p:nvSpPr>
            <p:spPr>
              <a:xfrm>
                <a:off x="0" y="0"/>
                <a:ext cx="28466" cy="17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31"/>
                    </a:moveTo>
                    <a:lnTo>
                      <a:pt x="21388" y="3958"/>
                    </a:lnTo>
                    <a:lnTo>
                      <a:pt x="19055" y="15"/>
                    </a:lnTo>
                    <a:lnTo>
                      <a:pt x="18380" y="0"/>
                    </a:lnTo>
                    <a:lnTo>
                      <a:pt x="15817" y="1979"/>
                    </a:lnTo>
                    <a:lnTo>
                      <a:pt x="11094" y="5428"/>
                    </a:lnTo>
                    <a:lnTo>
                      <a:pt x="5417" y="6529"/>
                    </a:lnTo>
                    <a:lnTo>
                      <a:pt x="0" y="1516"/>
                    </a:lnTo>
                    <a:lnTo>
                      <a:pt x="48" y="16842"/>
                    </a:lnTo>
                    <a:lnTo>
                      <a:pt x="8616" y="21600"/>
                    </a:lnTo>
                    <a:lnTo>
                      <a:pt x="18275" y="17273"/>
                    </a:lnTo>
                    <a:lnTo>
                      <a:pt x="21600" y="5331"/>
                    </a:lnTo>
                    <a:close/>
                  </a:path>
                </a:pathLst>
              </a:custGeom>
              <a:solidFill>
                <a:srgbClr val="49A4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grpSp>
        <p:nvGrpSpPr>
          <p:cNvPr id="705" name="object 209"/>
          <p:cNvGrpSpPr/>
          <p:nvPr/>
        </p:nvGrpSpPr>
        <p:grpSpPr>
          <a:xfrm>
            <a:off x="351193" y="4022583"/>
            <a:ext cx="3128076" cy="3206678"/>
            <a:chOff x="0" y="0"/>
            <a:chExt cx="3128075" cy="3206676"/>
          </a:xfrm>
        </p:grpSpPr>
        <p:pic>
          <p:nvPicPr>
            <p:cNvPr id="697" name="object 210" descr="object 2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3128076" cy="3206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8" name="object 211" descr="object 21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60283" y="3061362"/>
              <a:ext cx="76139" cy="41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01" name="object 212"/>
            <p:cNvGrpSpPr/>
            <p:nvPr/>
          </p:nvGrpSpPr>
          <p:grpSpPr>
            <a:xfrm>
              <a:off x="2089829" y="3051752"/>
              <a:ext cx="46595" cy="31102"/>
              <a:chOff x="0" y="0"/>
              <a:chExt cx="46594" cy="31101"/>
            </a:xfrm>
          </p:grpSpPr>
          <p:sp>
            <p:nvSpPr>
              <p:cNvPr id="699" name="Shape"/>
              <p:cNvSpPr/>
              <p:nvPr/>
            </p:nvSpPr>
            <p:spPr>
              <a:xfrm>
                <a:off x="7435" y="7435"/>
                <a:ext cx="39160" cy="236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7879"/>
                    </a:lnTo>
                    <a:lnTo>
                      <a:pt x="5401" y="20950"/>
                    </a:lnTo>
                    <a:lnTo>
                      <a:pt x="10800" y="21600"/>
                    </a:lnTo>
                    <a:lnTo>
                      <a:pt x="16200" y="20389"/>
                    </a:lnTo>
                    <a:lnTo>
                      <a:pt x="21600" y="1787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E3D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0" name="Triangle"/>
              <p:cNvSpPr/>
              <p:nvPr/>
            </p:nvSpPr>
            <p:spPr>
              <a:xfrm>
                <a:off x="0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E3D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02" name="object 213"/>
            <p:cNvSpPr/>
            <p:nvPr/>
          </p:nvSpPr>
          <p:spPr>
            <a:xfrm>
              <a:off x="1846037" y="3115834"/>
              <a:ext cx="488698" cy="57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93" y="0"/>
                  </a:moveTo>
                  <a:lnTo>
                    <a:pt x="12871" y="1433"/>
                  </a:lnTo>
                  <a:lnTo>
                    <a:pt x="10720" y="4039"/>
                  </a:lnTo>
                  <a:lnTo>
                    <a:pt x="6393" y="8619"/>
                  </a:lnTo>
                  <a:lnTo>
                    <a:pt x="4257" y="11025"/>
                  </a:lnTo>
                  <a:lnTo>
                    <a:pt x="2067" y="13813"/>
                  </a:lnTo>
                  <a:lnTo>
                    <a:pt x="1619" y="14753"/>
                  </a:lnTo>
                  <a:lnTo>
                    <a:pt x="1153" y="15235"/>
                  </a:lnTo>
                  <a:lnTo>
                    <a:pt x="687" y="15413"/>
                  </a:lnTo>
                  <a:lnTo>
                    <a:pt x="240" y="1543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751" y="16584"/>
                  </a:lnTo>
                  <a:lnTo>
                    <a:pt x="17739" y="10552"/>
                  </a:lnTo>
                  <a:lnTo>
                    <a:pt x="15772" y="3777"/>
                  </a:lnTo>
                  <a:lnTo>
                    <a:pt x="14742" y="521"/>
                  </a:lnTo>
                  <a:lnTo>
                    <a:pt x="13993" y="0"/>
                  </a:lnTo>
                  <a:close/>
                </a:path>
              </a:pathLst>
            </a:custGeom>
            <a:solidFill>
              <a:srgbClr val="0EB19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703" name="object 214" descr="object 2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19479" y="1992376"/>
              <a:ext cx="1803266" cy="486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4" name="object 215" descr="object 21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62259" y="1328433"/>
              <a:ext cx="1859809" cy="4787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06" name="object 216"/>
          <p:cNvSpPr txBox="1"/>
          <p:nvPr/>
        </p:nvSpPr>
        <p:spPr>
          <a:xfrm>
            <a:off x="502090" y="4473983"/>
            <a:ext cx="2567940" cy="738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400"/>
              </a:spcBef>
              <a:defRPr sz="2000" b="1" spc="-50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Did</a:t>
            </a:r>
            <a:r>
              <a:rPr spc="-95"/>
              <a:t> </a:t>
            </a:r>
            <a:r>
              <a:rPr spc="-55"/>
              <a:t>you</a:t>
            </a:r>
            <a:r>
              <a:rPr spc="-90"/>
              <a:t> </a:t>
            </a:r>
            <a:r>
              <a:rPr spc="-9"/>
              <a:t>know?!</a:t>
            </a:r>
            <a:endParaRPr b="0"/>
          </a:p>
          <a:p>
            <a:pPr marR="5080" indent="38734">
              <a:lnSpc>
                <a:spcPts val="1400"/>
              </a:lnSpc>
              <a:spcBef>
                <a:spcPts val="800"/>
              </a:spcBef>
              <a:defRPr sz="1200" spc="-5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One</a:t>
            </a:r>
            <a:r>
              <a:rPr spc="-25"/>
              <a:t> </a:t>
            </a:r>
            <a:r>
              <a:rPr spc="-35"/>
              <a:t>hectare</a:t>
            </a:r>
            <a:r>
              <a:rPr spc="-30"/>
              <a:t> </a:t>
            </a:r>
            <a:r>
              <a:rPr spc="-20"/>
              <a:t>of</a:t>
            </a:r>
            <a:r>
              <a:rPr spc="-25"/>
              <a:t> </a:t>
            </a:r>
            <a:r>
              <a:rPr spc="-40"/>
              <a:t>healthy,</a:t>
            </a:r>
            <a:r>
              <a:rPr spc="-25"/>
              <a:t> </a:t>
            </a:r>
            <a:r>
              <a:rPr spc="-35"/>
              <a:t>growing</a:t>
            </a:r>
            <a:r>
              <a:rPr spc="-30"/>
              <a:t> forests </a:t>
            </a:r>
            <a:r>
              <a:rPr spc="-45"/>
              <a:t>can</a:t>
            </a:r>
            <a:r>
              <a:rPr spc="-30"/>
              <a:t> </a:t>
            </a:r>
            <a:r>
              <a:rPr spc="-40"/>
              <a:t>absorb</a:t>
            </a:r>
            <a:r>
              <a:rPr spc="-35"/>
              <a:t> varying</a:t>
            </a:r>
            <a:r>
              <a:rPr spc="-30"/>
              <a:t> </a:t>
            </a:r>
            <a:r>
              <a:rPr spc="-40"/>
              <a:t>amounts</a:t>
            </a:r>
            <a:r>
              <a:rPr spc="-30"/>
              <a:t> </a:t>
            </a:r>
            <a:r>
              <a:rPr spc="-20"/>
              <a:t>of</a:t>
            </a:r>
            <a:r>
              <a:rPr spc="-35"/>
              <a:t> </a:t>
            </a:r>
            <a:r>
              <a:rPr spc="-20"/>
              <a:t>CO₂.</a:t>
            </a:r>
          </a:p>
        </p:txBody>
      </p:sp>
      <p:sp>
        <p:nvSpPr>
          <p:cNvPr id="707" name="object 217"/>
          <p:cNvSpPr txBox="1"/>
          <p:nvPr/>
        </p:nvSpPr>
        <p:spPr>
          <a:xfrm>
            <a:off x="528494" y="5599465"/>
            <a:ext cx="1185548" cy="139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67004" indent="12700">
              <a:lnSpc>
                <a:spcPts val="1400"/>
              </a:lnSpc>
              <a:spcBef>
                <a:spcPts val="100"/>
              </a:spcBef>
              <a:defRPr sz="1200" spc="-35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Tropical</a:t>
            </a:r>
            <a:r>
              <a:rPr spc="-5"/>
              <a:t> </a:t>
            </a:r>
            <a:r>
              <a:rPr spc="-45"/>
              <a:t>forests </a:t>
            </a:r>
            <a:r>
              <a:rPr spc="-30"/>
              <a:t>up</a:t>
            </a:r>
            <a:r>
              <a:rPr spc="-45"/>
              <a:t> </a:t>
            </a:r>
            <a:r>
              <a:rPr spc="-20"/>
              <a:t>to</a:t>
            </a:r>
            <a:r>
              <a:rPr spc="-45"/>
              <a:t> </a:t>
            </a:r>
            <a:r>
              <a:rPr spc="-40"/>
              <a:t>300</a:t>
            </a:r>
            <a:r>
              <a:t> </a:t>
            </a:r>
            <a:r>
              <a:rPr spc="-20"/>
              <a:t>tons</a:t>
            </a:r>
          </a:p>
          <a:p>
            <a:pPr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20"/>
          </a:p>
          <a:p>
            <a:pPr marR="5080" indent="12700">
              <a:lnSpc>
                <a:spcPts val="1400"/>
              </a:lnSpc>
              <a:defRPr sz="1200" spc="-4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Temperate</a:t>
            </a:r>
            <a:r>
              <a:rPr spc="-10"/>
              <a:t> </a:t>
            </a:r>
            <a:r>
              <a:rPr spc="-45"/>
              <a:t>forests </a:t>
            </a:r>
            <a:r>
              <a:rPr spc="-30"/>
              <a:t>up</a:t>
            </a:r>
            <a:r>
              <a:rPr spc="-45"/>
              <a:t> </a:t>
            </a:r>
            <a:r>
              <a:rPr spc="-20"/>
              <a:t>to</a:t>
            </a:r>
            <a:r>
              <a:rPr spc="-45"/>
              <a:t> </a:t>
            </a:r>
            <a:r>
              <a:t>200</a:t>
            </a:r>
            <a:r>
              <a:rPr spc="-35"/>
              <a:t> </a:t>
            </a:r>
            <a:r>
              <a:rPr spc="-20"/>
              <a:t>tons</a:t>
            </a:r>
          </a:p>
          <a:p>
            <a:pPr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20"/>
          </a:p>
          <a:p>
            <a:pPr marR="292100" indent="12700">
              <a:lnSpc>
                <a:spcPts val="1400"/>
              </a:lnSpc>
              <a:defRPr sz="1200" spc="-3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Boreal</a:t>
            </a:r>
            <a:r>
              <a:rPr spc="-45"/>
              <a:t> </a:t>
            </a:r>
            <a:r>
              <a:rPr spc="-40"/>
              <a:t>forests </a:t>
            </a:r>
            <a:r>
              <a:t>up</a:t>
            </a:r>
            <a:r>
              <a:rPr spc="-45"/>
              <a:t> </a:t>
            </a:r>
            <a:r>
              <a:rPr spc="-20"/>
              <a:t>to</a:t>
            </a:r>
            <a:r>
              <a:rPr spc="-50"/>
              <a:t> </a:t>
            </a:r>
            <a:r>
              <a:t>70</a:t>
            </a:r>
            <a:r>
              <a:rPr spc="-45"/>
              <a:t> </a:t>
            </a:r>
            <a:r>
              <a:rPr spc="-20"/>
              <a:t>tons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B2254EE-6190-7A55-89A1-C0E1A27C8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801" y="5663309"/>
            <a:ext cx="1406824" cy="119598"/>
          </a:xfrm>
          <a:prstGeom prst="rect">
            <a:avLst/>
          </a:prstGeom>
        </p:spPr>
      </p:pic>
      <p:sp>
        <p:nvSpPr>
          <p:cNvPr id="709" name="object 1155"/>
          <p:cNvSpPr/>
          <p:nvPr/>
        </p:nvSpPr>
        <p:spPr>
          <a:xfrm>
            <a:off x="4977259" y="6125419"/>
            <a:ext cx="1213080" cy="13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95" y="0"/>
                </a:moveTo>
                <a:lnTo>
                  <a:pt x="1105" y="0"/>
                </a:lnTo>
                <a:lnTo>
                  <a:pt x="675" y="742"/>
                </a:lnTo>
                <a:lnTo>
                  <a:pt x="324" y="2765"/>
                </a:lnTo>
                <a:lnTo>
                  <a:pt x="87" y="5766"/>
                </a:lnTo>
                <a:lnTo>
                  <a:pt x="0" y="9442"/>
                </a:lnTo>
                <a:lnTo>
                  <a:pt x="0" y="12160"/>
                </a:lnTo>
                <a:lnTo>
                  <a:pt x="87" y="15834"/>
                </a:lnTo>
                <a:lnTo>
                  <a:pt x="324" y="18835"/>
                </a:lnTo>
                <a:lnTo>
                  <a:pt x="675" y="20858"/>
                </a:lnTo>
                <a:lnTo>
                  <a:pt x="1105" y="21600"/>
                </a:lnTo>
                <a:lnTo>
                  <a:pt x="20495" y="21600"/>
                </a:lnTo>
                <a:lnTo>
                  <a:pt x="20925" y="20858"/>
                </a:lnTo>
                <a:lnTo>
                  <a:pt x="21276" y="18835"/>
                </a:lnTo>
                <a:lnTo>
                  <a:pt x="21513" y="15834"/>
                </a:lnTo>
                <a:lnTo>
                  <a:pt x="21600" y="12160"/>
                </a:lnTo>
                <a:lnTo>
                  <a:pt x="21600" y="9442"/>
                </a:lnTo>
                <a:lnTo>
                  <a:pt x="21513" y="5766"/>
                </a:lnTo>
                <a:lnTo>
                  <a:pt x="21276" y="2765"/>
                </a:lnTo>
                <a:lnTo>
                  <a:pt x="20925" y="742"/>
                </a:lnTo>
                <a:lnTo>
                  <a:pt x="20495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56" name="object 2"/>
          <p:cNvGrpSpPr/>
          <p:nvPr/>
        </p:nvGrpSpPr>
        <p:grpSpPr>
          <a:xfrm>
            <a:off x="3756826" y="961294"/>
            <a:ext cx="1862079" cy="1879419"/>
            <a:chOff x="0" y="-1"/>
            <a:chExt cx="1862078" cy="1879418"/>
          </a:xfrm>
        </p:grpSpPr>
        <p:sp>
          <p:nvSpPr>
            <p:cNvPr id="711" name="Shape"/>
            <p:cNvSpPr/>
            <p:nvPr/>
          </p:nvSpPr>
          <p:spPr>
            <a:xfrm>
              <a:off x="34250" y="148426"/>
              <a:ext cx="1801654" cy="173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974"/>
                  </a:moveTo>
                  <a:lnTo>
                    <a:pt x="21590" y="6862"/>
                  </a:lnTo>
                  <a:lnTo>
                    <a:pt x="21588" y="6846"/>
                  </a:lnTo>
                  <a:lnTo>
                    <a:pt x="21587" y="6830"/>
                  </a:lnTo>
                  <a:lnTo>
                    <a:pt x="21268" y="6323"/>
                  </a:lnTo>
                  <a:lnTo>
                    <a:pt x="21003" y="6213"/>
                  </a:lnTo>
                  <a:lnTo>
                    <a:pt x="21006" y="6213"/>
                  </a:lnTo>
                  <a:lnTo>
                    <a:pt x="20854" y="6196"/>
                  </a:lnTo>
                  <a:lnTo>
                    <a:pt x="20518" y="6196"/>
                  </a:lnTo>
                  <a:lnTo>
                    <a:pt x="20495" y="6181"/>
                  </a:lnTo>
                  <a:lnTo>
                    <a:pt x="20440" y="6146"/>
                  </a:lnTo>
                  <a:lnTo>
                    <a:pt x="20440" y="6977"/>
                  </a:lnTo>
                  <a:lnTo>
                    <a:pt x="20345" y="6879"/>
                  </a:lnTo>
                  <a:lnTo>
                    <a:pt x="20284" y="6816"/>
                  </a:lnTo>
                  <a:lnTo>
                    <a:pt x="20284" y="6957"/>
                  </a:lnTo>
                  <a:lnTo>
                    <a:pt x="20282" y="6959"/>
                  </a:lnTo>
                  <a:lnTo>
                    <a:pt x="20284" y="6957"/>
                  </a:lnTo>
                  <a:lnTo>
                    <a:pt x="20273" y="6952"/>
                  </a:lnTo>
                  <a:lnTo>
                    <a:pt x="20271" y="6973"/>
                  </a:lnTo>
                  <a:lnTo>
                    <a:pt x="20271" y="6952"/>
                  </a:lnTo>
                  <a:lnTo>
                    <a:pt x="20258" y="6946"/>
                  </a:lnTo>
                  <a:lnTo>
                    <a:pt x="20273" y="6952"/>
                  </a:lnTo>
                  <a:lnTo>
                    <a:pt x="20284" y="6957"/>
                  </a:lnTo>
                  <a:lnTo>
                    <a:pt x="20284" y="6816"/>
                  </a:lnTo>
                  <a:lnTo>
                    <a:pt x="20271" y="6803"/>
                  </a:lnTo>
                  <a:lnTo>
                    <a:pt x="20221" y="6751"/>
                  </a:lnTo>
                  <a:lnTo>
                    <a:pt x="20272" y="6803"/>
                  </a:lnTo>
                  <a:lnTo>
                    <a:pt x="20330" y="6862"/>
                  </a:lnTo>
                  <a:lnTo>
                    <a:pt x="20354" y="6867"/>
                  </a:lnTo>
                  <a:lnTo>
                    <a:pt x="20414" y="6879"/>
                  </a:lnTo>
                  <a:lnTo>
                    <a:pt x="20347" y="6879"/>
                  </a:lnTo>
                  <a:lnTo>
                    <a:pt x="20437" y="6971"/>
                  </a:lnTo>
                  <a:lnTo>
                    <a:pt x="20347" y="6879"/>
                  </a:lnTo>
                  <a:lnTo>
                    <a:pt x="20345" y="6879"/>
                  </a:lnTo>
                  <a:lnTo>
                    <a:pt x="20438" y="6974"/>
                  </a:lnTo>
                  <a:lnTo>
                    <a:pt x="20440" y="6977"/>
                  </a:lnTo>
                  <a:lnTo>
                    <a:pt x="20439" y="6972"/>
                  </a:lnTo>
                  <a:lnTo>
                    <a:pt x="20440" y="6974"/>
                  </a:lnTo>
                  <a:lnTo>
                    <a:pt x="20440" y="6977"/>
                  </a:lnTo>
                  <a:lnTo>
                    <a:pt x="20440" y="6146"/>
                  </a:lnTo>
                  <a:lnTo>
                    <a:pt x="20397" y="6119"/>
                  </a:lnTo>
                  <a:lnTo>
                    <a:pt x="20397" y="6814"/>
                  </a:lnTo>
                  <a:lnTo>
                    <a:pt x="20383" y="6830"/>
                  </a:lnTo>
                  <a:lnTo>
                    <a:pt x="20396" y="6814"/>
                  </a:lnTo>
                  <a:lnTo>
                    <a:pt x="20395" y="6809"/>
                  </a:lnTo>
                  <a:lnTo>
                    <a:pt x="20379" y="6751"/>
                  </a:lnTo>
                  <a:lnTo>
                    <a:pt x="20372" y="6726"/>
                  </a:lnTo>
                  <a:lnTo>
                    <a:pt x="20378" y="6748"/>
                  </a:lnTo>
                  <a:lnTo>
                    <a:pt x="20377" y="6736"/>
                  </a:lnTo>
                  <a:lnTo>
                    <a:pt x="20379" y="6748"/>
                  </a:lnTo>
                  <a:lnTo>
                    <a:pt x="20379" y="6751"/>
                  </a:lnTo>
                  <a:lnTo>
                    <a:pt x="20395" y="6809"/>
                  </a:lnTo>
                  <a:lnTo>
                    <a:pt x="20397" y="6814"/>
                  </a:lnTo>
                  <a:lnTo>
                    <a:pt x="20397" y="6119"/>
                  </a:lnTo>
                  <a:lnTo>
                    <a:pt x="20395" y="6117"/>
                  </a:lnTo>
                  <a:lnTo>
                    <a:pt x="20382" y="6110"/>
                  </a:lnTo>
                  <a:lnTo>
                    <a:pt x="20421" y="5994"/>
                  </a:lnTo>
                  <a:lnTo>
                    <a:pt x="20423" y="5990"/>
                  </a:lnTo>
                  <a:lnTo>
                    <a:pt x="20423" y="5978"/>
                  </a:lnTo>
                  <a:lnTo>
                    <a:pt x="20424" y="5913"/>
                  </a:lnTo>
                  <a:lnTo>
                    <a:pt x="20425" y="5721"/>
                  </a:lnTo>
                  <a:lnTo>
                    <a:pt x="20418" y="5678"/>
                  </a:lnTo>
                  <a:lnTo>
                    <a:pt x="20416" y="5672"/>
                  </a:lnTo>
                  <a:lnTo>
                    <a:pt x="20415" y="5664"/>
                  </a:lnTo>
                  <a:lnTo>
                    <a:pt x="20415" y="5660"/>
                  </a:lnTo>
                  <a:lnTo>
                    <a:pt x="20413" y="5653"/>
                  </a:lnTo>
                  <a:lnTo>
                    <a:pt x="20413" y="5650"/>
                  </a:lnTo>
                  <a:lnTo>
                    <a:pt x="20411" y="5642"/>
                  </a:lnTo>
                  <a:lnTo>
                    <a:pt x="20410" y="5635"/>
                  </a:lnTo>
                  <a:lnTo>
                    <a:pt x="20409" y="5627"/>
                  </a:lnTo>
                  <a:lnTo>
                    <a:pt x="20382" y="5524"/>
                  </a:lnTo>
                  <a:lnTo>
                    <a:pt x="20380" y="5519"/>
                  </a:lnTo>
                  <a:lnTo>
                    <a:pt x="20374" y="5498"/>
                  </a:lnTo>
                  <a:lnTo>
                    <a:pt x="20374" y="6721"/>
                  </a:lnTo>
                  <a:lnTo>
                    <a:pt x="20370" y="6712"/>
                  </a:lnTo>
                  <a:lnTo>
                    <a:pt x="20371" y="6720"/>
                  </a:lnTo>
                  <a:lnTo>
                    <a:pt x="20354" y="6656"/>
                  </a:lnTo>
                  <a:lnTo>
                    <a:pt x="20370" y="6712"/>
                  </a:lnTo>
                  <a:lnTo>
                    <a:pt x="20372" y="6712"/>
                  </a:lnTo>
                  <a:lnTo>
                    <a:pt x="20374" y="6721"/>
                  </a:lnTo>
                  <a:lnTo>
                    <a:pt x="20374" y="5498"/>
                  </a:lnTo>
                  <a:lnTo>
                    <a:pt x="20360" y="5455"/>
                  </a:lnTo>
                  <a:lnTo>
                    <a:pt x="20360" y="5454"/>
                  </a:lnTo>
                  <a:lnTo>
                    <a:pt x="20339" y="5389"/>
                  </a:lnTo>
                  <a:lnTo>
                    <a:pt x="20285" y="5278"/>
                  </a:lnTo>
                  <a:lnTo>
                    <a:pt x="20236" y="5198"/>
                  </a:lnTo>
                  <a:lnTo>
                    <a:pt x="20196" y="5138"/>
                  </a:lnTo>
                  <a:lnTo>
                    <a:pt x="20196" y="6021"/>
                  </a:lnTo>
                  <a:lnTo>
                    <a:pt x="20189" y="6014"/>
                  </a:lnTo>
                  <a:lnTo>
                    <a:pt x="20196" y="6021"/>
                  </a:lnTo>
                  <a:lnTo>
                    <a:pt x="20196" y="5138"/>
                  </a:lnTo>
                  <a:lnTo>
                    <a:pt x="20183" y="5119"/>
                  </a:lnTo>
                  <a:lnTo>
                    <a:pt x="20174" y="5109"/>
                  </a:lnTo>
                  <a:lnTo>
                    <a:pt x="20174" y="6359"/>
                  </a:lnTo>
                  <a:lnTo>
                    <a:pt x="20172" y="6369"/>
                  </a:lnTo>
                  <a:lnTo>
                    <a:pt x="20174" y="6355"/>
                  </a:lnTo>
                  <a:lnTo>
                    <a:pt x="20174" y="5109"/>
                  </a:lnTo>
                  <a:lnTo>
                    <a:pt x="20173" y="6102"/>
                  </a:lnTo>
                  <a:lnTo>
                    <a:pt x="20164" y="6052"/>
                  </a:lnTo>
                  <a:lnTo>
                    <a:pt x="20172" y="6092"/>
                  </a:lnTo>
                  <a:lnTo>
                    <a:pt x="20172" y="6096"/>
                  </a:lnTo>
                  <a:lnTo>
                    <a:pt x="20173" y="6102"/>
                  </a:lnTo>
                  <a:lnTo>
                    <a:pt x="20173" y="5108"/>
                  </a:lnTo>
                  <a:lnTo>
                    <a:pt x="20154" y="5086"/>
                  </a:lnTo>
                  <a:lnTo>
                    <a:pt x="20154" y="5978"/>
                  </a:lnTo>
                  <a:lnTo>
                    <a:pt x="20149" y="5973"/>
                  </a:lnTo>
                  <a:lnTo>
                    <a:pt x="20150" y="5978"/>
                  </a:lnTo>
                  <a:lnTo>
                    <a:pt x="20149" y="5973"/>
                  </a:lnTo>
                  <a:lnTo>
                    <a:pt x="20148" y="5972"/>
                  </a:lnTo>
                  <a:lnTo>
                    <a:pt x="20154" y="5978"/>
                  </a:lnTo>
                  <a:lnTo>
                    <a:pt x="20154" y="5086"/>
                  </a:lnTo>
                  <a:lnTo>
                    <a:pt x="20127" y="5055"/>
                  </a:lnTo>
                  <a:lnTo>
                    <a:pt x="20108" y="5039"/>
                  </a:lnTo>
                  <a:lnTo>
                    <a:pt x="20108" y="6971"/>
                  </a:lnTo>
                  <a:lnTo>
                    <a:pt x="20107" y="6990"/>
                  </a:lnTo>
                  <a:lnTo>
                    <a:pt x="20108" y="6971"/>
                  </a:lnTo>
                  <a:lnTo>
                    <a:pt x="20108" y="5039"/>
                  </a:lnTo>
                  <a:lnTo>
                    <a:pt x="20072" y="5008"/>
                  </a:lnTo>
                  <a:lnTo>
                    <a:pt x="20063" y="4998"/>
                  </a:lnTo>
                  <a:lnTo>
                    <a:pt x="20063" y="5896"/>
                  </a:lnTo>
                  <a:lnTo>
                    <a:pt x="19967" y="5820"/>
                  </a:lnTo>
                  <a:lnTo>
                    <a:pt x="19967" y="6783"/>
                  </a:lnTo>
                  <a:lnTo>
                    <a:pt x="19816" y="6675"/>
                  </a:lnTo>
                  <a:lnTo>
                    <a:pt x="19814" y="6674"/>
                  </a:lnTo>
                  <a:lnTo>
                    <a:pt x="19812" y="6675"/>
                  </a:lnTo>
                  <a:lnTo>
                    <a:pt x="19784" y="6675"/>
                  </a:lnTo>
                  <a:lnTo>
                    <a:pt x="19788" y="6656"/>
                  </a:lnTo>
                  <a:lnTo>
                    <a:pt x="19783" y="6652"/>
                  </a:lnTo>
                  <a:lnTo>
                    <a:pt x="19782" y="6692"/>
                  </a:lnTo>
                  <a:lnTo>
                    <a:pt x="19780" y="6696"/>
                  </a:lnTo>
                  <a:lnTo>
                    <a:pt x="19781" y="6692"/>
                  </a:lnTo>
                  <a:lnTo>
                    <a:pt x="19779" y="6688"/>
                  </a:lnTo>
                  <a:lnTo>
                    <a:pt x="19782" y="6692"/>
                  </a:lnTo>
                  <a:lnTo>
                    <a:pt x="19782" y="6651"/>
                  </a:lnTo>
                  <a:lnTo>
                    <a:pt x="19769" y="6642"/>
                  </a:lnTo>
                  <a:lnTo>
                    <a:pt x="19766" y="6639"/>
                  </a:lnTo>
                  <a:lnTo>
                    <a:pt x="19757" y="6633"/>
                  </a:lnTo>
                  <a:lnTo>
                    <a:pt x="19757" y="6642"/>
                  </a:lnTo>
                  <a:lnTo>
                    <a:pt x="19735" y="6647"/>
                  </a:lnTo>
                  <a:lnTo>
                    <a:pt x="19757" y="6642"/>
                  </a:lnTo>
                  <a:lnTo>
                    <a:pt x="19757" y="6633"/>
                  </a:lnTo>
                  <a:lnTo>
                    <a:pt x="19756" y="6632"/>
                  </a:lnTo>
                  <a:lnTo>
                    <a:pt x="19746" y="6624"/>
                  </a:lnTo>
                  <a:lnTo>
                    <a:pt x="19719" y="6604"/>
                  </a:lnTo>
                  <a:lnTo>
                    <a:pt x="19746" y="6624"/>
                  </a:lnTo>
                  <a:lnTo>
                    <a:pt x="19767" y="6639"/>
                  </a:lnTo>
                  <a:lnTo>
                    <a:pt x="19770" y="6642"/>
                  </a:lnTo>
                  <a:lnTo>
                    <a:pt x="19788" y="6655"/>
                  </a:lnTo>
                  <a:lnTo>
                    <a:pt x="19790" y="6656"/>
                  </a:lnTo>
                  <a:lnTo>
                    <a:pt x="19834" y="6656"/>
                  </a:lnTo>
                  <a:lnTo>
                    <a:pt x="19814" y="6673"/>
                  </a:lnTo>
                  <a:lnTo>
                    <a:pt x="19817" y="6675"/>
                  </a:lnTo>
                  <a:lnTo>
                    <a:pt x="19967" y="6783"/>
                  </a:lnTo>
                  <a:lnTo>
                    <a:pt x="19967" y="5820"/>
                  </a:lnTo>
                  <a:lnTo>
                    <a:pt x="19962" y="5816"/>
                  </a:lnTo>
                  <a:lnTo>
                    <a:pt x="19964" y="5818"/>
                  </a:lnTo>
                  <a:lnTo>
                    <a:pt x="20063" y="5896"/>
                  </a:lnTo>
                  <a:lnTo>
                    <a:pt x="20063" y="4998"/>
                  </a:lnTo>
                  <a:lnTo>
                    <a:pt x="19991" y="4926"/>
                  </a:lnTo>
                  <a:lnTo>
                    <a:pt x="19989" y="4824"/>
                  </a:lnTo>
                  <a:lnTo>
                    <a:pt x="19989" y="4786"/>
                  </a:lnTo>
                  <a:lnTo>
                    <a:pt x="19910" y="4574"/>
                  </a:lnTo>
                  <a:lnTo>
                    <a:pt x="19910" y="4847"/>
                  </a:lnTo>
                  <a:lnTo>
                    <a:pt x="19876" y="4850"/>
                  </a:lnTo>
                  <a:lnTo>
                    <a:pt x="19874" y="4847"/>
                  </a:lnTo>
                  <a:lnTo>
                    <a:pt x="19874" y="4854"/>
                  </a:lnTo>
                  <a:lnTo>
                    <a:pt x="19872" y="4852"/>
                  </a:lnTo>
                  <a:lnTo>
                    <a:pt x="19874" y="4854"/>
                  </a:lnTo>
                  <a:lnTo>
                    <a:pt x="19874" y="4847"/>
                  </a:lnTo>
                  <a:lnTo>
                    <a:pt x="19910" y="4847"/>
                  </a:lnTo>
                  <a:lnTo>
                    <a:pt x="19910" y="4574"/>
                  </a:lnTo>
                  <a:lnTo>
                    <a:pt x="19909" y="4570"/>
                  </a:lnTo>
                  <a:lnTo>
                    <a:pt x="19907" y="4564"/>
                  </a:lnTo>
                  <a:lnTo>
                    <a:pt x="19905" y="4561"/>
                  </a:lnTo>
                  <a:lnTo>
                    <a:pt x="19904" y="4564"/>
                  </a:lnTo>
                  <a:lnTo>
                    <a:pt x="19904" y="4558"/>
                  </a:lnTo>
                  <a:lnTo>
                    <a:pt x="19902" y="4552"/>
                  </a:lnTo>
                  <a:lnTo>
                    <a:pt x="19904" y="4558"/>
                  </a:lnTo>
                  <a:lnTo>
                    <a:pt x="19903" y="4437"/>
                  </a:lnTo>
                  <a:lnTo>
                    <a:pt x="19902" y="4418"/>
                  </a:lnTo>
                  <a:lnTo>
                    <a:pt x="19901" y="4406"/>
                  </a:lnTo>
                  <a:lnTo>
                    <a:pt x="19880" y="4286"/>
                  </a:lnTo>
                  <a:lnTo>
                    <a:pt x="19879" y="4281"/>
                  </a:lnTo>
                  <a:lnTo>
                    <a:pt x="19871" y="4246"/>
                  </a:lnTo>
                  <a:lnTo>
                    <a:pt x="19871" y="4847"/>
                  </a:lnTo>
                  <a:lnTo>
                    <a:pt x="19868" y="4850"/>
                  </a:lnTo>
                  <a:lnTo>
                    <a:pt x="19866" y="4847"/>
                  </a:lnTo>
                  <a:lnTo>
                    <a:pt x="19866" y="4852"/>
                  </a:lnTo>
                  <a:lnTo>
                    <a:pt x="19863" y="4854"/>
                  </a:lnTo>
                  <a:lnTo>
                    <a:pt x="19865" y="4852"/>
                  </a:lnTo>
                  <a:lnTo>
                    <a:pt x="19866" y="4847"/>
                  </a:lnTo>
                  <a:lnTo>
                    <a:pt x="19871" y="4847"/>
                  </a:lnTo>
                  <a:lnTo>
                    <a:pt x="19871" y="4246"/>
                  </a:lnTo>
                  <a:lnTo>
                    <a:pt x="19869" y="4238"/>
                  </a:lnTo>
                  <a:lnTo>
                    <a:pt x="19869" y="4753"/>
                  </a:lnTo>
                  <a:lnTo>
                    <a:pt x="19859" y="4794"/>
                  </a:lnTo>
                  <a:lnTo>
                    <a:pt x="19858" y="4799"/>
                  </a:lnTo>
                  <a:lnTo>
                    <a:pt x="19857" y="4802"/>
                  </a:lnTo>
                  <a:lnTo>
                    <a:pt x="19869" y="4753"/>
                  </a:lnTo>
                  <a:lnTo>
                    <a:pt x="19869" y="4238"/>
                  </a:lnTo>
                  <a:lnTo>
                    <a:pt x="19864" y="4216"/>
                  </a:lnTo>
                  <a:lnTo>
                    <a:pt x="19863" y="4213"/>
                  </a:lnTo>
                  <a:lnTo>
                    <a:pt x="19862" y="4208"/>
                  </a:lnTo>
                  <a:lnTo>
                    <a:pt x="19861" y="4201"/>
                  </a:lnTo>
                  <a:lnTo>
                    <a:pt x="19856" y="4192"/>
                  </a:lnTo>
                  <a:lnTo>
                    <a:pt x="19819" y="4120"/>
                  </a:lnTo>
                  <a:lnTo>
                    <a:pt x="19793" y="4062"/>
                  </a:lnTo>
                  <a:lnTo>
                    <a:pt x="19793" y="5449"/>
                  </a:lnTo>
                  <a:lnTo>
                    <a:pt x="19790" y="5454"/>
                  </a:lnTo>
                  <a:lnTo>
                    <a:pt x="19788" y="5455"/>
                  </a:lnTo>
                  <a:lnTo>
                    <a:pt x="19782" y="5464"/>
                  </a:lnTo>
                  <a:lnTo>
                    <a:pt x="19783" y="5462"/>
                  </a:lnTo>
                  <a:lnTo>
                    <a:pt x="19782" y="5465"/>
                  </a:lnTo>
                  <a:lnTo>
                    <a:pt x="19780" y="5465"/>
                  </a:lnTo>
                  <a:lnTo>
                    <a:pt x="19779" y="5466"/>
                  </a:lnTo>
                  <a:lnTo>
                    <a:pt x="19779" y="5485"/>
                  </a:lnTo>
                  <a:lnTo>
                    <a:pt x="19774" y="5517"/>
                  </a:lnTo>
                  <a:lnTo>
                    <a:pt x="19776" y="5504"/>
                  </a:lnTo>
                  <a:lnTo>
                    <a:pt x="19779" y="5485"/>
                  </a:lnTo>
                  <a:lnTo>
                    <a:pt x="19779" y="5466"/>
                  </a:lnTo>
                  <a:lnTo>
                    <a:pt x="19778" y="5468"/>
                  </a:lnTo>
                  <a:lnTo>
                    <a:pt x="19774" y="5471"/>
                  </a:lnTo>
                  <a:lnTo>
                    <a:pt x="19780" y="5465"/>
                  </a:lnTo>
                  <a:lnTo>
                    <a:pt x="19785" y="5455"/>
                  </a:lnTo>
                  <a:lnTo>
                    <a:pt x="19788" y="5455"/>
                  </a:lnTo>
                  <a:lnTo>
                    <a:pt x="19790" y="5454"/>
                  </a:lnTo>
                  <a:lnTo>
                    <a:pt x="19786" y="5454"/>
                  </a:lnTo>
                  <a:lnTo>
                    <a:pt x="19787" y="5449"/>
                  </a:lnTo>
                  <a:lnTo>
                    <a:pt x="19793" y="5449"/>
                  </a:lnTo>
                  <a:lnTo>
                    <a:pt x="19793" y="4062"/>
                  </a:lnTo>
                  <a:lnTo>
                    <a:pt x="19792" y="4058"/>
                  </a:lnTo>
                  <a:lnTo>
                    <a:pt x="19792" y="4954"/>
                  </a:lnTo>
                  <a:lnTo>
                    <a:pt x="19788" y="4958"/>
                  </a:lnTo>
                  <a:lnTo>
                    <a:pt x="19788" y="5436"/>
                  </a:lnTo>
                  <a:lnTo>
                    <a:pt x="19787" y="5446"/>
                  </a:lnTo>
                  <a:lnTo>
                    <a:pt x="19786" y="5454"/>
                  </a:lnTo>
                  <a:lnTo>
                    <a:pt x="19786" y="5446"/>
                  </a:lnTo>
                  <a:lnTo>
                    <a:pt x="19788" y="5436"/>
                  </a:lnTo>
                  <a:lnTo>
                    <a:pt x="19788" y="4958"/>
                  </a:lnTo>
                  <a:lnTo>
                    <a:pt x="19786" y="4960"/>
                  </a:lnTo>
                  <a:lnTo>
                    <a:pt x="19787" y="4958"/>
                  </a:lnTo>
                  <a:lnTo>
                    <a:pt x="19792" y="4954"/>
                  </a:lnTo>
                  <a:lnTo>
                    <a:pt x="19792" y="4058"/>
                  </a:lnTo>
                  <a:lnTo>
                    <a:pt x="19788" y="4049"/>
                  </a:lnTo>
                  <a:lnTo>
                    <a:pt x="19787" y="4047"/>
                  </a:lnTo>
                  <a:lnTo>
                    <a:pt x="19789" y="4047"/>
                  </a:lnTo>
                  <a:lnTo>
                    <a:pt x="19756" y="4010"/>
                  </a:lnTo>
                  <a:lnTo>
                    <a:pt x="19754" y="4008"/>
                  </a:lnTo>
                  <a:lnTo>
                    <a:pt x="19754" y="5477"/>
                  </a:lnTo>
                  <a:lnTo>
                    <a:pt x="19750" y="5475"/>
                  </a:lnTo>
                  <a:lnTo>
                    <a:pt x="19745" y="5472"/>
                  </a:lnTo>
                  <a:lnTo>
                    <a:pt x="19745" y="5543"/>
                  </a:lnTo>
                  <a:lnTo>
                    <a:pt x="19745" y="5472"/>
                  </a:lnTo>
                  <a:lnTo>
                    <a:pt x="19736" y="5466"/>
                  </a:lnTo>
                  <a:lnTo>
                    <a:pt x="19736" y="5674"/>
                  </a:lnTo>
                  <a:lnTo>
                    <a:pt x="19718" y="5667"/>
                  </a:lnTo>
                  <a:lnTo>
                    <a:pt x="19718" y="6604"/>
                  </a:lnTo>
                  <a:lnTo>
                    <a:pt x="19715" y="6604"/>
                  </a:lnTo>
                  <a:lnTo>
                    <a:pt x="19718" y="6604"/>
                  </a:lnTo>
                  <a:lnTo>
                    <a:pt x="19718" y="5667"/>
                  </a:lnTo>
                  <a:lnTo>
                    <a:pt x="19705" y="5662"/>
                  </a:lnTo>
                  <a:lnTo>
                    <a:pt x="19730" y="5672"/>
                  </a:lnTo>
                  <a:lnTo>
                    <a:pt x="19736" y="5674"/>
                  </a:lnTo>
                  <a:lnTo>
                    <a:pt x="19736" y="5466"/>
                  </a:lnTo>
                  <a:lnTo>
                    <a:pt x="19615" y="5389"/>
                  </a:lnTo>
                  <a:lnTo>
                    <a:pt x="19625" y="5403"/>
                  </a:lnTo>
                  <a:lnTo>
                    <a:pt x="19614" y="5389"/>
                  </a:lnTo>
                  <a:lnTo>
                    <a:pt x="19734" y="5465"/>
                  </a:lnTo>
                  <a:lnTo>
                    <a:pt x="19722" y="5456"/>
                  </a:lnTo>
                  <a:lnTo>
                    <a:pt x="19751" y="5475"/>
                  </a:lnTo>
                  <a:lnTo>
                    <a:pt x="19754" y="5477"/>
                  </a:lnTo>
                  <a:lnTo>
                    <a:pt x="19754" y="4008"/>
                  </a:lnTo>
                  <a:lnTo>
                    <a:pt x="19733" y="3981"/>
                  </a:lnTo>
                  <a:lnTo>
                    <a:pt x="19728" y="3974"/>
                  </a:lnTo>
                  <a:lnTo>
                    <a:pt x="19689" y="3916"/>
                  </a:lnTo>
                  <a:lnTo>
                    <a:pt x="19680" y="3906"/>
                  </a:lnTo>
                  <a:lnTo>
                    <a:pt x="19658" y="3883"/>
                  </a:lnTo>
                  <a:lnTo>
                    <a:pt x="19639" y="3859"/>
                  </a:lnTo>
                  <a:lnTo>
                    <a:pt x="19643" y="3859"/>
                  </a:lnTo>
                  <a:lnTo>
                    <a:pt x="19624" y="3843"/>
                  </a:lnTo>
                  <a:lnTo>
                    <a:pt x="19624" y="5150"/>
                  </a:lnTo>
                  <a:lnTo>
                    <a:pt x="19607" y="5167"/>
                  </a:lnTo>
                  <a:lnTo>
                    <a:pt x="19607" y="5642"/>
                  </a:lnTo>
                  <a:lnTo>
                    <a:pt x="19606" y="5653"/>
                  </a:lnTo>
                  <a:lnTo>
                    <a:pt x="19605" y="5650"/>
                  </a:lnTo>
                  <a:lnTo>
                    <a:pt x="19603" y="5653"/>
                  </a:lnTo>
                  <a:lnTo>
                    <a:pt x="19604" y="5650"/>
                  </a:lnTo>
                  <a:lnTo>
                    <a:pt x="19601" y="5642"/>
                  </a:lnTo>
                  <a:lnTo>
                    <a:pt x="19600" y="5640"/>
                  </a:lnTo>
                  <a:lnTo>
                    <a:pt x="19600" y="6521"/>
                  </a:lnTo>
                  <a:lnTo>
                    <a:pt x="19595" y="6516"/>
                  </a:lnTo>
                  <a:lnTo>
                    <a:pt x="19600" y="6521"/>
                  </a:lnTo>
                  <a:lnTo>
                    <a:pt x="19600" y="5640"/>
                  </a:lnTo>
                  <a:lnTo>
                    <a:pt x="19599" y="5637"/>
                  </a:lnTo>
                  <a:lnTo>
                    <a:pt x="19599" y="5664"/>
                  </a:lnTo>
                  <a:lnTo>
                    <a:pt x="19597" y="5668"/>
                  </a:lnTo>
                  <a:lnTo>
                    <a:pt x="19593" y="5672"/>
                  </a:lnTo>
                  <a:lnTo>
                    <a:pt x="19599" y="5664"/>
                  </a:lnTo>
                  <a:lnTo>
                    <a:pt x="19599" y="5637"/>
                  </a:lnTo>
                  <a:lnTo>
                    <a:pt x="19549" y="5519"/>
                  </a:lnTo>
                  <a:lnTo>
                    <a:pt x="19546" y="5513"/>
                  </a:lnTo>
                  <a:lnTo>
                    <a:pt x="19487" y="5372"/>
                  </a:lnTo>
                  <a:lnTo>
                    <a:pt x="19547" y="5513"/>
                  </a:lnTo>
                  <a:lnTo>
                    <a:pt x="19548" y="5517"/>
                  </a:lnTo>
                  <a:lnTo>
                    <a:pt x="19601" y="5642"/>
                  </a:lnTo>
                  <a:lnTo>
                    <a:pt x="19605" y="5650"/>
                  </a:lnTo>
                  <a:lnTo>
                    <a:pt x="19607" y="5642"/>
                  </a:lnTo>
                  <a:lnTo>
                    <a:pt x="19607" y="5167"/>
                  </a:lnTo>
                  <a:lnTo>
                    <a:pt x="19602" y="5171"/>
                  </a:lnTo>
                  <a:lnTo>
                    <a:pt x="19556" y="5207"/>
                  </a:lnTo>
                  <a:lnTo>
                    <a:pt x="19612" y="5162"/>
                  </a:lnTo>
                  <a:lnTo>
                    <a:pt x="19624" y="5150"/>
                  </a:lnTo>
                  <a:lnTo>
                    <a:pt x="19624" y="3843"/>
                  </a:lnTo>
                  <a:lnTo>
                    <a:pt x="19623" y="3916"/>
                  </a:lnTo>
                  <a:lnTo>
                    <a:pt x="19621" y="3906"/>
                  </a:lnTo>
                  <a:lnTo>
                    <a:pt x="19623" y="3916"/>
                  </a:lnTo>
                  <a:lnTo>
                    <a:pt x="19623" y="3842"/>
                  </a:lnTo>
                  <a:lnTo>
                    <a:pt x="19620" y="3839"/>
                  </a:lnTo>
                  <a:lnTo>
                    <a:pt x="19620" y="3899"/>
                  </a:lnTo>
                  <a:lnTo>
                    <a:pt x="19515" y="3933"/>
                  </a:lnTo>
                  <a:lnTo>
                    <a:pt x="19515" y="5230"/>
                  </a:lnTo>
                  <a:lnTo>
                    <a:pt x="19498" y="5244"/>
                  </a:lnTo>
                  <a:lnTo>
                    <a:pt x="19481" y="5261"/>
                  </a:lnTo>
                  <a:lnTo>
                    <a:pt x="19515" y="5307"/>
                  </a:lnTo>
                  <a:lnTo>
                    <a:pt x="19481" y="5262"/>
                  </a:lnTo>
                  <a:lnTo>
                    <a:pt x="19476" y="5256"/>
                  </a:lnTo>
                  <a:lnTo>
                    <a:pt x="19469" y="5247"/>
                  </a:lnTo>
                  <a:lnTo>
                    <a:pt x="19461" y="5236"/>
                  </a:lnTo>
                  <a:lnTo>
                    <a:pt x="19470" y="5247"/>
                  </a:lnTo>
                  <a:lnTo>
                    <a:pt x="19481" y="5261"/>
                  </a:lnTo>
                  <a:lnTo>
                    <a:pt x="19494" y="5247"/>
                  </a:lnTo>
                  <a:lnTo>
                    <a:pt x="19497" y="5245"/>
                  </a:lnTo>
                  <a:lnTo>
                    <a:pt x="19515" y="5230"/>
                  </a:lnTo>
                  <a:lnTo>
                    <a:pt x="19515" y="3933"/>
                  </a:lnTo>
                  <a:lnTo>
                    <a:pt x="19514" y="3934"/>
                  </a:lnTo>
                  <a:lnTo>
                    <a:pt x="19514" y="5228"/>
                  </a:lnTo>
                  <a:lnTo>
                    <a:pt x="19456" y="5168"/>
                  </a:lnTo>
                  <a:lnTo>
                    <a:pt x="19456" y="5229"/>
                  </a:lnTo>
                  <a:lnTo>
                    <a:pt x="19441" y="5210"/>
                  </a:lnTo>
                  <a:lnTo>
                    <a:pt x="19441" y="5262"/>
                  </a:lnTo>
                  <a:lnTo>
                    <a:pt x="19423" y="5271"/>
                  </a:lnTo>
                  <a:lnTo>
                    <a:pt x="19440" y="5262"/>
                  </a:lnTo>
                  <a:lnTo>
                    <a:pt x="19439" y="5257"/>
                  </a:lnTo>
                  <a:lnTo>
                    <a:pt x="19441" y="5262"/>
                  </a:lnTo>
                  <a:lnTo>
                    <a:pt x="19441" y="5210"/>
                  </a:lnTo>
                  <a:lnTo>
                    <a:pt x="19433" y="5198"/>
                  </a:lnTo>
                  <a:lnTo>
                    <a:pt x="19456" y="5228"/>
                  </a:lnTo>
                  <a:lnTo>
                    <a:pt x="19456" y="5168"/>
                  </a:lnTo>
                  <a:lnTo>
                    <a:pt x="19409" y="5118"/>
                  </a:lnTo>
                  <a:lnTo>
                    <a:pt x="19409" y="5188"/>
                  </a:lnTo>
                  <a:lnTo>
                    <a:pt x="19386" y="5135"/>
                  </a:lnTo>
                  <a:lnTo>
                    <a:pt x="19378" y="5139"/>
                  </a:lnTo>
                  <a:lnTo>
                    <a:pt x="19385" y="5135"/>
                  </a:lnTo>
                  <a:lnTo>
                    <a:pt x="19384" y="5131"/>
                  </a:lnTo>
                  <a:lnTo>
                    <a:pt x="19380" y="5126"/>
                  </a:lnTo>
                  <a:lnTo>
                    <a:pt x="19383" y="5128"/>
                  </a:lnTo>
                  <a:lnTo>
                    <a:pt x="19384" y="5131"/>
                  </a:lnTo>
                  <a:lnTo>
                    <a:pt x="19387" y="5135"/>
                  </a:lnTo>
                  <a:lnTo>
                    <a:pt x="19387" y="5139"/>
                  </a:lnTo>
                  <a:lnTo>
                    <a:pt x="19409" y="5188"/>
                  </a:lnTo>
                  <a:lnTo>
                    <a:pt x="19409" y="5118"/>
                  </a:lnTo>
                  <a:lnTo>
                    <a:pt x="19260" y="4963"/>
                  </a:lnTo>
                  <a:lnTo>
                    <a:pt x="19264" y="4969"/>
                  </a:lnTo>
                  <a:lnTo>
                    <a:pt x="19256" y="4958"/>
                  </a:lnTo>
                  <a:lnTo>
                    <a:pt x="19514" y="5228"/>
                  </a:lnTo>
                  <a:lnTo>
                    <a:pt x="19514" y="3934"/>
                  </a:lnTo>
                  <a:lnTo>
                    <a:pt x="19447" y="3956"/>
                  </a:lnTo>
                  <a:lnTo>
                    <a:pt x="19597" y="3906"/>
                  </a:lnTo>
                  <a:lnTo>
                    <a:pt x="19422" y="3962"/>
                  </a:lnTo>
                  <a:lnTo>
                    <a:pt x="19620" y="3899"/>
                  </a:lnTo>
                  <a:lnTo>
                    <a:pt x="19617" y="3891"/>
                  </a:lnTo>
                  <a:lnTo>
                    <a:pt x="19616" y="3875"/>
                  </a:lnTo>
                  <a:lnTo>
                    <a:pt x="19612" y="3838"/>
                  </a:lnTo>
                  <a:lnTo>
                    <a:pt x="19615" y="3859"/>
                  </a:lnTo>
                  <a:lnTo>
                    <a:pt x="19616" y="3868"/>
                  </a:lnTo>
                  <a:lnTo>
                    <a:pt x="19616" y="3875"/>
                  </a:lnTo>
                  <a:lnTo>
                    <a:pt x="19618" y="3883"/>
                  </a:lnTo>
                  <a:lnTo>
                    <a:pt x="19620" y="3899"/>
                  </a:lnTo>
                  <a:lnTo>
                    <a:pt x="19620" y="3839"/>
                  </a:lnTo>
                  <a:lnTo>
                    <a:pt x="19611" y="3832"/>
                  </a:lnTo>
                  <a:lnTo>
                    <a:pt x="19610" y="3821"/>
                  </a:lnTo>
                  <a:lnTo>
                    <a:pt x="19608" y="3812"/>
                  </a:lnTo>
                  <a:lnTo>
                    <a:pt x="19607" y="3799"/>
                  </a:lnTo>
                  <a:lnTo>
                    <a:pt x="19606" y="3788"/>
                  </a:lnTo>
                  <a:lnTo>
                    <a:pt x="19604" y="3773"/>
                  </a:lnTo>
                  <a:lnTo>
                    <a:pt x="19603" y="3758"/>
                  </a:lnTo>
                  <a:lnTo>
                    <a:pt x="19601" y="3740"/>
                  </a:lnTo>
                  <a:lnTo>
                    <a:pt x="19599" y="3708"/>
                  </a:lnTo>
                  <a:lnTo>
                    <a:pt x="19597" y="3692"/>
                  </a:lnTo>
                  <a:lnTo>
                    <a:pt x="19596" y="3677"/>
                  </a:lnTo>
                  <a:lnTo>
                    <a:pt x="19594" y="3645"/>
                  </a:lnTo>
                  <a:lnTo>
                    <a:pt x="19592" y="3629"/>
                  </a:lnTo>
                  <a:lnTo>
                    <a:pt x="19591" y="3611"/>
                  </a:lnTo>
                  <a:lnTo>
                    <a:pt x="19590" y="3597"/>
                  </a:lnTo>
                  <a:lnTo>
                    <a:pt x="19587" y="3550"/>
                  </a:lnTo>
                  <a:lnTo>
                    <a:pt x="19582" y="3502"/>
                  </a:lnTo>
                  <a:lnTo>
                    <a:pt x="19581" y="3486"/>
                  </a:lnTo>
                  <a:lnTo>
                    <a:pt x="19553" y="3349"/>
                  </a:lnTo>
                  <a:lnTo>
                    <a:pt x="19553" y="3773"/>
                  </a:lnTo>
                  <a:lnTo>
                    <a:pt x="19370" y="3922"/>
                  </a:lnTo>
                  <a:lnTo>
                    <a:pt x="19370" y="3924"/>
                  </a:lnTo>
                  <a:lnTo>
                    <a:pt x="19363" y="3928"/>
                  </a:lnTo>
                  <a:lnTo>
                    <a:pt x="19370" y="3924"/>
                  </a:lnTo>
                  <a:lnTo>
                    <a:pt x="19370" y="3922"/>
                  </a:lnTo>
                  <a:lnTo>
                    <a:pt x="19366" y="3925"/>
                  </a:lnTo>
                  <a:lnTo>
                    <a:pt x="19534" y="3788"/>
                  </a:lnTo>
                  <a:lnTo>
                    <a:pt x="19552" y="3773"/>
                  </a:lnTo>
                  <a:lnTo>
                    <a:pt x="19553" y="3349"/>
                  </a:lnTo>
                  <a:lnTo>
                    <a:pt x="19326" y="2980"/>
                  </a:lnTo>
                  <a:lnTo>
                    <a:pt x="19326" y="3996"/>
                  </a:lnTo>
                  <a:lnTo>
                    <a:pt x="19318" y="3999"/>
                  </a:lnTo>
                  <a:lnTo>
                    <a:pt x="19326" y="3996"/>
                  </a:lnTo>
                  <a:lnTo>
                    <a:pt x="19326" y="2980"/>
                  </a:lnTo>
                  <a:lnTo>
                    <a:pt x="19322" y="2976"/>
                  </a:lnTo>
                  <a:lnTo>
                    <a:pt x="19322" y="3992"/>
                  </a:lnTo>
                  <a:lnTo>
                    <a:pt x="19321" y="3994"/>
                  </a:lnTo>
                  <a:lnTo>
                    <a:pt x="19317" y="3992"/>
                  </a:lnTo>
                  <a:lnTo>
                    <a:pt x="19322" y="3992"/>
                  </a:lnTo>
                  <a:lnTo>
                    <a:pt x="19322" y="2976"/>
                  </a:lnTo>
                  <a:lnTo>
                    <a:pt x="19302" y="2957"/>
                  </a:lnTo>
                  <a:lnTo>
                    <a:pt x="19302" y="4004"/>
                  </a:lnTo>
                  <a:lnTo>
                    <a:pt x="19239" y="4025"/>
                  </a:lnTo>
                  <a:lnTo>
                    <a:pt x="19239" y="4940"/>
                  </a:lnTo>
                  <a:lnTo>
                    <a:pt x="19188" y="4973"/>
                  </a:lnTo>
                  <a:lnTo>
                    <a:pt x="19239" y="4940"/>
                  </a:lnTo>
                  <a:lnTo>
                    <a:pt x="19239" y="4025"/>
                  </a:lnTo>
                  <a:lnTo>
                    <a:pt x="19151" y="4055"/>
                  </a:lnTo>
                  <a:lnTo>
                    <a:pt x="19153" y="4054"/>
                  </a:lnTo>
                  <a:lnTo>
                    <a:pt x="19302" y="4004"/>
                  </a:lnTo>
                  <a:lnTo>
                    <a:pt x="19302" y="2957"/>
                  </a:lnTo>
                  <a:lnTo>
                    <a:pt x="19275" y="2932"/>
                  </a:lnTo>
                  <a:lnTo>
                    <a:pt x="19220" y="2900"/>
                  </a:lnTo>
                  <a:lnTo>
                    <a:pt x="19138" y="2853"/>
                  </a:lnTo>
                  <a:lnTo>
                    <a:pt x="19136" y="2852"/>
                  </a:lnTo>
                  <a:lnTo>
                    <a:pt x="19136" y="4549"/>
                  </a:lnTo>
                  <a:lnTo>
                    <a:pt x="19098" y="4491"/>
                  </a:lnTo>
                  <a:lnTo>
                    <a:pt x="19136" y="4549"/>
                  </a:lnTo>
                  <a:lnTo>
                    <a:pt x="19130" y="4532"/>
                  </a:lnTo>
                  <a:lnTo>
                    <a:pt x="19120" y="4499"/>
                  </a:lnTo>
                  <a:lnTo>
                    <a:pt x="19118" y="4494"/>
                  </a:lnTo>
                  <a:lnTo>
                    <a:pt x="19117" y="4491"/>
                  </a:lnTo>
                  <a:lnTo>
                    <a:pt x="19114" y="4483"/>
                  </a:lnTo>
                  <a:lnTo>
                    <a:pt x="19110" y="4469"/>
                  </a:lnTo>
                  <a:lnTo>
                    <a:pt x="19110" y="4483"/>
                  </a:lnTo>
                  <a:lnTo>
                    <a:pt x="19101" y="4485"/>
                  </a:lnTo>
                  <a:lnTo>
                    <a:pt x="19105" y="4483"/>
                  </a:lnTo>
                  <a:lnTo>
                    <a:pt x="19110" y="4483"/>
                  </a:lnTo>
                  <a:lnTo>
                    <a:pt x="19110" y="4469"/>
                  </a:lnTo>
                  <a:lnTo>
                    <a:pt x="19101" y="4443"/>
                  </a:lnTo>
                  <a:lnTo>
                    <a:pt x="19096" y="4453"/>
                  </a:lnTo>
                  <a:lnTo>
                    <a:pt x="19101" y="4443"/>
                  </a:lnTo>
                  <a:lnTo>
                    <a:pt x="19100" y="4437"/>
                  </a:lnTo>
                  <a:lnTo>
                    <a:pt x="19101" y="4443"/>
                  </a:lnTo>
                  <a:lnTo>
                    <a:pt x="19136" y="4547"/>
                  </a:lnTo>
                  <a:lnTo>
                    <a:pt x="19136" y="4374"/>
                  </a:lnTo>
                  <a:lnTo>
                    <a:pt x="19132" y="4378"/>
                  </a:lnTo>
                  <a:lnTo>
                    <a:pt x="19134" y="4374"/>
                  </a:lnTo>
                  <a:lnTo>
                    <a:pt x="19136" y="4319"/>
                  </a:lnTo>
                  <a:lnTo>
                    <a:pt x="19136" y="2852"/>
                  </a:lnTo>
                  <a:lnTo>
                    <a:pt x="19092" y="2838"/>
                  </a:lnTo>
                  <a:lnTo>
                    <a:pt x="19092" y="4487"/>
                  </a:lnTo>
                  <a:lnTo>
                    <a:pt x="19086" y="4477"/>
                  </a:lnTo>
                  <a:lnTo>
                    <a:pt x="19092" y="4487"/>
                  </a:lnTo>
                  <a:lnTo>
                    <a:pt x="19092" y="2838"/>
                  </a:lnTo>
                  <a:lnTo>
                    <a:pt x="19079" y="2834"/>
                  </a:lnTo>
                  <a:lnTo>
                    <a:pt x="19079" y="4497"/>
                  </a:lnTo>
                  <a:lnTo>
                    <a:pt x="19076" y="4499"/>
                  </a:lnTo>
                  <a:lnTo>
                    <a:pt x="19073" y="4499"/>
                  </a:lnTo>
                  <a:lnTo>
                    <a:pt x="19074" y="4497"/>
                  </a:lnTo>
                  <a:lnTo>
                    <a:pt x="19076" y="4494"/>
                  </a:lnTo>
                  <a:lnTo>
                    <a:pt x="19079" y="4497"/>
                  </a:lnTo>
                  <a:lnTo>
                    <a:pt x="19079" y="2834"/>
                  </a:lnTo>
                  <a:lnTo>
                    <a:pt x="18999" y="2808"/>
                  </a:lnTo>
                  <a:lnTo>
                    <a:pt x="18999" y="4323"/>
                  </a:lnTo>
                  <a:lnTo>
                    <a:pt x="18992" y="4327"/>
                  </a:lnTo>
                  <a:lnTo>
                    <a:pt x="18998" y="4323"/>
                  </a:lnTo>
                  <a:lnTo>
                    <a:pt x="18997" y="4314"/>
                  </a:lnTo>
                  <a:lnTo>
                    <a:pt x="18989" y="4279"/>
                  </a:lnTo>
                  <a:lnTo>
                    <a:pt x="18989" y="4328"/>
                  </a:lnTo>
                  <a:lnTo>
                    <a:pt x="18964" y="4343"/>
                  </a:lnTo>
                  <a:lnTo>
                    <a:pt x="18989" y="4328"/>
                  </a:lnTo>
                  <a:lnTo>
                    <a:pt x="18986" y="4323"/>
                  </a:lnTo>
                  <a:lnTo>
                    <a:pt x="18989" y="4328"/>
                  </a:lnTo>
                  <a:lnTo>
                    <a:pt x="18989" y="4279"/>
                  </a:lnTo>
                  <a:lnTo>
                    <a:pt x="18982" y="4244"/>
                  </a:lnTo>
                  <a:lnTo>
                    <a:pt x="18981" y="4232"/>
                  </a:lnTo>
                  <a:lnTo>
                    <a:pt x="18997" y="4314"/>
                  </a:lnTo>
                  <a:lnTo>
                    <a:pt x="18998" y="4318"/>
                  </a:lnTo>
                  <a:lnTo>
                    <a:pt x="18999" y="4323"/>
                  </a:lnTo>
                  <a:lnTo>
                    <a:pt x="18999" y="2808"/>
                  </a:lnTo>
                  <a:lnTo>
                    <a:pt x="18994" y="2807"/>
                  </a:lnTo>
                  <a:lnTo>
                    <a:pt x="19006" y="2807"/>
                  </a:lnTo>
                  <a:lnTo>
                    <a:pt x="18990" y="2805"/>
                  </a:lnTo>
                  <a:lnTo>
                    <a:pt x="18990" y="3803"/>
                  </a:lnTo>
                  <a:lnTo>
                    <a:pt x="18978" y="3806"/>
                  </a:lnTo>
                  <a:lnTo>
                    <a:pt x="18978" y="4216"/>
                  </a:lnTo>
                  <a:lnTo>
                    <a:pt x="18977" y="4213"/>
                  </a:lnTo>
                  <a:lnTo>
                    <a:pt x="18976" y="4205"/>
                  </a:lnTo>
                  <a:lnTo>
                    <a:pt x="18975" y="4201"/>
                  </a:lnTo>
                  <a:lnTo>
                    <a:pt x="18978" y="4208"/>
                  </a:lnTo>
                  <a:lnTo>
                    <a:pt x="18978" y="4216"/>
                  </a:lnTo>
                  <a:lnTo>
                    <a:pt x="18978" y="3806"/>
                  </a:lnTo>
                  <a:lnTo>
                    <a:pt x="18897" y="3825"/>
                  </a:lnTo>
                  <a:lnTo>
                    <a:pt x="18893" y="3826"/>
                  </a:lnTo>
                  <a:lnTo>
                    <a:pt x="18889" y="3826"/>
                  </a:lnTo>
                  <a:lnTo>
                    <a:pt x="18888" y="3823"/>
                  </a:lnTo>
                  <a:lnTo>
                    <a:pt x="18891" y="3821"/>
                  </a:lnTo>
                  <a:lnTo>
                    <a:pt x="18890" y="3812"/>
                  </a:lnTo>
                  <a:lnTo>
                    <a:pt x="18892" y="3819"/>
                  </a:lnTo>
                  <a:lnTo>
                    <a:pt x="18892" y="3821"/>
                  </a:lnTo>
                  <a:lnTo>
                    <a:pt x="18911" y="3821"/>
                  </a:lnTo>
                  <a:lnTo>
                    <a:pt x="18990" y="3803"/>
                  </a:lnTo>
                  <a:lnTo>
                    <a:pt x="18990" y="2805"/>
                  </a:lnTo>
                  <a:lnTo>
                    <a:pt x="18889" y="2795"/>
                  </a:lnTo>
                  <a:lnTo>
                    <a:pt x="18889" y="3807"/>
                  </a:lnTo>
                  <a:lnTo>
                    <a:pt x="18889" y="2795"/>
                  </a:lnTo>
                  <a:lnTo>
                    <a:pt x="18833" y="2789"/>
                  </a:lnTo>
                  <a:lnTo>
                    <a:pt x="18658" y="2807"/>
                  </a:lnTo>
                  <a:lnTo>
                    <a:pt x="18669" y="2807"/>
                  </a:lnTo>
                  <a:lnTo>
                    <a:pt x="18565" y="2837"/>
                  </a:lnTo>
                  <a:lnTo>
                    <a:pt x="18466" y="2868"/>
                  </a:lnTo>
                  <a:lnTo>
                    <a:pt x="18410" y="2900"/>
                  </a:lnTo>
                  <a:lnTo>
                    <a:pt x="18359" y="2900"/>
                  </a:lnTo>
                  <a:lnTo>
                    <a:pt x="18300" y="2888"/>
                  </a:lnTo>
                  <a:lnTo>
                    <a:pt x="18300" y="3677"/>
                  </a:lnTo>
                  <a:lnTo>
                    <a:pt x="18296" y="3699"/>
                  </a:lnTo>
                  <a:lnTo>
                    <a:pt x="18294" y="3701"/>
                  </a:lnTo>
                  <a:lnTo>
                    <a:pt x="18300" y="3677"/>
                  </a:lnTo>
                  <a:lnTo>
                    <a:pt x="18300" y="2888"/>
                  </a:lnTo>
                  <a:lnTo>
                    <a:pt x="18285" y="2885"/>
                  </a:lnTo>
                  <a:lnTo>
                    <a:pt x="18285" y="4027"/>
                  </a:lnTo>
                  <a:lnTo>
                    <a:pt x="18269" y="4010"/>
                  </a:lnTo>
                  <a:lnTo>
                    <a:pt x="18265" y="4006"/>
                  </a:lnTo>
                  <a:lnTo>
                    <a:pt x="18269" y="4010"/>
                  </a:lnTo>
                  <a:lnTo>
                    <a:pt x="18285" y="4027"/>
                  </a:lnTo>
                  <a:lnTo>
                    <a:pt x="18285" y="2885"/>
                  </a:lnTo>
                  <a:lnTo>
                    <a:pt x="18281" y="2884"/>
                  </a:lnTo>
                  <a:lnTo>
                    <a:pt x="18258" y="2884"/>
                  </a:lnTo>
                  <a:lnTo>
                    <a:pt x="18258" y="3919"/>
                  </a:lnTo>
                  <a:lnTo>
                    <a:pt x="18257" y="3922"/>
                  </a:lnTo>
                  <a:lnTo>
                    <a:pt x="18256" y="3928"/>
                  </a:lnTo>
                  <a:lnTo>
                    <a:pt x="18255" y="3935"/>
                  </a:lnTo>
                  <a:lnTo>
                    <a:pt x="18258" y="3919"/>
                  </a:lnTo>
                  <a:lnTo>
                    <a:pt x="18258" y="2884"/>
                  </a:lnTo>
                  <a:lnTo>
                    <a:pt x="18250" y="2884"/>
                  </a:lnTo>
                  <a:lnTo>
                    <a:pt x="18250" y="3963"/>
                  </a:lnTo>
                  <a:lnTo>
                    <a:pt x="18249" y="3970"/>
                  </a:lnTo>
                  <a:lnTo>
                    <a:pt x="18248" y="3973"/>
                  </a:lnTo>
                  <a:lnTo>
                    <a:pt x="18250" y="3963"/>
                  </a:lnTo>
                  <a:lnTo>
                    <a:pt x="18250" y="2884"/>
                  </a:lnTo>
                  <a:lnTo>
                    <a:pt x="18217" y="2884"/>
                  </a:lnTo>
                  <a:lnTo>
                    <a:pt x="18217" y="4026"/>
                  </a:lnTo>
                  <a:lnTo>
                    <a:pt x="18216" y="4023"/>
                  </a:lnTo>
                  <a:lnTo>
                    <a:pt x="18215" y="4026"/>
                  </a:lnTo>
                  <a:lnTo>
                    <a:pt x="18197" y="3981"/>
                  </a:lnTo>
                  <a:lnTo>
                    <a:pt x="18197" y="4027"/>
                  </a:lnTo>
                  <a:lnTo>
                    <a:pt x="18196" y="3981"/>
                  </a:lnTo>
                  <a:lnTo>
                    <a:pt x="18214" y="4023"/>
                  </a:lnTo>
                  <a:lnTo>
                    <a:pt x="18216" y="4023"/>
                  </a:lnTo>
                  <a:lnTo>
                    <a:pt x="18217" y="4017"/>
                  </a:lnTo>
                  <a:lnTo>
                    <a:pt x="18217" y="2884"/>
                  </a:lnTo>
                  <a:lnTo>
                    <a:pt x="18176" y="2884"/>
                  </a:lnTo>
                  <a:lnTo>
                    <a:pt x="18176" y="3922"/>
                  </a:lnTo>
                  <a:lnTo>
                    <a:pt x="18174" y="3916"/>
                  </a:lnTo>
                  <a:lnTo>
                    <a:pt x="18176" y="3922"/>
                  </a:lnTo>
                  <a:lnTo>
                    <a:pt x="18176" y="2884"/>
                  </a:lnTo>
                  <a:lnTo>
                    <a:pt x="18117" y="2884"/>
                  </a:lnTo>
                  <a:lnTo>
                    <a:pt x="17946" y="2916"/>
                  </a:lnTo>
                  <a:lnTo>
                    <a:pt x="17833" y="2948"/>
                  </a:lnTo>
                  <a:lnTo>
                    <a:pt x="17723" y="2995"/>
                  </a:lnTo>
                  <a:lnTo>
                    <a:pt x="17621" y="3059"/>
                  </a:lnTo>
                  <a:lnTo>
                    <a:pt x="17610" y="3068"/>
                  </a:lnTo>
                  <a:lnTo>
                    <a:pt x="17610" y="3859"/>
                  </a:lnTo>
                  <a:lnTo>
                    <a:pt x="17605" y="3853"/>
                  </a:lnTo>
                  <a:lnTo>
                    <a:pt x="17605" y="3859"/>
                  </a:lnTo>
                  <a:lnTo>
                    <a:pt x="17602" y="3862"/>
                  </a:lnTo>
                  <a:lnTo>
                    <a:pt x="17597" y="3870"/>
                  </a:lnTo>
                  <a:lnTo>
                    <a:pt x="17597" y="4010"/>
                  </a:lnTo>
                  <a:lnTo>
                    <a:pt x="17591" y="4004"/>
                  </a:lnTo>
                  <a:lnTo>
                    <a:pt x="17594" y="4006"/>
                  </a:lnTo>
                  <a:lnTo>
                    <a:pt x="17597" y="4010"/>
                  </a:lnTo>
                  <a:lnTo>
                    <a:pt x="17597" y="3870"/>
                  </a:lnTo>
                  <a:lnTo>
                    <a:pt x="17590" y="3880"/>
                  </a:lnTo>
                  <a:lnTo>
                    <a:pt x="17586" y="3883"/>
                  </a:lnTo>
                  <a:lnTo>
                    <a:pt x="17561" y="3915"/>
                  </a:lnTo>
                  <a:lnTo>
                    <a:pt x="17561" y="3973"/>
                  </a:lnTo>
                  <a:lnTo>
                    <a:pt x="17543" y="3953"/>
                  </a:lnTo>
                  <a:lnTo>
                    <a:pt x="17561" y="3973"/>
                  </a:lnTo>
                  <a:lnTo>
                    <a:pt x="17561" y="3915"/>
                  </a:lnTo>
                  <a:lnTo>
                    <a:pt x="17551" y="3928"/>
                  </a:lnTo>
                  <a:lnTo>
                    <a:pt x="17591" y="3875"/>
                  </a:lnTo>
                  <a:lnTo>
                    <a:pt x="17604" y="3859"/>
                  </a:lnTo>
                  <a:lnTo>
                    <a:pt x="17605" y="3853"/>
                  </a:lnTo>
                  <a:lnTo>
                    <a:pt x="17587" y="3832"/>
                  </a:lnTo>
                  <a:lnTo>
                    <a:pt x="17610" y="3859"/>
                  </a:lnTo>
                  <a:lnTo>
                    <a:pt x="17610" y="3068"/>
                  </a:lnTo>
                  <a:lnTo>
                    <a:pt x="17532" y="3138"/>
                  </a:lnTo>
                  <a:lnTo>
                    <a:pt x="17499" y="3163"/>
                  </a:lnTo>
                  <a:lnTo>
                    <a:pt x="17499" y="3788"/>
                  </a:lnTo>
                  <a:lnTo>
                    <a:pt x="17467" y="3873"/>
                  </a:lnTo>
                  <a:lnTo>
                    <a:pt x="17466" y="3875"/>
                  </a:lnTo>
                  <a:lnTo>
                    <a:pt x="17456" y="3902"/>
                  </a:lnTo>
                  <a:lnTo>
                    <a:pt x="17455" y="3906"/>
                  </a:lnTo>
                  <a:lnTo>
                    <a:pt x="17451" y="3916"/>
                  </a:lnTo>
                  <a:lnTo>
                    <a:pt x="17438" y="3953"/>
                  </a:lnTo>
                  <a:lnTo>
                    <a:pt x="17437" y="3955"/>
                  </a:lnTo>
                  <a:lnTo>
                    <a:pt x="17435" y="3960"/>
                  </a:lnTo>
                  <a:lnTo>
                    <a:pt x="17411" y="4026"/>
                  </a:lnTo>
                  <a:lnTo>
                    <a:pt x="17374" y="4125"/>
                  </a:lnTo>
                  <a:lnTo>
                    <a:pt x="17374" y="4437"/>
                  </a:lnTo>
                  <a:lnTo>
                    <a:pt x="17374" y="4125"/>
                  </a:lnTo>
                  <a:lnTo>
                    <a:pt x="17358" y="4169"/>
                  </a:lnTo>
                  <a:lnTo>
                    <a:pt x="17358" y="4600"/>
                  </a:lnTo>
                  <a:lnTo>
                    <a:pt x="17357" y="4607"/>
                  </a:lnTo>
                  <a:lnTo>
                    <a:pt x="17358" y="4600"/>
                  </a:lnTo>
                  <a:lnTo>
                    <a:pt x="17358" y="4169"/>
                  </a:lnTo>
                  <a:lnTo>
                    <a:pt x="17353" y="4183"/>
                  </a:lnTo>
                  <a:lnTo>
                    <a:pt x="17353" y="4643"/>
                  </a:lnTo>
                  <a:lnTo>
                    <a:pt x="17319" y="4742"/>
                  </a:lnTo>
                  <a:lnTo>
                    <a:pt x="17353" y="4643"/>
                  </a:lnTo>
                  <a:lnTo>
                    <a:pt x="17353" y="4183"/>
                  </a:lnTo>
                  <a:lnTo>
                    <a:pt x="17321" y="4270"/>
                  </a:lnTo>
                  <a:lnTo>
                    <a:pt x="17320" y="4274"/>
                  </a:lnTo>
                  <a:lnTo>
                    <a:pt x="17315" y="4279"/>
                  </a:lnTo>
                  <a:lnTo>
                    <a:pt x="17318" y="4274"/>
                  </a:lnTo>
                  <a:lnTo>
                    <a:pt x="17321" y="4270"/>
                  </a:lnTo>
                  <a:lnTo>
                    <a:pt x="17411" y="4026"/>
                  </a:lnTo>
                  <a:lnTo>
                    <a:pt x="17407" y="4032"/>
                  </a:lnTo>
                  <a:lnTo>
                    <a:pt x="17433" y="3963"/>
                  </a:lnTo>
                  <a:lnTo>
                    <a:pt x="17434" y="3960"/>
                  </a:lnTo>
                  <a:lnTo>
                    <a:pt x="17425" y="3956"/>
                  </a:lnTo>
                  <a:lnTo>
                    <a:pt x="17435" y="3960"/>
                  </a:lnTo>
                  <a:lnTo>
                    <a:pt x="17436" y="3956"/>
                  </a:lnTo>
                  <a:lnTo>
                    <a:pt x="17454" y="3906"/>
                  </a:lnTo>
                  <a:lnTo>
                    <a:pt x="17445" y="3899"/>
                  </a:lnTo>
                  <a:lnTo>
                    <a:pt x="17454" y="3905"/>
                  </a:lnTo>
                  <a:lnTo>
                    <a:pt x="17456" y="3902"/>
                  </a:lnTo>
                  <a:lnTo>
                    <a:pt x="17466" y="3875"/>
                  </a:lnTo>
                  <a:lnTo>
                    <a:pt x="17460" y="3868"/>
                  </a:lnTo>
                  <a:lnTo>
                    <a:pt x="17366" y="3769"/>
                  </a:lnTo>
                  <a:lnTo>
                    <a:pt x="17278" y="3769"/>
                  </a:lnTo>
                  <a:lnTo>
                    <a:pt x="17278" y="4390"/>
                  </a:lnTo>
                  <a:lnTo>
                    <a:pt x="17275" y="4396"/>
                  </a:lnTo>
                  <a:lnTo>
                    <a:pt x="17272" y="4406"/>
                  </a:lnTo>
                  <a:lnTo>
                    <a:pt x="17269" y="4411"/>
                  </a:lnTo>
                  <a:lnTo>
                    <a:pt x="17267" y="4418"/>
                  </a:lnTo>
                  <a:lnTo>
                    <a:pt x="17265" y="4437"/>
                  </a:lnTo>
                  <a:lnTo>
                    <a:pt x="17265" y="4418"/>
                  </a:lnTo>
                  <a:lnTo>
                    <a:pt x="17269" y="4411"/>
                  </a:lnTo>
                  <a:lnTo>
                    <a:pt x="17275" y="4396"/>
                  </a:lnTo>
                  <a:lnTo>
                    <a:pt x="17277" y="4390"/>
                  </a:lnTo>
                  <a:lnTo>
                    <a:pt x="17271" y="4383"/>
                  </a:lnTo>
                  <a:lnTo>
                    <a:pt x="17278" y="4390"/>
                  </a:lnTo>
                  <a:lnTo>
                    <a:pt x="17278" y="3769"/>
                  </a:lnTo>
                  <a:lnTo>
                    <a:pt x="17265" y="3769"/>
                  </a:lnTo>
                  <a:lnTo>
                    <a:pt x="17265" y="4404"/>
                  </a:lnTo>
                  <a:lnTo>
                    <a:pt x="17245" y="4396"/>
                  </a:lnTo>
                  <a:lnTo>
                    <a:pt x="17135" y="4356"/>
                  </a:lnTo>
                  <a:lnTo>
                    <a:pt x="17135" y="4453"/>
                  </a:lnTo>
                  <a:lnTo>
                    <a:pt x="17047" y="4667"/>
                  </a:lnTo>
                  <a:lnTo>
                    <a:pt x="17135" y="4453"/>
                  </a:lnTo>
                  <a:lnTo>
                    <a:pt x="17135" y="4356"/>
                  </a:lnTo>
                  <a:lnTo>
                    <a:pt x="16830" y="4244"/>
                  </a:lnTo>
                  <a:lnTo>
                    <a:pt x="16827" y="4243"/>
                  </a:lnTo>
                  <a:lnTo>
                    <a:pt x="16756" y="4318"/>
                  </a:lnTo>
                  <a:lnTo>
                    <a:pt x="16746" y="4328"/>
                  </a:lnTo>
                  <a:lnTo>
                    <a:pt x="16742" y="4333"/>
                  </a:lnTo>
                  <a:lnTo>
                    <a:pt x="16745" y="4328"/>
                  </a:lnTo>
                  <a:lnTo>
                    <a:pt x="16750" y="4323"/>
                  </a:lnTo>
                  <a:lnTo>
                    <a:pt x="16756" y="4318"/>
                  </a:lnTo>
                  <a:lnTo>
                    <a:pt x="16826" y="4244"/>
                  </a:lnTo>
                  <a:lnTo>
                    <a:pt x="16821" y="4241"/>
                  </a:lnTo>
                  <a:lnTo>
                    <a:pt x="16819" y="4240"/>
                  </a:lnTo>
                  <a:lnTo>
                    <a:pt x="16787" y="4228"/>
                  </a:lnTo>
                  <a:lnTo>
                    <a:pt x="16819" y="4240"/>
                  </a:lnTo>
                  <a:lnTo>
                    <a:pt x="16821" y="4241"/>
                  </a:lnTo>
                  <a:lnTo>
                    <a:pt x="16946" y="4098"/>
                  </a:lnTo>
                  <a:lnTo>
                    <a:pt x="16821" y="4241"/>
                  </a:lnTo>
                  <a:lnTo>
                    <a:pt x="16830" y="4244"/>
                  </a:lnTo>
                  <a:lnTo>
                    <a:pt x="17245" y="4396"/>
                  </a:lnTo>
                  <a:lnTo>
                    <a:pt x="17265" y="4404"/>
                  </a:lnTo>
                  <a:lnTo>
                    <a:pt x="17265" y="3769"/>
                  </a:lnTo>
                  <a:lnTo>
                    <a:pt x="17239" y="3749"/>
                  </a:lnTo>
                  <a:lnTo>
                    <a:pt x="17226" y="3740"/>
                  </a:lnTo>
                  <a:lnTo>
                    <a:pt x="17201" y="3723"/>
                  </a:lnTo>
                  <a:lnTo>
                    <a:pt x="17201" y="3868"/>
                  </a:lnTo>
                  <a:lnTo>
                    <a:pt x="17183" y="3868"/>
                  </a:lnTo>
                  <a:lnTo>
                    <a:pt x="17197" y="3880"/>
                  </a:lnTo>
                  <a:lnTo>
                    <a:pt x="17183" y="3868"/>
                  </a:lnTo>
                  <a:lnTo>
                    <a:pt x="17109" y="3947"/>
                  </a:lnTo>
                  <a:lnTo>
                    <a:pt x="17101" y="3953"/>
                  </a:lnTo>
                  <a:lnTo>
                    <a:pt x="17081" y="3974"/>
                  </a:lnTo>
                  <a:lnTo>
                    <a:pt x="17077" y="3979"/>
                  </a:lnTo>
                  <a:lnTo>
                    <a:pt x="17075" y="3981"/>
                  </a:lnTo>
                  <a:lnTo>
                    <a:pt x="17055" y="4002"/>
                  </a:lnTo>
                  <a:lnTo>
                    <a:pt x="17076" y="4044"/>
                  </a:lnTo>
                  <a:lnTo>
                    <a:pt x="17076" y="4047"/>
                  </a:lnTo>
                  <a:lnTo>
                    <a:pt x="17076" y="4044"/>
                  </a:lnTo>
                  <a:lnTo>
                    <a:pt x="17077" y="4047"/>
                  </a:lnTo>
                  <a:lnTo>
                    <a:pt x="17077" y="4036"/>
                  </a:lnTo>
                  <a:lnTo>
                    <a:pt x="17078" y="4033"/>
                  </a:lnTo>
                  <a:lnTo>
                    <a:pt x="17079" y="4004"/>
                  </a:lnTo>
                  <a:lnTo>
                    <a:pt x="17080" y="3993"/>
                  </a:lnTo>
                  <a:lnTo>
                    <a:pt x="17078" y="4049"/>
                  </a:lnTo>
                  <a:lnTo>
                    <a:pt x="17079" y="4054"/>
                  </a:lnTo>
                  <a:lnTo>
                    <a:pt x="17077" y="4049"/>
                  </a:lnTo>
                  <a:lnTo>
                    <a:pt x="17076" y="4073"/>
                  </a:lnTo>
                  <a:lnTo>
                    <a:pt x="17076" y="4047"/>
                  </a:lnTo>
                  <a:lnTo>
                    <a:pt x="17056" y="4006"/>
                  </a:lnTo>
                  <a:lnTo>
                    <a:pt x="17055" y="4004"/>
                  </a:lnTo>
                  <a:lnTo>
                    <a:pt x="17053" y="4006"/>
                  </a:lnTo>
                  <a:lnTo>
                    <a:pt x="17055" y="4004"/>
                  </a:lnTo>
                  <a:lnTo>
                    <a:pt x="17054" y="4002"/>
                  </a:lnTo>
                  <a:lnTo>
                    <a:pt x="17053" y="4004"/>
                  </a:lnTo>
                  <a:lnTo>
                    <a:pt x="17027" y="4031"/>
                  </a:lnTo>
                  <a:lnTo>
                    <a:pt x="17034" y="4026"/>
                  </a:lnTo>
                  <a:lnTo>
                    <a:pt x="17028" y="4033"/>
                  </a:lnTo>
                  <a:lnTo>
                    <a:pt x="17171" y="4244"/>
                  </a:lnTo>
                  <a:lnTo>
                    <a:pt x="17166" y="4232"/>
                  </a:lnTo>
                  <a:lnTo>
                    <a:pt x="17173" y="4248"/>
                  </a:lnTo>
                  <a:lnTo>
                    <a:pt x="17180" y="4257"/>
                  </a:lnTo>
                  <a:lnTo>
                    <a:pt x="17178" y="4252"/>
                  </a:lnTo>
                  <a:lnTo>
                    <a:pt x="17181" y="4257"/>
                  </a:lnTo>
                  <a:lnTo>
                    <a:pt x="17183" y="4262"/>
                  </a:lnTo>
                  <a:lnTo>
                    <a:pt x="17181" y="4259"/>
                  </a:lnTo>
                  <a:lnTo>
                    <a:pt x="17180" y="4258"/>
                  </a:lnTo>
                  <a:lnTo>
                    <a:pt x="17175" y="4252"/>
                  </a:lnTo>
                  <a:lnTo>
                    <a:pt x="17028" y="4033"/>
                  </a:lnTo>
                  <a:lnTo>
                    <a:pt x="16966" y="4098"/>
                  </a:lnTo>
                  <a:lnTo>
                    <a:pt x="16958" y="4107"/>
                  </a:lnTo>
                  <a:lnTo>
                    <a:pt x="16956" y="4107"/>
                  </a:lnTo>
                  <a:lnTo>
                    <a:pt x="16950" y="4115"/>
                  </a:lnTo>
                  <a:lnTo>
                    <a:pt x="16840" y="4232"/>
                  </a:lnTo>
                  <a:lnTo>
                    <a:pt x="16956" y="4107"/>
                  </a:lnTo>
                  <a:lnTo>
                    <a:pt x="17000" y="4060"/>
                  </a:lnTo>
                  <a:lnTo>
                    <a:pt x="16995" y="4064"/>
                  </a:lnTo>
                  <a:lnTo>
                    <a:pt x="17025" y="4033"/>
                  </a:lnTo>
                  <a:lnTo>
                    <a:pt x="17026" y="4031"/>
                  </a:lnTo>
                  <a:lnTo>
                    <a:pt x="17018" y="4018"/>
                  </a:lnTo>
                  <a:lnTo>
                    <a:pt x="17017" y="4017"/>
                  </a:lnTo>
                  <a:lnTo>
                    <a:pt x="16991" y="4047"/>
                  </a:lnTo>
                  <a:lnTo>
                    <a:pt x="16988" y="4049"/>
                  </a:lnTo>
                  <a:lnTo>
                    <a:pt x="16989" y="4047"/>
                  </a:lnTo>
                  <a:lnTo>
                    <a:pt x="17014" y="4018"/>
                  </a:lnTo>
                  <a:lnTo>
                    <a:pt x="17016" y="4017"/>
                  </a:lnTo>
                  <a:lnTo>
                    <a:pt x="17013" y="4010"/>
                  </a:lnTo>
                  <a:lnTo>
                    <a:pt x="16949" y="3916"/>
                  </a:lnTo>
                  <a:lnTo>
                    <a:pt x="16945" y="3924"/>
                  </a:lnTo>
                  <a:lnTo>
                    <a:pt x="16945" y="4097"/>
                  </a:lnTo>
                  <a:lnTo>
                    <a:pt x="16887" y="4047"/>
                  </a:lnTo>
                  <a:lnTo>
                    <a:pt x="16882" y="4042"/>
                  </a:lnTo>
                  <a:lnTo>
                    <a:pt x="16888" y="4047"/>
                  </a:lnTo>
                  <a:lnTo>
                    <a:pt x="16929" y="4082"/>
                  </a:lnTo>
                  <a:lnTo>
                    <a:pt x="16935" y="4089"/>
                  </a:lnTo>
                  <a:lnTo>
                    <a:pt x="16945" y="4097"/>
                  </a:lnTo>
                  <a:lnTo>
                    <a:pt x="16945" y="3924"/>
                  </a:lnTo>
                  <a:lnTo>
                    <a:pt x="16936" y="3941"/>
                  </a:lnTo>
                  <a:lnTo>
                    <a:pt x="16931" y="3947"/>
                  </a:lnTo>
                  <a:lnTo>
                    <a:pt x="16948" y="3916"/>
                  </a:lnTo>
                  <a:lnTo>
                    <a:pt x="16942" y="3906"/>
                  </a:lnTo>
                  <a:lnTo>
                    <a:pt x="16910" y="3859"/>
                  </a:lnTo>
                  <a:lnTo>
                    <a:pt x="16942" y="3906"/>
                  </a:lnTo>
                  <a:lnTo>
                    <a:pt x="16949" y="3916"/>
                  </a:lnTo>
                  <a:lnTo>
                    <a:pt x="16953" y="3906"/>
                  </a:lnTo>
                  <a:lnTo>
                    <a:pt x="16978" y="3859"/>
                  </a:lnTo>
                  <a:lnTo>
                    <a:pt x="16982" y="3853"/>
                  </a:lnTo>
                  <a:lnTo>
                    <a:pt x="16967" y="3821"/>
                  </a:lnTo>
                  <a:lnTo>
                    <a:pt x="16982" y="3853"/>
                  </a:lnTo>
                  <a:lnTo>
                    <a:pt x="17011" y="3799"/>
                  </a:lnTo>
                  <a:lnTo>
                    <a:pt x="17033" y="3758"/>
                  </a:lnTo>
                  <a:lnTo>
                    <a:pt x="17011" y="3799"/>
                  </a:lnTo>
                  <a:lnTo>
                    <a:pt x="16982" y="3853"/>
                  </a:lnTo>
                  <a:lnTo>
                    <a:pt x="16985" y="3859"/>
                  </a:lnTo>
                  <a:lnTo>
                    <a:pt x="17046" y="3983"/>
                  </a:lnTo>
                  <a:lnTo>
                    <a:pt x="17082" y="3941"/>
                  </a:lnTo>
                  <a:lnTo>
                    <a:pt x="17084" y="3937"/>
                  </a:lnTo>
                  <a:lnTo>
                    <a:pt x="17088" y="3922"/>
                  </a:lnTo>
                  <a:lnTo>
                    <a:pt x="17085" y="3935"/>
                  </a:lnTo>
                  <a:lnTo>
                    <a:pt x="17084" y="3937"/>
                  </a:lnTo>
                  <a:lnTo>
                    <a:pt x="17083" y="3941"/>
                  </a:lnTo>
                  <a:lnTo>
                    <a:pt x="17086" y="3937"/>
                  </a:lnTo>
                  <a:lnTo>
                    <a:pt x="17088" y="3935"/>
                  </a:lnTo>
                  <a:lnTo>
                    <a:pt x="17090" y="3928"/>
                  </a:lnTo>
                  <a:lnTo>
                    <a:pt x="17089" y="3935"/>
                  </a:lnTo>
                  <a:lnTo>
                    <a:pt x="17094" y="3928"/>
                  </a:lnTo>
                  <a:lnTo>
                    <a:pt x="17155" y="3859"/>
                  </a:lnTo>
                  <a:lnTo>
                    <a:pt x="17134" y="3883"/>
                  </a:lnTo>
                  <a:lnTo>
                    <a:pt x="17089" y="3935"/>
                  </a:lnTo>
                  <a:lnTo>
                    <a:pt x="17083" y="3941"/>
                  </a:lnTo>
                  <a:lnTo>
                    <a:pt x="17079" y="3946"/>
                  </a:lnTo>
                  <a:lnTo>
                    <a:pt x="17079" y="3956"/>
                  </a:lnTo>
                  <a:lnTo>
                    <a:pt x="17077" y="3960"/>
                  </a:lnTo>
                  <a:lnTo>
                    <a:pt x="17079" y="3954"/>
                  </a:lnTo>
                  <a:lnTo>
                    <a:pt x="17079" y="3946"/>
                  </a:lnTo>
                  <a:lnTo>
                    <a:pt x="17046" y="3983"/>
                  </a:lnTo>
                  <a:lnTo>
                    <a:pt x="17055" y="4001"/>
                  </a:lnTo>
                  <a:lnTo>
                    <a:pt x="17068" y="3987"/>
                  </a:lnTo>
                  <a:lnTo>
                    <a:pt x="17074" y="3981"/>
                  </a:lnTo>
                  <a:lnTo>
                    <a:pt x="17080" y="3974"/>
                  </a:lnTo>
                  <a:lnTo>
                    <a:pt x="17082" y="3970"/>
                  </a:lnTo>
                  <a:lnTo>
                    <a:pt x="17081" y="3974"/>
                  </a:lnTo>
                  <a:lnTo>
                    <a:pt x="17084" y="3970"/>
                  </a:lnTo>
                  <a:lnTo>
                    <a:pt x="17180" y="3868"/>
                  </a:lnTo>
                  <a:lnTo>
                    <a:pt x="17145" y="3906"/>
                  </a:lnTo>
                  <a:lnTo>
                    <a:pt x="17153" y="3899"/>
                  </a:lnTo>
                  <a:lnTo>
                    <a:pt x="17183" y="3868"/>
                  </a:lnTo>
                  <a:lnTo>
                    <a:pt x="17179" y="3863"/>
                  </a:lnTo>
                  <a:lnTo>
                    <a:pt x="17186" y="3862"/>
                  </a:lnTo>
                  <a:lnTo>
                    <a:pt x="17177" y="3859"/>
                  </a:lnTo>
                  <a:lnTo>
                    <a:pt x="17186" y="3862"/>
                  </a:lnTo>
                  <a:lnTo>
                    <a:pt x="17201" y="3868"/>
                  </a:lnTo>
                  <a:lnTo>
                    <a:pt x="17201" y="3723"/>
                  </a:lnTo>
                  <a:lnTo>
                    <a:pt x="17182" y="3708"/>
                  </a:lnTo>
                  <a:lnTo>
                    <a:pt x="17265" y="3768"/>
                  </a:lnTo>
                  <a:lnTo>
                    <a:pt x="17252" y="3758"/>
                  </a:lnTo>
                  <a:lnTo>
                    <a:pt x="17265" y="3759"/>
                  </a:lnTo>
                  <a:lnTo>
                    <a:pt x="17366" y="3769"/>
                  </a:lnTo>
                  <a:lnTo>
                    <a:pt x="17339" y="3740"/>
                  </a:lnTo>
                  <a:lnTo>
                    <a:pt x="17290" y="3688"/>
                  </a:lnTo>
                  <a:lnTo>
                    <a:pt x="17279" y="3677"/>
                  </a:lnTo>
                  <a:lnTo>
                    <a:pt x="17235" y="3629"/>
                  </a:lnTo>
                  <a:lnTo>
                    <a:pt x="17290" y="3688"/>
                  </a:lnTo>
                  <a:lnTo>
                    <a:pt x="17374" y="3776"/>
                  </a:lnTo>
                  <a:lnTo>
                    <a:pt x="17378" y="3781"/>
                  </a:lnTo>
                  <a:lnTo>
                    <a:pt x="17460" y="3868"/>
                  </a:lnTo>
                  <a:lnTo>
                    <a:pt x="17466" y="3875"/>
                  </a:lnTo>
                  <a:lnTo>
                    <a:pt x="17466" y="3873"/>
                  </a:lnTo>
                  <a:lnTo>
                    <a:pt x="17499" y="3788"/>
                  </a:lnTo>
                  <a:lnTo>
                    <a:pt x="17499" y="3163"/>
                  </a:lnTo>
                  <a:lnTo>
                    <a:pt x="17448" y="3201"/>
                  </a:lnTo>
                  <a:lnTo>
                    <a:pt x="17388" y="3280"/>
                  </a:lnTo>
                  <a:lnTo>
                    <a:pt x="17343" y="3344"/>
                  </a:lnTo>
                  <a:lnTo>
                    <a:pt x="17276" y="3455"/>
                  </a:lnTo>
                  <a:lnTo>
                    <a:pt x="17234" y="3550"/>
                  </a:lnTo>
                  <a:lnTo>
                    <a:pt x="17179" y="3582"/>
                  </a:lnTo>
                  <a:lnTo>
                    <a:pt x="17147" y="3602"/>
                  </a:lnTo>
                  <a:lnTo>
                    <a:pt x="17147" y="3749"/>
                  </a:lnTo>
                  <a:lnTo>
                    <a:pt x="17143" y="3756"/>
                  </a:lnTo>
                  <a:lnTo>
                    <a:pt x="17141" y="3761"/>
                  </a:lnTo>
                  <a:lnTo>
                    <a:pt x="17141" y="3826"/>
                  </a:lnTo>
                  <a:lnTo>
                    <a:pt x="17136" y="3819"/>
                  </a:lnTo>
                  <a:lnTo>
                    <a:pt x="17128" y="3813"/>
                  </a:lnTo>
                  <a:lnTo>
                    <a:pt x="17136" y="3818"/>
                  </a:lnTo>
                  <a:lnTo>
                    <a:pt x="17140" y="3821"/>
                  </a:lnTo>
                  <a:lnTo>
                    <a:pt x="17141" y="3826"/>
                  </a:lnTo>
                  <a:lnTo>
                    <a:pt x="17141" y="3761"/>
                  </a:lnTo>
                  <a:lnTo>
                    <a:pt x="17128" y="3799"/>
                  </a:lnTo>
                  <a:lnTo>
                    <a:pt x="17127" y="3802"/>
                  </a:lnTo>
                  <a:lnTo>
                    <a:pt x="17127" y="3799"/>
                  </a:lnTo>
                  <a:lnTo>
                    <a:pt x="17143" y="3756"/>
                  </a:lnTo>
                  <a:lnTo>
                    <a:pt x="17147" y="3749"/>
                  </a:lnTo>
                  <a:lnTo>
                    <a:pt x="17147" y="3602"/>
                  </a:lnTo>
                  <a:lnTo>
                    <a:pt x="17126" y="3617"/>
                  </a:lnTo>
                  <a:lnTo>
                    <a:pt x="17126" y="3812"/>
                  </a:lnTo>
                  <a:lnTo>
                    <a:pt x="17124" y="3813"/>
                  </a:lnTo>
                  <a:lnTo>
                    <a:pt x="17124" y="3812"/>
                  </a:lnTo>
                  <a:lnTo>
                    <a:pt x="17126" y="3807"/>
                  </a:lnTo>
                  <a:lnTo>
                    <a:pt x="17126" y="3617"/>
                  </a:lnTo>
                  <a:lnTo>
                    <a:pt x="17123" y="3618"/>
                  </a:lnTo>
                  <a:lnTo>
                    <a:pt x="17123" y="3810"/>
                  </a:lnTo>
                  <a:lnTo>
                    <a:pt x="17122" y="3812"/>
                  </a:lnTo>
                  <a:lnTo>
                    <a:pt x="17123" y="3810"/>
                  </a:lnTo>
                  <a:lnTo>
                    <a:pt x="17123" y="3618"/>
                  </a:lnTo>
                  <a:lnTo>
                    <a:pt x="17117" y="3623"/>
                  </a:lnTo>
                  <a:lnTo>
                    <a:pt x="17117" y="3835"/>
                  </a:lnTo>
                  <a:lnTo>
                    <a:pt x="17108" y="3859"/>
                  </a:lnTo>
                  <a:lnTo>
                    <a:pt x="17105" y="3866"/>
                  </a:lnTo>
                  <a:lnTo>
                    <a:pt x="17106" y="3862"/>
                  </a:lnTo>
                  <a:lnTo>
                    <a:pt x="17108" y="3859"/>
                  </a:lnTo>
                  <a:lnTo>
                    <a:pt x="17117" y="3835"/>
                  </a:lnTo>
                  <a:lnTo>
                    <a:pt x="17117" y="3623"/>
                  </a:lnTo>
                  <a:lnTo>
                    <a:pt x="17102" y="3632"/>
                  </a:lnTo>
                  <a:lnTo>
                    <a:pt x="17102" y="3875"/>
                  </a:lnTo>
                  <a:lnTo>
                    <a:pt x="17095" y="3899"/>
                  </a:lnTo>
                  <a:lnTo>
                    <a:pt x="17094" y="3906"/>
                  </a:lnTo>
                  <a:lnTo>
                    <a:pt x="17092" y="3916"/>
                  </a:lnTo>
                  <a:lnTo>
                    <a:pt x="17091" y="3918"/>
                  </a:lnTo>
                  <a:lnTo>
                    <a:pt x="17094" y="3906"/>
                  </a:lnTo>
                  <a:lnTo>
                    <a:pt x="17090" y="3916"/>
                  </a:lnTo>
                  <a:lnTo>
                    <a:pt x="17095" y="3899"/>
                  </a:lnTo>
                  <a:lnTo>
                    <a:pt x="17100" y="3883"/>
                  </a:lnTo>
                  <a:lnTo>
                    <a:pt x="17102" y="3875"/>
                  </a:lnTo>
                  <a:lnTo>
                    <a:pt x="17102" y="3632"/>
                  </a:lnTo>
                  <a:lnTo>
                    <a:pt x="17083" y="3645"/>
                  </a:lnTo>
                  <a:lnTo>
                    <a:pt x="17076" y="3650"/>
                  </a:lnTo>
                  <a:lnTo>
                    <a:pt x="17076" y="3781"/>
                  </a:lnTo>
                  <a:lnTo>
                    <a:pt x="17067" y="3775"/>
                  </a:lnTo>
                  <a:lnTo>
                    <a:pt x="17062" y="3773"/>
                  </a:lnTo>
                  <a:lnTo>
                    <a:pt x="17001" y="3724"/>
                  </a:lnTo>
                  <a:lnTo>
                    <a:pt x="17057" y="3769"/>
                  </a:lnTo>
                  <a:lnTo>
                    <a:pt x="17063" y="3773"/>
                  </a:lnTo>
                  <a:lnTo>
                    <a:pt x="17068" y="3775"/>
                  </a:lnTo>
                  <a:lnTo>
                    <a:pt x="17076" y="3781"/>
                  </a:lnTo>
                  <a:lnTo>
                    <a:pt x="17076" y="3650"/>
                  </a:lnTo>
                  <a:lnTo>
                    <a:pt x="17070" y="3655"/>
                  </a:lnTo>
                  <a:lnTo>
                    <a:pt x="17019" y="3645"/>
                  </a:lnTo>
                  <a:lnTo>
                    <a:pt x="16979" y="3645"/>
                  </a:lnTo>
                  <a:lnTo>
                    <a:pt x="16979" y="3719"/>
                  </a:lnTo>
                  <a:lnTo>
                    <a:pt x="16963" y="3708"/>
                  </a:lnTo>
                  <a:lnTo>
                    <a:pt x="16979" y="3719"/>
                  </a:lnTo>
                  <a:lnTo>
                    <a:pt x="16979" y="3645"/>
                  </a:lnTo>
                  <a:lnTo>
                    <a:pt x="16918" y="3645"/>
                  </a:lnTo>
                  <a:lnTo>
                    <a:pt x="16882" y="3653"/>
                  </a:lnTo>
                  <a:lnTo>
                    <a:pt x="16882" y="4042"/>
                  </a:lnTo>
                  <a:lnTo>
                    <a:pt x="16880" y="4041"/>
                  </a:lnTo>
                  <a:lnTo>
                    <a:pt x="16792" y="3963"/>
                  </a:lnTo>
                  <a:lnTo>
                    <a:pt x="16788" y="3987"/>
                  </a:lnTo>
                  <a:lnTo>
                    <a:pt x="16788" y="4213"/>
                  </a:lnTo>
                  <a:lnTo>
                    <a:pt x="16784" y="4213"/>
                  </a:lnTo>
                  <a:lnTo>
                    <a:pt x="16784" y="4228"/>
                  </a:lnTo>
                  <a:lnTo>
                    <a:pt x="16782" y="4230"/>
                  </a:lnTo>
                  <a:lnTo>
                    <a:pt x="16784" y="4228"/>
                  </a:lnTo>
                  <a:lnTo>
                    <a:pt x="16784" y="4213"/>
                  </a:lnTo>
                  <a:lnTo>
                    <a:pt x="16746" y="4213"/>
                  </a:lnTo>
                  <a:lnTo>
                    <a:pt x="16781" y="4226"/>
                  </a:lnTo>
                  <a:lnTo>
                    <a:pt x="16784" y="4227"/>
                  </a:lnTo>
                  <a:lnTo>
                    <a:pt x="16781" y="4226"/>
                  </a:lnTo>
                  <a:lnTo>
                    <a:pt x="16745" y="4213"/>
                  </a:lnTo>
                  <a:lnTo>
                    <a:pt x="16742" y="4216"/>
                  </a:lnTo>
                  <a:lnTo>
                    <a:pt x="16733" y="4263"/>
                  </a:lnTo>
                  <a:lnTo>
                    <a:pt x="16733" y="4342"/>
                  </a:lnTo>
                  <a:lnTo>
                    <a:pt x="16731" y="4344"/>
                  </a:lnTo>
                  <a:lnTo>
                    <a:pt x="16733" y="4342"/>
                  </a:lnTo>
                  <a:lnTo>
                    <a:pt x="16733" y="4263"/>
                  </a:lnTo>
                  <a:lnTo>
                    <a:pt x="16717" y="4344"/>
                  </a:lnTo>
                  <a:lnTo>
                    <a:pt x="16716" y="4347"/>
                  </a:lnTo>
                  <a:lnTo>
                    <a:pt x="16715" y="4354"/>
                  </a:lnTo>
                  <a:lnTo>
                    <a:pt x="16715" y="4358"/>
                  </a:lnTo>
                  <a:lnTo>
                    <a:pt x="16713" y="4360"/>
                  </a:lnTo>
                  <a:lnTo>
                    <a:pt x="16715" y="4354"/>
                  </a:lnTo>
                  <a:lnTo>
                    <a:pt x="16715" y="4349"/>
                  </a:lnTo>
                  <a:lnTo>
                    <a:pt x="16713" y="4352"/>
                  </a:lnTo>
                  <a:lnTo>
                    <a:pt x="16717" y="4344"/>
                  </a:lnTo>
                  <a:lnTo>
                    <a:pt x="16742" y="4216"/>
                  </a:lnTo>
                  <a:lnTo>
                    <a:pt x="16743" y="4213"/>
                  </a:lnTo>
                  <a:lnTo>
                    <a:pt x="16730" y="4208"/>
                  </a:lnTo>
                  <a:lnTo>
                    <a:pt x="16713" y="4201"/>
                  </a:lnTo>
                  <a:lnTo>
                    <a:pt x="16711" y="4205"/>
                  </a:lnTo>
                  <a:lnTo>
                    <a:pt x="16712" y="4201"/>
                  </a:lnTo>
                  <a:lnTo>
                    <a:pt x="16696" y="4195"/>
                  </a:lnTo>
                  <a:lnTo>
                    <a:pt x="16667" y="4184"/>
                  </a:lnTo>
                  <a:lnTo>
                    <a:pt x="16666" y="4189"/>
                  </a:lnTo>
                  <a:lnTo>
                    <a:pt x="16665" y="4192"/>
                  </a:lnTo>
                  <a:lnTo>
                    <a:pt x="16660" y="4213"/>
                  </a:lnTo>
                  <a:lnTo>
                    <a:pt x="16658" y="4216"/>
                  </a:lnTo>
                  <a:lnTo>
                    <a:pt x="16659" y="4213"/>
                  </a:lnTo>
                  <a:lnTo>
                    <a:pt x="16660" y="4208"/>
                  </a:lnTo>
                  <a:lnTo>
                    <a:pt x="16657" y="4212"/>
                  </a:lnTo>
                  <a:lnTo>
                    <a:pt x="16658" y="4208"/>
                  </a:lnTo>
                  <a:lnTo>
                    <a:pt x="16671" y="4173"/>
                  </a:lnTo>
                  <a:lnTo>
                    <a:pt x="16672" y="4166"/>
                  </a:lnTo>
                  <a:lnTo>
                    <a:pt x="16674" y="4158"/>
                  </a:lnTo>
                  <a:lnTo>
                    <a:pt x="16673" y="4160"/>
                  </a:lnTo>
                  <a:lnTo>
                    <a:pt x="16672" y="4166"/>
                  </a:lnTo>
                  <a:lnTo>
                    <a:pt x="16674" y="4166"/>
                  </a:lnTo>
                  <a:lnTo>
                    <a:pt x="16679" y="4152"/>
                  </a:lnTo>
                  <a:lnTo>
                    <a:pt x="16686" y="4136"/>
                  </a:lnTo>
                  <a:lnTo>
                    <a:pt x="16672" y="4173"/>
                  </a:lnTo>
                  <a:lnTo>
                    <a:pt x="16667" y="4184"/>
                  </a:lnTo>
                  <a:lnTo>
                    <a:pt x="16713" y="4201"/>
                  </a:lnTo>
                  <a:lnTo>
                    <a:pt x="16714" y="4201"/>
                  </a:lnTo>
                  <a:lnTo>
                    <a:pt x="16731" y="4208"/>
                  </a:lnTo>
                  <a:lnTo>
                    <a:pt x="16743" y="4209"/>
                  </a:lnTo>
                  <a:lnTo>
                    <a:pt x="16745" y="4202"/>
                  </a:lnTo>
                  <a:lnTo>
                    <a:pt x="16744" y="4209"/>
                  </a:lnTo>
                  <a:lnTo>
                    <a:pt x="16788" y="4213"/>
                  </a:lnTo>
                  <a:lnTo>
                    <a:pt x="16788" y="3987"/>
                  </a:lnTo>
                  <a:lnTo>
                    <a:pt x="16764" y="4107"/>
                  </a:lnTo>
                  <a:lnTo>
                    <a:pt x="16763" y="4115"/>
                  </a:lnTo>
                  <a:lnTo>
                    <a:pt x="16762" y="4118"/>
                  </a:lnTo>
                  <a:lnTo>
                    <a:pt x="16761" y="4120"/>
                  </a:lnTo>
                  <a:lnTo>
                    <a:pt x="16762" y="4049"/>
                  </a:lnTo>
                  <a:lnTo>
                    <a:pt x="16759" y="4054"/>
                  </a:lnTo>
                  <a:lnTo>
                    <a:pt x="16761" y="4049"/>
                  </a:lnTo>
                  <a:lnTo>
                    <a:pt x="16762" y="4004"/>
                  </a:lnTo>
                  <a:lnTo>
                    <a:pt x="16762" y="4000"/>
                  </a:lnTo>
                  <a:lnTo>
                    <a:pt x="16759" y="4004"/>
                  </a:lnTo>
                  <a:lnTo>
                    <a:pt x="16755" y="4004"/>
                  </a:lnTo>
                  <a:lnTo>
                    <a:pt x="16761" y="3996"/>
                  </a:lnTo>
                  <a:lnTo>
                    <a:pt x="16759" y="3803"/>
                  </a:lnTo>
                  <a:lnTo>
                    <a:pt x="16758" y="3773"/>
                  </a:lnTo>
                  <a:lnTo>
                    <a:pt x="16757" y="3754"/>
                  </a:lnTo>
                  <a:lnTo>
                    <a:pt x="16758" y="3769"/>
                  </a:lnTo>
                  <a:lnTo>
                    <a:pt x="16758" y="3773"/>
                  </a:lnTo>
                  <a:lnTo>
                    <a:pt x="16759" y="3799"/>
                  </a:lnTo>
                  <a:lnTo>
                    <a:pt x="16759" y="3803"/>
                  </a:lnTo>
                  <a:lnTo>
                    <a:pt x="16760" y="3821"/>
                  </a:lnTo>
                  <a:lnTo>
                    <a:pt x="16762" y="3701"/>
                  </a:lnTo>
                  <a:lnTo>
                    <a:pt x="16757" y="3699"/>
                  </a:lnTo>
                  <a:lnTo>
                    <a:pt x="16757" y="3746"/>
                  </a:lnTo>
                  <a:lnTo>
                    <a:pt x="16755" y="3719"/>
                  </a:lnTo>
                  <a:lnTo>
                    <a:pt x="16756" y="3740"/>
                  </a:lnTo>
                  <a:lnTo>
                    <a:pt x="16757" y="3746"/>
                  </a:lnTo>
                  <a:lnTo>
                    <a:pt x="16757" y="3699"/>
                  </a:lnTo>
                  <a:lnTo>
                    <a:pt x="16754" y="3699"/>
                  </a:lnTo>
                  <a:lnTo>
                    <a:pt x="16763" y="3701"/>
                  </a:lnTo>
                  <a:lnTo>
                    <a:pt x="16762" y="3677"/>
                  </a:lnTo>
                  <a:lnTo>
                    <a:pt x="16763" y="3677"/>
                  </a:lnTo>
                  <a:lnTo>
                    <a:pt x="16763" y="3701"/>
                  </a:lnTo>
                  <a:lnTo>
                    <a:pt x="16762" y="3996"/>
                  </a:lnTo>
                  <a:lnTo>
                    <a:pt x="16765" y="3996"/>
                  </a:lnTo>
                  <a:lnTo>
                    <a:pt x="16786" y="3970"/>
                  </a:lnTo>
                  <a:lnTo>
                    <a:pt x="16788" y="3963"/>
                  </a:lnTo>
                  <a:lnTo>
                    <a:pt x="16786" y="3970"/>
                  </a:lnTo>
                  <a:lnTo>
                    <a:pt x="16765" y="3996"/>
                  </a:lnTo>
                  <a:lnTo>
                    <a:pt x="16762" y="3999"/>
                  </a:lnTo>
                  <a:lnTo>
                    <a:pt x="16762" y="4115"/>
                  </a:lnTo>
                  <a:lnTo>
                    <a:pt x="16764" y="4107"/>
                  </a:lnTo>
                  <a:lnTo>
                    <a:pt x="16765" y="4098"/>
                  </a:lnTo>
                  <a:lnTo>
                    <a:pt x="16785" y="3996"/>
                  </a:lnTo>
                  <a:lnTo>
                    <a:pt x="16786" y="3992"/>
                  </a:lnTo>
                  <a:lnTo>
                    <a:pt x="16787" y="3987"/>
                  </a:lnTo>
                  <a:lnTo>
                    <a:pt x="16788" y="3981"/>
                  </a:lnTo>
                  <a:lnTo>
                    <a:pt x="16789" y="3974"/>
                  </a:lnTo>
                  <a:lnTo>
                    <a:pt x="16790" y="3970"/>
                  </a:lnTo>
                  <a:lnTo>
                    <a:pt x="16792" y="3963"/>
                  </a:lnTo>
                  <a:lnTo>
                    <a:pt x="16792" y="3960"/>
                  </a:lnTo>
                  <a:lnTo>
                    <a:pt x="16794" y="3953"/>
                  </a:lnTo>
                  <a:lnTo>
                    <a:pt x="16796" y="3941"/>
                  </a:lnTo>
                  <a:lnTo>
                    <a:pt x="16793" y="3947"/>
                  </a:lnTo>
                  <a:lnTo>
                    <a:pt x="16790" y="3956"/>
                  </a:lnTo>
                  <a:lnTo>
                    <a:pt x="16786" y="3960"/>
                  </a:lnTo>
                  <a:lnTo>
                    <a:pt x="16791" y="3953"/>
                  </a:lnTo>
                  <a:lnTo>
                    <a:pt x="16793" y="3947"/>
                  </a:lnTo>
                  <a:lnTo>
                    <a:pt x="16799" y="3928"/>
                  </a:lnTo>
                  <a:lnTo>
                    <a:pt x="16800" y="3922"/>
                  </a:lnTo>
                  <a:lnTo>
                    <a:pt x="16838" y="3724"/>
                  </a:lnTo>
                  <a:lnTo>
                    <a:pt x="16839" y="3719"/>
                  </a:lnTo>
                  <a:lnTo>
                    <a:pt x="16848" y="3677"/>
                  </a:lnTo>
                  <a:lnTo>
                    <a:pt x="16840" y="3719"/>
                  </a:lnTo>
                  <a:lnTo>
                    <a:pt x="16838" y="3724"/>
                  </a:lnTo>
                  <a:lnTo>
                    <a:pt x="16801" y="3916"/>
                  </a:lnTo>
                  <a:lnTo>
                    <a:pt x="16806" y="3906"/>
                  </a:lnTo>
                  <a:lnTo>
                    <a:pt x="16801" y="3922"/>
                  </a:lnTo>
                  <a:lnTo>
                    <a:pt x="16800" y="3924"/>
                  </a:lnTo>
                  <a:lnTo>
                    <a:pt x="16799" y="3928"/>
                  </a:lnTo>
                  <a:lnTo>
                    <a:pt x="16798" y="3935"/>
                  </a:lnTo>
                  <a:lnTo>
                    <a:pt x="16796" y="3941"/>
                  </a:lnTo>
                  <a:lnTo>
                    <a:pt x="16794" y="3953"/>
                  </a:lnTo>
                  <a:lnTo>
                    <a:pt x="16793" y="3960"/>
                  </a:lnTo>
                  <a:lnTo>
                    <a:pt x="16793" y="3963"/>
                  </a:lnTo>
                  <a:lnTo>
                    <a:pt x="16830" y="3996"/>
                  </a:lnTo>
                  <a:lnTo>
                    <a:pt x="16881" y="4040"/>
                  </a:lnTo>
                  <a:lnTo>
                    <a:pt x="16882" y="4042"/>
                  </a:lnTo>
                  <a:lnTo>
                    <a:pt x="16882" y="3653"/>
                  </a:lnTo>
                  <a:lnTo>
                    <a:pt x="16855" y="3659"/>
                  </a:lnTo>
                  <a:lnTo>
                    <a:pt x="16777" y="3645"/>
                  </a:lnTo>
                  <a:lnTo>
                    <a:pt x="16724" y="3635"/>
                  </a:lnTo>
                  <a:lnTo>
                    <a:pt x="16724" y="4049"/>
                  </a:lnTo>
                  <a:lnTo>
                    <a:pt x="16716" y="4060"/>
                  </a:lnTo>
                  <a:lnTo>
                    <a:pt x="16714" y="4064"/>
                  </a:lnTo>
                  <a:lnTo>
                    <a:pt x="16711" y="4067"/>
                  </a:lnTo>
                  <a:lnTo>
                    <a:pt x="16706" y="4073"/>
                  </a:lnTo>
                  <a:lnTo>
                    <a:pt x="16699" y="4082"/>
                  </a:lnTo>
                  <a:lnTo>
                    <a:pt x="16720" y="4054"/>
                  </a:lnTo>
                  <a:lnTo>
                    <a:pt x="16724" y="4049"/>
                  </a:lnTo>
                  <a:lnTo>
                    <a:pt x="16724" y="3635"/>
                  </a:lnTo>
                  <a:lnTo>
                    <a:pt x="16690" y="3629"/>
                  </a:lnTo>
                  <a:lnTo>
                    <a:pt x="16633" y="3629"/>
                  </a:lnTo>
                  <a:lnTo>
                    <a:pt x="16633" y="4318"/>
                  </a:lnTo>
                  <a:lnTo>
                    <a:pt x="16631" y="4328"/>
                  </a:lnTo>
                  <a:lnTo>
                    <a:pt x="16633" y="4318"/>
                  </a:lnTo>
                  <a:lnTo>
                    <a:pt x="16633" y="3629"/>
                  </a:lnTo>
                  <a:lnTo>
                    <a:pt x="16629" y="3629"/>
                  </a:lnTo>
                  <a:lnTo>
                    <a:pt x="16629" y="4335"/>
                  </a:lnTo>
                  <a:lnTo>
                    <a:pt x="16627" y="4421"/>
                  </a:lnTo>
                  <a:lnTo>
                    <a:pt x="16629" y="4418"/>
                  </a:lnTo>
                  <a:lnTo>
                    <a:pt x="16629" y="4421"/>
                  </a:lnTo>
                  <a:lnTo>
                    <a:pt x="16628" y="4437"/>
                  </a:lnTo>
                  <a:lnTo>
                    <a:pt x="16627" y="4421"/>
                  </a:lnTo>
                  <a:lnTo>
                    <a:pt x="16627" y="4344"/>
                  </a:lnTo>
                  <a:lnTo>
                    <a:pt x="16629" y="4335"/>
                  </a:lnTo>
                  <a:lnTo>
                    <a:pt x="16629" y="3629"/>
                  </a:lnTo>
                  <a:lnTo>
                    <a:pt x="16611" y="3629"/>
                  </a:lnTo>
                  <a:lnTo>
                    <a:pt x="16611" y="4469"/>
                  </a:lnTo>
                  <a:lnTo>
                    <a:pt x="16609" y="4472"/>
                  </a:lnTo>
                  <a:lnTo>
                    <a:pt x="16604" y="4477"/>
                  </a:lnTo>
                  <a:lnTo>
                    <a:pt x="16603" y="4483"/>
                  </a:lnTo>
                  <a:lnTo>
                    <a:pt x="16571" y="4579"/>
                  </a:lnTo>
                  <a:lnTo>
                    <a:pt x="16597" y="4499"/>
                  </a:lnTo>
                  <a:lnTo>
                    <a:pt x="16598" y="4494"/>
                  </a:lnTo>
                  <a:lnTo>
                    <a:pt x="16599" y="4491"/>
                  </a:lnTo>
                  <a:lnTo>
                    <a:pt x="16596" y="4494"/>
                  </a:lnTo>
                  <a:lnTo>
                    <a:pt x="16603" y="4483"/>
                  </a:lnTo>
                  <a:lnTo>
                    <a:pt x="16604" y="4477"/>
                  </a:lnTo>
                  <a:lnTo>
                    <a:pt x="16605" y="4472"/>
                  </a:lnTo>
                  <a:lnTo>
                    <a:pt x="16602" y="4477"/>
                  </a:lnTo>
                  <a:lnTo>
                    <a:pt x="16608" y="4466"/>
                  </a:lnTo>
                  <a:lnTo>
                    <a:pt x="16604" y="4477"/>
                  </a:lnTo>
                  <a:lnTo>
                    <a:pt x="16608" y="4472"/>
                  </a:lnTo>
                  <a:lnTo>
                    <a:pt x="16611" y="4469"/>
                  </a:lnTo>
                  <a:lnTo>
                    <a:pt x="16611" y="3629"/>
                  </a:lnTo>
                  <a:lnTo>
                    <a:pt x="16599" y="3629"/>
                  </a:lnTo>
                  <a:lnTo>
                    <a:pt x="16599" y="4483"/>
                  </a:lnTo>
                  <a:lnTo>
                    <a:pt x="16592" y="4491"/>
                  </a:lnTo>
                  <a:lnTo>
                    <a:pt x="16599" y="4483"/>
                  </a:lnTo>
                  <a:lnTo>
                    <a:pt x="16599" y="3629"/>
                  </a:lnTo>
                  <a:lnTo>
                    <a:pt x="16591" y="3629"/>
                  </a:lnTo>
                  <a:lnTo>
                    <a:pt x="16591" y="4483"/>
                  </a:lnTo>
                  <a:lnTo>
                    <a:pt x="16573" y="4504"/>
                  </a:lnTo>
                  <a:lnTo>
                    <a:pt x="16569" y="4507"/>
                  </a:lnTo>
                  <a:lnTo>
                    <a:pt x="16591" y="4483"/>
                  </a:lnTo>
                  <a:lnTo>
                    <a:pt x="16591" y="3629"/>
                  </a:lnTo>
                  <a:lnTo>
                    <a:pt x="16553" y="3629"/>
                  </a:lnTo>
                  <a:lnTo>
                    <a:pt x="16553" y="4635"/>
                  </a:lnTo>
                  <a:lnTo>
                    <a:pt x="16523" y="4729"/>
                  </a:lnTo>
                  <a:lnTo>
                    <a:pt x="16553" y="4635"/>
                  </a:lnTo>
                  <a:lnTo>
                    <a:pt x="16553" y="3629"/>
                  </a:lnTo>
                  <a:lnTo>
                    <a:pt x="16515" y="3629"/>
                  </a:lnTo>
                  <a:lnTo>
                    <a:pt x="16465" y="3643"/>
                  </a:lnTo>
                  <a:lnTo>
                    <a:pt x="16465" y="4616"/>
                  </a:lnTo>
                  <a:lnTo>
                    <a:pt x="16426" y="4659"/>
                  </a:lnTo>
                  <a:lnTo>
                    <a:pt x="16424" y="4661"/>
                  </a:lnTo>
                  <a:lnTo>
                    <a:pt x="16465" y="4616"/>
                  </a:lnTo>
                  <a:lnTo>
                    <a:pt x="16465" y="3643"/>
                  </a:lnTo>
                  <a:lnTo>
                    <a:pt x="16461" y="3644"/>
                  </a:lnTo>
                  <a:lnTo>
                    <a:pt x="16299" y="3629"/>
                  </a:lnTo>
                  <a:lnTo>
                    <a:pt x="15886" y="3629"/>
                  </a:lnTo>
                  <a:lnTo>
                    <a:pt x="15886" y="4360"/>
                  </a:lnTo>
                  <a:lnTo>
                    <a:pt x="15885" y="4374"/>
                  </a:lnTo>
                  <a:lnTo>
                    <a:pt x="15884" y="4383"/>
                  </a:lnTo>
                  <a:lnTo>
                    <a:pt x="15882" y="4396"/>
                  </a:lnTo>
                  <a:lnTo>
                    <a:pt x="15881" y="4466"/>
                  </a:lnTo>
                  <a:lnTo>
                    <a:pt x="15881" y="4406"/>
                  </a:lnTo>
                  <a:lnTo>
                    <a:pt x="15886" y="4360"/>
                  </a:lnTo>
                  <a:lnTo>
                    <a:pt x="15886" y="3629"/>
                  </a:lnTo>
                  <a:lnTo>
                    <a:pt x="15849" y="3629"/>
                  </a:lnTo>
                  <a:lnTo>
                    <a:pt x="15849" y="3859"/>
                  </a:lnTo>
                  <a:lnTo>
                    <a:pt x="15843" y="3853"/>
                  </a:lnTo>
                  <a:lnTo>
                    <a:pt x="15849" y="3859"/>
                  </a:lnTo>
                  <a:lnTo>
                    <a:pt x="15849" y="3629"/>
                  </a:lnTo>
                  <a:lnTo>
                    <a:pt x="15834" y="3629"/>
                  </a:lnTo>
                  <a:lnTo>
                    <a:pt x="15834" y="3859"/>
                  </a:lnTo>
                  <a:lnTo>
                    <a:pt x="15787" y="3905"/>
                  </a:lnTo>
                  <a:lnTo>
                    <a:pt x="15833" y="3859"/>
                  </a:lnTo>
                  <a:lnTo>
                    <a:pt x="15834" y="3629"/>
                  </a:lnTo>
                  <a:lnTo>
                    <a:pt x="15812" y="3629"/>
                  </a:lnTo>
                  <a:lnTo>
                    <a:pt x="15812" y="3835"/>
                  </a:lnTo>
                  <a:lnTo>
                    <a:pt x="15799" y="3862"/>
                  </a:lnTo>
                  <a:lnTo>
                    <a:pt x="15770" y="3922"/>
                  </a:lnTo>
                  <a:lnTo>
                    <a:pt x="15769" y="3924"/>
                  </a:lnTo>
                  <a:lnTo>
                    <a:pt x="15764" y="3928"/>
                  </a:lnTo>
                  <a:lnTo>
                    <a:pt x="15770" y="3922"/>
                  </a:lnTo>
                  <a:lnTo>
                    <a:pt x="15799" y="3862"/>
                  </a:lnTo>
                  <a:lnTo>
                    <a:pt x="15794" y="3868"/>
                  </a:lnTo>
                  <a:lnTo>
                    <a:pt x="15812" y="3835"/>
                  </a:lnTo>
                  <a:lnTo>
                    <a:pt x="15812" y="3629"/>
                  </a:lnTo>
                  <a:lnTo>
                    <a:pt x="15762" y="3629"/>
                  </a:lnTo>
                  <a:lnTo>
                    <a:pt x="15762" y="4432"/>
                  </a:lnTo>
                  <a:lnTo>
                    <a:pt x="15760" y="4437"/>
                  </a:lnTo>
                  <a:lnTo>
                    <a:pt x="15760" y="4432"/>
                  </a:lnTo>
                  <a:lnTo>
                    <a:pt x="15762" y="4406"/>
                  </a:lnTo>
                  <a:lnTo>
                    <a:pt x="15762" y="3629"/>
                  </a:lnTo>
                  <a:lnTo>
                    <a:pt x="15756" y="3629"/>
                  </a:lnTo>
                  <a:lnTo>
                    <a:pt x="15756" y="4513"/>
                  </a:lnTo>
                  <a:lnTo>
                    <a:pt x="15755" y="4525"/>
                  </a:lnTo>
                  <a:lnTo>
                    <a:pt x="15755" y="4532"/>
                  </a:lnTo>
                  <a:lnTo>
                    <a:pt x="15756" y="4513"/>
                  </a:lnTo>
                  <a:lnTo>
                    <a:pt x="15756" y="3629"/>
                  </a:lnTo>
                  <a:lnTo>
                    <a:pt x="15670" y="3629"/>
                  </a:lnTo>
                  <a:lnTo>
                    <a:pt x="15595" y="3641"/>
                  </a:lnTo>
                  <a:lnTo>
                    <a:pt x="15551" y="3613"/>
                  </a:lnTo>
                  <a:lnTo>
                    <a:pt x="15466" y="3566"/>
                  </a:lnTo>
                  <a:lnTo>
                    <a:pt x="15374" y="3502"/>
                  </a:lnTo>
                  <a:lnTo>
                    <a:pt x="15313" y="3483"/>
                  </a:lnTo>
                  <a:lnTo>
                    <a:pt x="15313" y="4406"/>
                  </a:lnTo>
                  <a:lnTo>
                    <a:pt x="15309" y="4411"/>
                  </a:lnTo>
                  <a:lnTo>
                    <a:pt x="15302" y="4417"/>
                  </a:lnTo>
                  <a:lnTo>
                    <a:pt x="15313" y="4406"/>
                  </a:lnTo>
                  <a:lnTo>
                    <a:pt x="15313" y="3483"/>
                  </a:lnTo>
                  <a:lnTo>
                    <a:pt x="15276" y="3471"/>
                  </a:lnTo>
                  <a:lnTo>
                    <a:pt x="15268" y="3467"/>
                  </a:lnTo>
                  <a:lnTo>
                    <a:pt x="15194" y="3376"/>
                  </a:lnTo>
                  <a:lnTo>
                    <a:pt x="15179" y="3360"/>
                  </a:lnTo>
                  <a:lnTo>
                    <a:pt x="15178" y="3358"/>
                  </a:lnTo>
                  <a:lnTo>
                    <a:pt x="15178" y="3981"/>
                  </a:lnTo>
                  <a:lnTo>
                    <a:pt x="14761" y="4120"/>
                  </a:lnTo>
                  <a:lnTo>
                    <a:pt x="15177" y="3981"/>
                  </a:lnTo>
                  <a:lnTo>
                    <a:pt x="15174" y="3974"/>
                  </a:lnTo>
                  <a:lnTo>
                    <a:pt x="15178" y="3981"/>
                  </a:lnTo>
                  <a:lnTo>
                    <a:pt x="15178" y="3358"/>
                  </a:lnTo>
                  <a:lnTo>
                    <a:pt x="15092" y="3265"/>
                  </a:lnTo>
                  <a:lnTo>
                    <a:pt x="14584" y="2948"/>
                  </a:lnTo>
                  <a:lnTo>
                    <a:pt x="14424" y="2900"/>
                  </a:lnTo>
                  <a:lnTo>
                    <a:pt x="14274" y="2853"/>
                  </a:lnTo>
                  <a:lnTo>
                    <a:pt x="14136" y="2837"/>
                  </a:lnTo>
                  <a:lnTo>
                    <a:pt x="14062" y="2827"/>
                  </a:lnTo>
                  <a:lnTo>
                    <a:pt x="14039" y="2789"/>
                  </a:lnTo>
                  <a:lnTo>
                    <a:pt x="14000" y="2726"/>
                  </a:lnTo>
                  <a:lnTo>
                    <a:pt x="13884" y="2551"/>
                  </a:lnTo>
                  <a:lnTo>
                    <a:pt x="13823" y="2472"/>
                  </a:lnTo>
                  <a:lnTo>
                    <a:pt x="13792" y="2425"/>
                  </a:lnTo>
                  <a:lnTo>
                    <a:pt x="13761" y="2377"/>
                  </a:lnTo>
                  <a:lnTo>
                    <a:pt x="13698" y="2298"/>
                  </a:lnTo>
                  <a:lnTo>
                    <a:pt x="13634" y="2219"/>
                  </a:lnTo>
                  <a:lnTo>
                    <a:pt x="13622" y="2203"/>
                  </a:lnTo>
                  <a:lnTo>
                    <a:pt x="13601" y="2171"/>
                  </a:lnTo>
                  <a:lnTo>
                    <a:pt x="13590" y="2155"/>
                  </a:lnTo>
                  <a:lnTo>
                    <a:pt x="13560" y="2124"/>
                  </a:lnTo>
                  <a:lnTo>
                    <a:pt x="13545" y="2108"/>
                  </a:lnTo>
                  <a:lnTo>
                    <a:pt x="13495" y="2060"/>
                  </a:lnTo>
                  <a:lnTo>
                    <a:pt x="13443" y="1997"/>
                  </a:lnTo>
                  <a:lnTo>
                    <a:pt x="13390" y="1949"/>
                  </a:lnTo>
                  <a:lnTo>
                    <a:pt x="13304" y="1886"/>
                  </a:lnTo>
                  <a:lnTo>
                    <a:pt x="13264" y="1854"/>
                  </a:lnTo>
                  <a:lnTo>
                    <a:pt x="13157" y="1791"/>
                  </a:lnTo>
                  <a:lnTo>
                    <a:pt x="13072" y="1761"/>
                  </a:lnTo>
                  <a:lnTo>
                    <a:pt x="13074" y="1761"/>
                  </a:lnTo>
                  <a:lnTo>
                    <a:pt x="13025" y="1749"/>
                  </a:lnTo>
                  <a:lnTo>
                    <a:pt x="13025" y="1761"/>
                  </a:lnTo>
                  <a:lnTo>
                    <a:pt x="13006" y="1791"/>
                  </a:lnTo>
                  <a:lnTo>
                    <a:pt x="13003" y="1794"/>
                  </a:lnTo>
                  <a:lnTo>
                    <a:pt x="12999" y="1802"/>
                  </a:lnTo>
                  <a:lnTo>
                    <a:pt x="12937" y="1914"/>
                  </a:lnTo>
                  <a:lnTo>
                    <a:pt x="12999" y="1802"/>
                  </a:lnTo>
                  <a:lnTo>
                    <a:pt x="12984" y="1822"/>
                  </a:lnTo>
                  <a:lnTo>
                    <a:pt x="13005" y="1791"/>
                  </a:lnTo>
                  <a:lnTo>
                    <a:pt x="13022" y="1761"/>
                  </a:lnTo>
                  <a:lnTo>
                    <a:pt x="13025" y="1761"/>
                  </a:lnTo>
                  <a:lnTo>
                    <a:pt x="13025" y="1749"/>
                  </a:lnTo>
                  <a:lnTo>
                    <a:pt x="13013" y="1746"/>
                  </a:lnTo>
                  <a:lnTo>
                    <a:pt x="13010" y="1743"/>
                  </a:lnTo>
                  <a:lnTo>
                    <a:pt x="12982" y="1727"/>
                  </a:lnTo>
                  <a:lnTo>
                    <a:pt x="12953" y="1696"/>
                  </a:lnTo>
                  <a:lnTo>
                    <a:pt x="12938" y="1679"/>
                  </a:lnTo>
                  <a:lnTo>
                    <a:pt x="12938" y="1727"/>
                  </a:lnTo>
                  <a:lnTo>
                    <a:pt x="12936" y="1735"/>
                  </a:lnTo>
                  <a:lnTo>
                    <a:pt x="12936" y="1899"/>
                  </a:lnTo>
                  <a:lnTo>
                    <a:pt x="12924" y="1918"/>
                  </a:lnTo>
                  <a:lnTo>
                    <a:pt x="12933" y="1902"/>
                  </a:lnTo>
                  <a:lnTo>
                    <a:pt x="12936" y="1899"/>
                  </a:lnTo>
                  <a:lnTo>
                    <a:pt x="12936" y="1735"/>
                  </a:lnTo>
                  <a:lnTo>
                    <a:pt x="12880" y="1924"/>
                  </a:lnTo>
                  <a:lnTo>
                    <a:pt x="12880" y="2520"/>
                  </a:lnTo>
                  <a:lnTo>
                    <a:pt x="12870" y="2536"/>
                  </a:lnTo>
                  <a:lnTo>
                    <a:pt x="12859" y="2551"/>
                  </a:lnTo>
                  <a:lnTo>
                    <a:pt x="12880" y="2520"/>
                  </a:lnTo>
                  <a:lnTo>
                    <a:pt x="12880" y="1924"/>
                  </a:lnTo>
                  <a:lnTo>
                    <a:pt x="12839" y="2060"/>
                  </a:lnTo>
                  <a:lnTo>
                    <a:pt x="12938" y="1727"/>
                  </a:lnTo>
                  <a:lnTo>
                    <a:pt x="12938" y="1679"/>
                  </a:lnTo>
                  <a:lnTo>
                    <a:pt x="12910" y="1648"/>
                  </a:lnTo>
                  <a:lnTo>
                    <a:pt x="12850" y="1601"/>
                  </a:lnTo>
                  <a:lnTo>
                    <a:pt x="12820" y="1569"/>
                  </a:lnTo>
                  <a:lnTo>
                    <a:pt x="12786" y="1542"/>
                  </a:lnTo>
                  <a:lnTo>
                    <a:pt x="12786" y="1601"/>
                  </a:lnTo>
                  <a:lnTo>
                    <a:pt x="12760" y="1616"/>
                  </a:lnTo>
                  <a:lnTo>
                    <a:pt x="12786" y="1601"/>
                  </a:lnTo>
                  <a:lnTo>
                    <a:pt x="12784" y="1596"/>
                  </a:lnTo>
                  <a:lnTo>
                    <a:pt x="12783" y="1585"/>
                  </a:lnTo>
                  <a:lnTo>
                    <a:pt x="12786" y="1601"/>
                  </a:lnTo>
                  <a:lnTo>
                    <a:pt x="12786" y="1542"/>
                  </a:lnTo>
                  <a:lnTo>
                    <a:pt x="12780" y="1537"/>
                  </a:lnTo>
                  <a:lnTo>
                    <a:pt x="12780" y="1587"/>
                  </a:lnTo>
                  <a:lnTo>
                    <a:pt x="12700" y="1634"/>
                  </a:lnTo>
                  <a:lnTo>
                    <a:pt x="12682" y="1644"/>
                  </a:lnTo>
                  <a:lnTo>
                    <a:pt x="12682" y="1648"/>
                  </a:lnTo>
                  <a:lnTo>
                    <a:pt x="12658" y="1660"/>
                  </a:lnTo>
                  <a:lnTo>
                    <a:pt x="12641" y="1670"/>
                  </a:lnTo>
                  <a:lnTo>
                    <a:pt x="12641" y="2425"/>
                  </a:lnTo>
                  <a:lnTo>
                    <a:pt x="12623" y="2456"/>
                  </a:lnTo>
                  <a:lnTo>
                    <a:pt x="12614" y="2470"/>
                  </a:lnTo>
                  <a:lnTo>
                    <a:pt x="12641" y="2425"/>
                  </a:lnTo>
                  <a:lnTo>
                    <a:pt x="12641" y="1670"/>
                  </a:lnTo>
                  <a:lnTo>
                    <a:pt x="12477" y="1767"/>
                  </a:lnTo>
                  <a:lnTo>
                    <a:pt x="12650" y="1664"/>
                  </a:lnTo>
                  <a:lnTo>
                    <a:pt x="12658" y="1660"/>
                  </a:lnTo>
                  <a:lnTo>
                    <a:pt x="12661" y="1658"/>
                  </a:lnTo>
                  <a:lnTo>
                    <a:pt x="12682" y="1648"/>
                  </a:lnTo>
                  <a:lnTo>
                    <a:pt x="12682" y="1644"/>
                  </a:lnTo>
                  <a:lnTo>
                    <a:pt x="12677" y="1647"/>
                  </a:lnTo>
                  <a:lnTo>
                    <a:pt x="12780" y="1587"/>
                  </a:lnTo>
                  <a:lnTo>
                    <a:pt x="12780" y="1537"/>
                  </a:lnTo>
                  <a:lnTo>
                    <a:pt x="12753" y="1516"/>
                  </a:lnTo>
                  <a:lnTo>
                    <a:pt x="12741" y="1490"/>
                  </a:lnTo>
                  <a:lnTo>
                    <a:pt x="12716" y="1426"/>
                  </a:lnTo>
                  <a:lnTo>
                    <a:pt x="12682" y="1347"/>
                  </a:lnTo>
                  <a:lnTo>
                    <a:pt x="12638" y="1268"/>
                  </a:lnTo>
                  <a:lnTo>
                    <a:pt x="12627" y="1253"/>
                  </a:lnTo>
                  <a:lnTo>
                    <a:pt x="12581" y="1189"/>
                  </a:lnTo>
                  <a:lnTo>
                    <a:pt x="12562" y="1157"/>
                  </a:lnTo>
                  <a:lnTo>
                    <a:pt x="12539" y="1125"/>
                  </a:lnTo>
                  <a:lnTo>
                    <a:pt x="12448" y="1030"/>
                  </a:lnTo>
                  <a:lnTo>
                    <a:pt x="12372" y="962"/>
                  </a:lnTo>
                  <a:lnTo>
                    <a:pt x="12372" y="2203"/>
                  </a:lnTo>
                  <a:lnTo>
                    <a:pt x="12360" y="2219"/>
                  </a:lnTo>
                  <a:lnTo>
                    <a:pt x="12353" y="2226"/>
                  </a:lnTo>
                  <a:lnTo>
                    <a:pt x="12372" y="2203"/>
                  </a:lnTo>
                  <a:lnTo>
                    <a:pt x="12372" y="962"/>
                  </a:lnTo>
                  <a:lnTo>
                    <a:pt x="12359" y="951"/>
                  </a:lnTo>
                  <a:lnTo>
                    <a:pt x="12308" y="903"/>
                  </a:lnTo>
                  <a:lnTo>
                    <a:pt x="12273" y="872"/>
                  </a:lnTo>
                  <a:lnTo>
                    <a:pt x="12192" y="808"/>
                  </a:lnTo>
                  <a:lnTo>
                    <a:pt x="12116" y="761"/>
                  </a:lnTo>
                  <a:lnTo>
                    <a:pt x="12046" y="697"/>
                  </a:lnTo>
                  <a:lnTo>
                    <a:pt x="11983" y="666"/>
                  </a:lnTo>
                  <a:lnTo>
                    <a:pt x="11919" y="618"/>
                  </a:lnTo>
                  <a:lnTo>
                    <a:pt x="11835" y="539"/>
                  </a:lnTo>
                  <a:lnTo>
                    <a:pt x="11737" y="460"/>
                  </a:lnTo>
                  <a:lnTo>
                    <a:pt x="11621" y="380"/>
                  </a:lnTo>
                  <a:lnTo>
                    <a:pt x="11490" y="273"/>
                  </a:lnTo>
                  <a:lnTo>
                    <a:pt x="11490" y="1253"/>
                  </a:lnTo>
                  <a:lnTo>
                    <a:pt x="11469" y="1284"/>
                  </a:lnTo>
                  <a:lnTo>
                    <a:pt x="11459" y="1296"/>
                  </a:lnTo>
                  <a:lnTo>
                    <a:pt x="11490" y="1253"/>
                  </a:lnTo>
                  <a:lnTo>
                    <a:pt x="11490" y="273"/>
                  </a:lnTo>
                  <a:lnTo>
                    <a:pt x="11129" y="127"/>
                  </a:lnTo>
                  <a:lnTo>
                    <a:pt x="11053" y="127"/>
                  </a:lnTo>
                  <a:lnTo>
                    <a:pt x="10965" y="111"/>
                  </a:lnTo>
                  <a:lnTo>
                    <a:pt x="10865" y="95"/>
                  </a:lnTo>
                  <a:lnTo>
                    <a:pt x="10763" y="66"/>
                  </a:lnTo>
                  <a:lnTo>
                    <a:pt x="10763" y="1013"/>
                  </a:lnTo>
                  <a:lnTo>
                    <a:pt x="10750" y="967"/>
                  </a:lnTo>
                  <a:lnTo>
                    <a:pt x="10759" y="998"/>
                  </a:lnTo>
                  <a:lnTo>
                    <a:pt x="10763" y="1013"/>
                  </a:lnTo>
                  <a:lnTo>
                    <a:pt x="10763" y="66"/>
                  </a:lnTo>
                  <a:lnTo>
                    <a:pt x="10752" y="63"/>
                  </a:lnTo>
                  <a:lnTo>
                    <a:pt x="10729" y="61"/>
                  </a:lnTo>
                  <a:lnTo>
                    <a:pt x="10729" y="1109"/>
                  </a:lnTo>
                  <a:lnTo>
                    <a:pt x="10509" y="1062"/>
                  </a:lnTo>
                  <a:lnTo>
                    <a:pt x="10492" y="1058"/>
                  </a:lnTo>
                  <a:lnTo>
                    <a:pt x="10400" y="1038"/>
                  </a:lnTo>
                  <a:lnTo>
                    <a:pt x="10729" y="1109"/>
                  </a:lnTo>
                  <a:lnTo>
                    <a:pt x="10729" y="61"/>
                  </a:lnTo>
                  <a:lnTo>
                    <a:pt x="10628" y="48"/>
                  </a:lnTo>
                  <a:lnTo>
                    <a:pt x="10342" y="16"/>
                  </a:lnTo>
                  <a:lnTo>
                    <a:pt x="10298" y="12"/>
                  </a:lnTo>
                  <a:lnTo>
                    <a:pt x="10298" y="1016"/>
                  </a:lnTo>
                  <a:lnTo>
                    <a:pt x="10286" y="1013"/>
                  </a:lnTo>
                  <a:lnTo>
                    <a:pt x="10298" y="1016"/>
                  </a:lnTo>
                  <a:lnTo>
                    <a:pt x="10298" y="12"/>
                  </a:lnTo>
                  <a:lnTo>
                    <a:pt x="10179" y="0"/>
                  </a:lnTo>
                  <a:lnTo>
                    <a:pt x="10124" y="0"/>
                  </a:lnTo>
                  <a:lnTo>
                    <a:pt x="10124" y="935"/>
                  </a:lnTo>
                  <a:lnTo>
                    <a:pt x="10123" y="903"/>
                  </a:lnTo>
                  <a:lnTo>
                    <a:pt x="10123" y="919"/>
                  </a:lnTo>
                  <a:lnTo>
                    <a:pt x="10124" y="935"/>
                  </a:lnTo>
                  <a:lnTo>
                    <a:pt x="10124" y="0"/>
                  </a:lnTo>
                  <a:lnTo>
                    <a:pt x="10081" y="0"/>
                  </a:lnTo>
                  <a:lnTo>
                    <a:pt x="9971" y="16"/>
                  </a:lnTo>
                  <a:lnTo>
                    <a:pt x="9864" y="48"/>
                  </a:lnTo>
                  <a:lnTo>
                    <a:pt x="9763" y="95"/>
                  </a:lnTo>
                  <a:lnTo>
                    <a:pt x="9669" y="158"/>
                  </a:lnTo>
                  <a:lnTo>
                    <a:pt x="9616" y="206"/>
                  </a:lnTo>
                  <a:lnTo>
                    <a:pt x="9537" y="269"/>
                  </a:lnTo>
                  <a:lnTo>
                    <a:pt x="9453" y="380"/>
                  </a:lnTo>
                  <a:lnTo>
                    <a:pt x="9392" y="460"/>
                  </a:lnTo>
                  <a:lnTo>
                    <a:pt x="9338" y="571"/>
                  </a:lnTo>
                  <a:lnTo>
                    <a:pt x="9330" y="591"/>
                  </a:lnTo>
                  <a:lnTo>
                    <a:pt x="9311" y="597"/>
                  </a:lnTo>
                  <a:lnTo>
                    <a:pt x="9311" y="1379"/>
                  </a:lnTo>
                  <a:lnTo>
                    <a:pt x="9311" y="597"/>
                  </a:lnTo>
                  <a:lnTo>
                    <a:pt x="9255" y="615"/>
                  </a:lnTo>
                  <a:lnTo>
                    <a:pt x="9255" y="1030"/>
                  </a:lnTo>
                  <a:lnTo>
                    <a:pt x="9254" y="1013"/>
                  </a:lnTo>
                  <a:lnTo>
                    <a:pt x="9253" y="998"/>
                  </a:lnTo>
                  <a:lnTo>
                    <a:pt x="9252" y="979"/>
                  </a:lnTo>
                  <a:lnTo>
                    <a:pt x="9251" y="903"/>
                  </a:lnTo>
                  <a:lnTo>
                    <a:pt x="9254" y="872"/>
                  </a:lnTo>
                  <a:lnTo>
                    <a:pt x="9255" y="1030"/>
                  </a:lnTo>
                  <a:lnTo>
                    <a:pt x="9255" y="615"/>
                  </a:lnTo>
                  <a:lnTo>
                    <a:pt x="9195" y="634"/>
                  </a:lnTo>
                  <a:lnTo>
                    <a:pt x="9021" y="777"/>
                  </a:lnTo>
                  <a:lnTo>
                    <a:pt x="8957" y="840"/>
                  </a:lnTo>
                  <a:lnTo>
                    <a:pt x="8939" y="862"/>
                  </a:lnTo>
                  <a:lnTo>
                    <a:pt x="8939" y="2044"/>
                  </a:lnTo>
                  <a:lnTo>
                    <a:pt x="8922" y="1997"/>
                  </a:lnTo>
                  <a:lnTo>
                    <a:pt x="8935" y="2028"/>
                  </a:lnTo>
                  <a:lnTo>
                    <a:pt x="8939" y="2044"/>
                  </a:lnTo>
                  <a:lnTo>
                    <a:pt x="8939" y="862"/>
                  </a:lnTo>
                  <a:lnTo>
                    <a:pt x="8704" y="1252"/>
                  </a:lnTo>
                  <a:lnTo>
                    <a:pt x="8701" y="1253"/>
                  </a:lnTo>
                  <a:lnTo>
                    <a:pt x="8660" y="1268"/>
                  </a:lnTo>
                  <a:lnTo>
                    <a:pt x="8635" y="1284"/>
                  </a:lnTo>
                  <a:lnTo>
                    <a:pt x="8483" y="1347"/>
                  </a:lnTo>
                  <a:lnTo>
                    <a:pt x="8391" y="1395"/>
                  </a:lnTo>
                  <a:lnTo>
                    <a:pt x="8286" y="1458"/>
                  </a:lnTo>
                  <a:lnTo>
                    <a:pt x="8176" y="1521"/>
                  </a:lnTo>
                  <a:lnTo>
                    <a:pt x="8089" y="1570"/>
                  </a:lnTo>
                  <a:lnTo>
                    <a:pt x="8089" y="2551"/>
                  </a:lnTo>
                  <a:lnTo>
                    <a:pt x="8056" y="2520"/>
                  </a:lnTo>
                  <a:lnTo>
                    <a:pt x="8074" y="2536"/>
                  </a:lnTo>
                  <a:lnTo>
                    <a:pt x="8089" y="2551"/>
                  </a:lnTo>
                  <a:lnTo>
                    <a:pt x="8089" y="1570"/>
                  </a:lnTo>
                  <a:lnTo>
                    <a:pt x="7699" y="1822"/>
                  </a:lnTo>
                  <a:lnTo>
                    <a:pt x="7663" y="1854"/>
                  </a:lnTo>
                  <a:lnTo>
                    <a:pt x="7598" y="1909"/>
                  </a:lnTo>
                  <a:lnTo>
                    <a:pt x="7598" y="4628"/>
                  </a:lnTo>
                  <a:lnTo>
                    <a:pt x="7526" y="4550"/>
                  </a:lnTo>
                  <a:lnTo>
                    <a:pt x="7506" y="4534"/>
                  </a:lnTo>
                  <a:lnTo>
                    <a:pt x="7527" y="4550"/>
                  </a:lnTo>
                  <a:lnTo>
                    <a:pt x="7534" y="4558"/>
                  </a:lnTo>
                  <a:lnTo>
                    <a:pt x="7598" y="4628"/>
                  </a:lnTo>
                  <a:lnTo>
                    <a:pt x="7598" y="1909"/>
                  </a:lnTo>
                  <a:lnTo>
                    <a:pt x="7588" y="1918"/>
                  </a:lnTo>
                  <a:lnTo>
                    <a:pt x="7554" y="1945"/>
                  </a:lnTo>
                  <a:lnTo>
                    <a:pt x="7554" y="3444"/>
                  </a:lnTo>
                  <a:lnTo>
                    <a:pt x="7427" y="3534"/>
                  </a:lnTo>
                  <a:lnTo>
                    <a:pt x="7436" y="3550"/>
                  </a:lnTo>
                  <a:lnTo>
                    <a:pt x="7452" y="3534"/>
                  </a:lnTo>
                  <a:lnTo>
                    <a:pt x="7541" y="3456"/>
                  </a:lnTo>
                  <a:lnTo>
                    <a:pt x="7436" y="3550"/>
                  </a:lnTo>
                  <a:lnTo>
                    <a:pt x="7427" y="3534"/>
                  </a:lnTo>
                  <a:lnTo>
                    <a:pt x="7554" y="3444"/>
                  </a:lnTo>
                  <a:lnTo>
                    <a:pt x="7554" y="1945"/>
                  </a:lnTo>
                  <a:lnTo>
                    <a:pt x="7548" y="1949"/>
                  </a:lnTo>
                  <a:lnTo>
                    <a:pt x="7498" y="2013"/>
                  </a:lnTo>
                  <a:lnTo>
                    <a:pt x="7483" y="2028"/>
                  </a:lnTo>
                  <a:lnTo>
                    <a:pt x="7422" y="2108"/>
                  </a:lnTo>
                  <a:lnTo>
                    <a:pt x="7402" y="2136"/>
                  </a:lnTo>
                  <a:lnTo>
                    <a:pt x="7402" y="3502"/>
                  </a:lnTo>
                  <a:lnTo>
                    <a:pt x="7369" y="3407"/>
                  </a:lnTo>
                  <a:lnTo>
                    <a:pt x="7385" y="3455"/>
                  </a:lnTo>
                  <a:lnTo>
                    <a:pt x="7402" y="3502"/>
                  </a:lnTo>
                  <a:lnTo>
                    <a:pt x="7402" y="2136"/>
                  </a:lnTo>
                  <a:lnTo>
                    <a:pt x="7364" y="2187"/>
                  </a:lnTo>
                  <a:lnTo>
                    <a:pt x="7340" y="2227"/>
                  </a:lnTo>
                  <a:lnTo>
                    <a:pt x="7340" y="4411"/>
                  </a:lnTo>
                  <a:lnTo>
                    <a:pt x="7339" y="4406"/>
                  </a:lnTo>
                  <a:lnTo>
                    <a:pt x="7340" y="4411"/>
                  </a:lnTo>
                  <a:lnTo>
                    <a:pt x="7340" y="2227"/>
                  </a:lnTo>
                  <a:lnTo>
                    <a:pt x="7307" y="2282"/>
                  </a:lnTo>
                  <a:lnTo>
                    <a:pt x="7265" y="2345"/>
                  </a:lnTo>
                  <a:lnTo>
                    <a:pt x="7224" y="2425"/>
                  </a:lnTo>
                  <a:lnTo>
                    <a:pt x="7185" y="2520"/>
                  </a:lnTo>
                  <a:lnTo>
                    <a:pt x="7148" y="2599"/>
                  </a:lnTo>
                  <a:lnTo>
                    <a:pt x="7102" y="2821"/>
                  </a:lnTo>
                  <a:lnTo>
                    <a:pt x="7319" y="3423"/>
                  </a:lnTo>
                  <a:lnTo>
                    <a:pt x="7323" y="3428"/>
                  </a:lnTo>
                  <a:lnTo>
                    <a:pt x="7321" y="3439"/>
                  </a:lnTo>
                  <a:lnTo>
                    <a:pt x="7309" y="3534"/>
                  </a:lnTo>
                  <a:lnTo>
                    <a:pt x="7302" y="3597"/>
                  </a:lnTo>
                  <a:lnTo>
                    <a:pt x="7301" y="3611"/>
                  </a:lnTo>
                  <a:lnTo>
                    <a:pt x="7300" y="3618"/>
                  </a:lnTo>
                  <a:lnTo>
                    <a:pt x="7296" y="3619"/>
                  </a:lnTo>
                  <a:lnTo>
                    <a:pt x="7296" y="3708"/>
                  </a:lnTo>
                  <a:lnTo>
                    <a:pt x="7294" y="4232"/>
                  </a:lnTo>
                  <a:lnTo>
                    <a:pt x="7294" y="3859"/>
                  </a:lnTo>
                  <a:lnTo>
                    <a:pt x="7296" y="3708"/>
                  </a:lnTo>
                  <a:lnTo>
                    <a:pt x="7296" y="3619"/>
                  </a:lnTo>
                  <a:lnTo>
                    <a:pt x="7270" y="3625"/>
                  </a:lnTo>
                  <a:lnTo>
                    <a:pt x="7270" y="4437"/>
                  </a:lnTo>
                  <a:lnTo>
                    <a:pt x="7202" y="4483"/>
                  </a:lnTo>
                  <a:lnTo>
                    <a:pt x="7200" y="4484"/>
                  </a:lnTo>
                  <a:lnTo>
                    <a:pt x="7189" y="4490"/>
                  </a:lnTo>
                  <a:lnTo>
                    <a:pt x="7227" y="4466"/>
                  </a:lnTo>
                  <a:lnTo>
                    <a:pt x="7270" y="4437"/>
                  </a:lnTo>
                  <a:lnTo>
                    <a:pt x="7270" y="3625"/>
                  </a:lnTo>
                  <a:lnTo>
                    <a:pt x="7247" y="3629"/>
                  </a:lnTo>
                  <a:lnTo>
                    <a:pt x="7133" y="3654"/>
                  </a:lnTo>
                  <a:lnTo>
                    <a:pt x="7133" y="4968"/>
                  </a:lnTo>
                  <a:lnTo>
                    <a:pt x="7077" y="4954"/>
                  </a:lnTo>
                  <a:lnTo>
                    <a:pt x="7133" y="4968"/>
                  </a:lnTo>
                  <a:lnTo>
                    <a:pt x="7133" y="3654"/>
                  </a:lnTo>
                  <a:lnTo>
                    <a:pt x="7100" y="3661"/>
                  </a:lnTo>
                  <a:lnTo>
                    <a:pt x="7066" y="3677"/>
                  </a:lnTo>
                  <a:lnTo>
                    <a:pt x="7066" y="4232"/>
                  </a:lnTo>
                  <a:lnTo>
                    <a:pt x="7061" y="4244"/>
                  </a:lnTo>
                  <a:lnTo>
                    <a:pt x="7047" y="4274"/>
                  </a:lnTo>
                  <a:lnTo>
                    <a:pt x="7041" y="4286"/>
                  </a:lnTo>
                  <a:lnTo>
                    <a:pt x="6953" y="4471"/>
                  </a:lnTo>
                  <a:lnTo>
                    <a:pt x="6893" y="4598"/>
                  </a:lnTo>
                  <a:lnTo>
                    <a:pt x="6952" y="4472"/>
                  </a:lnTo>
                  <a:lnTo>
                    <a:pt x="7040" y="4286"/>
                  </a:lnTo>
                  <a:lnTo>
                    <a:pt x="7037" y="4281"/>
                  </a:lnTo>
                  <a:lnTo>
                    <a:pt x="7041" y="4286"/>
                  </a:lnTo>
                  <a:lnTo>
                    <a:pt x="7042" y="4281"/>
                  </a:lnTo>
                  <a:lnTo>
                    <a:pt x="7046" y="4274"/>
                  </a:lnTo>
                  <a:lnTo>
                    <a:pt x="7045" y="4270"/>
                  </a:lnTo>
                  <a:lnTo>
                    <a:pt x="7047" y="4274"/>
                  </a:lnTo>
                  <a:lnTo>
                    <a:pt x="7048" y="4270"/>
                  </a:lnTo>
                  <a:lnTo>
                    <a:pt x="7065" y="4232"/>
                  </a:lnTo>
                  <a:lnTo>
                    <a:pt x="7066" y="3677"/>
                  </a:lnTo>
                  <a:lnTo>
                    <a:pt x="6978" y="3718"/>
                  </a:lnTo>
                  <a:lnTo>
                    <a:pt x="6978" y="4201"/>
                  </a:lnTo>
                  <a:lnTo>
                    <a:pt x="6977" y="4200"/>
                  </a:lnTo>
                  <a:lnTo>
                    <a:pt x="6978" y="4201"/>
                  </a:lnTo>
                  <a:lnTo>
                    <a:pt x="6978" y="3718"/>
                  </a:lnTo>
                  <a:lnTo>
                    <a:pt x="6975" y="3719"/>
                  </a:lnTo>
                  <a:lnTo>
                    <a:pt x="6975" y="4194"/>
                  </a:lnTo>
                  <a:lnTo>
                    <a:pt x="6974" y="4192"/>
                  </a:lnTo>
                  <a:lnTo>
                    <a:pt x="6918" y="4075"/>
                  </a:lnTo>
                  <a:lnTo>
                    <a:pt x="6918" y="4136"/>
                  </a:lnTo>
                  <a:lnTo>
                    <a:pt x="6772" y="4003"/>
                  </a:lnTo>
                  <a:lnTo>
                    <a:pt x="6772" y="5770"/>
                  </a:lnTo>
                  <a:lnTo>
                    <a:pt x="6723" y="5660"/>
                  </a:lnTo>
                  <a:lnTo>
                    <a:pt x="6721" y="5653"/>
                  </a:lnTo>
                  <a:lnTo>
                    <a:pt x="6720" y="5652"/>
                  </a:lnTo>
                  <a:lnTo>
                    <a:pt x="6720" y="5770"/>
                  </a:lnTo>
                  <a:lnTo>
                    <a:pt x="6668" y="5702"/>
                  </a:lnTo>
                  <a:lnTo>
                    <a:pt x="6720" y="5770"/>
                  </a:lnTo>
                  <a:lnTo>
                    <a:pt x="6720" y="5653"/>
                  </a:lnTo>
                  <a:lnTo>
                    <a:pt x="6709" y="5629"/>
                  </a:lnTo>
                  <a:lnTo>
                    <a:pt x="6708" y="5627"/>
                  </a:lnTo>
                  <a:lnTo>
                    <a:pt x="6706" y="5622"/>
                  </a:lnTo>
                  <a:lnTo>
                    <a:pt x="6704" y="5627"/>
                  </a:lnTo>
                  <a:lnTo>
                    <a:pt x="6667" y="5700"/>
                  </a:lnTo>
                  <a:lnTo>
                    <a:pt x="6662" y="5710"/>
                  </a:lnTo>
                  <a:lnTo>
                    <a:pt x="6666" y="5706"/>
                  </a:lnTo>
                  <a:lnTo>
                    <a:pt x="6652" y="5733"/>
                  </a:lnTo>
                  <a:lnTo>
                    <a:pt x="6649" y="5737"/>
                  </a:lnTo>
                  <a:lnTo>
                    <a:pt x="6626" y="5784"/>
                  </a:lnTo>
                  <a:lnTo>
                    <a:pt x="6629" y="5777"/>
                  </a:lnTo>
                  <a:lnTo>
                    <a:pt x="6666" y="5702"/>
                  </a:lnTo>
                  <a:lnTo>
                    <a:pt x="6667" y="5700"/>
                  </a:lnTo>
                  <a:lnTo>
                    <a:pt x="6632" y="5653"/>
                  </a:lnTo>
                  <a:lnTo>
                    <a:pt x="6667" y="5700"/>
                  </a:lnTo>
                  <a:lnTo>
                    <a:pt x="6706" y="5622"/>
                  </a:lnTo>
                  <a:lnTo>
                    <a:pt x="6704" y="5617"/>
                  </a:lnTo>
                  <a:lnTo>
                    <a:pt x="6703" y="5615"/>
                  </a:lnTo>
                  <a:lnTo>
                    <a:pt x="6701" y="5612"/>
                  </a:lnTo>
                  <a:lnTo>
                    <a:pt x="6700" y="5610"/>
                  </a:lnTo>
                  <a:lnTo>
                    <a:pt x="6697" y="5602"/>
                  </a:lnTo>
                  <a:lnTo>
                    <a:pt x="6694" y="5599"/>
                  </a:lnTo>
                  <a:lnTo>
                    <a:pt x="6698" y="5602"/>
                  </a:lnTo>
                  <a:lnTo>
                    <a:pt x="6696" y="5599"/>
                  </a:lnTo>
                  <a:lnTo>
                    <a:pt x="6693" y="5594"/>
                  </a:lnTo>
                  <a:lnTo>
                    <a:pt x="6636" y="5465"/>
                  </a:lnTo>
                  <a:lnTo>
                    <a:pt x="6697" y="5599"/>
                  </a:lnTo>
                  <a:lnTo>
                    <a:pt x="6698" y="5602"/>
                  </a:lnTo>
                  <a:lnTo>
                    <a:pt x="6702" y="5611"/>
                  </a:lnTo>
                  <a:lnTo>
                    <a:pt x="6706" y="5621"/>
                  </a:lnTo>
                  <a:lnTo>
                    <a:pt x="6708" y="5617"/>
                  </a:lnTo>
                  <a:lnTo>
                    <a:pt x="6706" y="5611"/>
                  </a:lnTo>
                  <a:lnTo>
                    <a:pt x="6706" y="5612"/>
                  </a:lnTo>
                  <a:lnTo>
                    <a:pt x="6707" y="5615"/>
                  </a:lnTo>
                  <a:lnTo>
                    <a:pt x="6708" y="5617"/>
                  </a:lnTo>
                  <a:lnTo>
                    <a:pt x="6706" y="5621"/>
                  </a:lnTo>
                  <a:lnTo>
                    <a:pt x="6707" y="5622"/>
                  </a:lnTo>
                  <a:lnTo>
                    <a:pt x="6709" y="5627"/>
                  </a:lnTo>
                  <a:lnTo>
                    <a:pt x="6710" y="5622"/>
                  </a:lnTo>
                  <a:lnTo>
                    <a:pt x="6710" y="5629"/>
                  </a:lnTo>
                  <a:lnTo>
                    <a:pt x="6720" y="5650"/>
                  </a:lnTo>
                  <a:lnTo>
                    <a:pt x="6718" y="5642"/>
                  </a:lnTo>
                  <a:lnTo>
                    <a:pt x="6721" y="5650"/>
                  </a:lnTo>
                  <a:lnTo>
                    <a:pt x="6738" y="5694"/>
                  </a:lnTo>
                  <a:lnTo>
                    <a:pt x="6772" y="5770"/>
                  </a:lnTo>
                  <a:lnTo>
                    <a:pt x="6772" y="4003"/>
                  </a:lnTo>
                  <a:lnTo>
                    <a:pt x="6728" y="3963"/>
                  </a:lnTo>
                  <a:lnTo>
                    <a:pt x="6918" y="4136"/>
                  </a:lnTo>
                  <a:lnTo>
                    <a:pt x="6761" y="3935"/>
                  </a:lnTo>
                  <a:lnTo>
                    <a:pt x="6821" y="4011"/>
                  </a:lnTo>
                  <a:lnTo>
                    <a:pt x="6825" y="4017"/>
                  </a:lnTo>
                  <a:lnTo>
                    <a:pt x="6918" y="4136"/>
                  </a:lnTo>
                  <a:lnTo>
                    <a:pt x="6918" y="4075"/>
                  </a:lnTo>
                  <a:lnTo>
                    <a:pt x="6896" y="4029"/>
                  </a:lnTo>
                  <a:lnTo>
                    <a:pt x="6972" y="4189"/>
                  </a:lnTo>
                  <a:lnTo>
                    <a:pt x="6974" y="4192"/>
                  </a:lnTo>
                  <a:lnTo>
                    <a:pt x="6973" y="4184"/>
                  </a:lnTo>
                  <a:lnTo>
                    <a:pt x="6975" y="4194"/>
                  </a:lnTo>
                  <a:lnTo>
                    <a:pt x="6975" y="3719"/>
                  </a:lnTo>
                  <a:lnTo>
                    <a:pt x="6965" y="3724"/>
                  </a:lnTo>
                  <a:lnTo>
                    <a:pt x="6869" y="3800"/>
                  </a:lnTo>
                  <a:lnTo>
                    <a:pt x="6869" y="3859"/>
                  </a:lnTo>
                  <a:lnTo>
                    <a:pt x="6865" y="3861"/>
                  </a:lnTo>
                  <a:lnTo>
                    <a:pt x="6860" y="3868"/>
                  </a:lnTo>
                  <a:lnTo>
                    <a:pt x="6858" y="3868"/>
                  </a:lnTo>
                  <a:lnTo>
                    <a:pt x="6865" y="3862"/>
                  </a:lnTo>
                  <a:lnTo>
                    <a:pt x="6863" y="3862"/>
                  </a:lnTo>
                  <a:lnTo>
                    <a:pt x="6869" y="3859"/>
                  </a:lnTo>
                  <a:lnTo>
                    <a:pt x="6869" y="3800"/>
                  </a:lnTo>
                  <a:lnTo>
                    <a:pt x="6844" y="3819"/>
                  </a:lnTo>
                  <a:lnTo>
                    <a:pt x="6843" y="3875"/>
                  </a:lnTo>
                  <a:lnTo>
                    <a:pt x="6826" y="3883"/>
                  </a:lnTo>
                  <a:lnTo>
                    <a:pt x="6831" y="3880"/>
                  </a:lnTo>
                  <a:lnTo>
                    <a:pt x="6843" y="3875"/>
                  </a:lnTo>
                  <a:lnTo>
                    <a:pt x="6843" y="3821"/>
                  </a:lnTo>
                  <a:lnTo>
                    <a:pt x="6794" y="3874"/>
                  </a:lnTo>
                  <a:lnTo>
                    <a:pt x="6789" y="3875"/>
                  </a:lnTo>
                  <a:lnTo>
                    <a:pt x="6761" y="3883"/>
                  </a:lnTo>
                  <a:lnTo>
                    <a:pt x="6760" y="3928"/>
                  </a:lnTo>
                  <a:lnTo>
                    <a:pt x="6757" y="3930"/>
                  </a:lnTo>
                  <a:lnTo>
                    <a:pt x="6756" y="3928"/>
                  </a:lnTo>
                  <a:lnTo>
                    <a:pt x="6760" y="3928"/>
                  </a:lnTo>
                  <a:lnTo>
                    <a:pt x="6760" y="3883"/>
                  </a:lnTo>
                  <a:lnTo>
                    <a:pt x="6741" y="3887"/>
                  </a:lnTo>
                  <a:lnTo>
                    <a:pt x="6741" y="3942"/>
                  </a:lnTo>
                  <a:lnTo>
                    <a:pt x="6734" y="3947"/>
                  </a:lnTo>
                  <a:lnTo>
                    <a:pt x="6726" y="3963"/>
                  </a:lnTo>
                  <a:lnTo>
                    <a:pt x="6734" y="3947"/>
                  </a:lnTo>
                  <a:lnTo>
                    <a:pt x="6741" y="3942"/>
                  </a:lnTo>
                  <a:lnTo>
                    <a:pt x="6741" y="3887"/>
                  </a:lnTo>
                  <a:lnTo>
                    <a:pt x="6688" y="3899"/>
                  </a:lnTo>
                  <a:lnTo>
                    <a:pt x="6659" y="3909"/>
                  </a:lnTo>
                  <a:lnTo>
                    <a:pt x="6659" y="5483"/>
                  </a:lnTo>
                  <a:lnTo>
                    <a:pt x="6656" y="5478"/>
                  </a:lnTo>
                  <a:lnTo>
                    <a:pt x="6646" y="5449"/>
                  </a:lnTo>
                  <a:lnTo>
                    <a:pt x="6645" y="5446"/>
                  </a:lnTo>
                  <a:lnTo>
                    <a:pt x="6641" y="5436"/>
                  </a:lnTo>
                  <a:lnTo>
                    <a:pt x="6646" y="5446"/>
                  </a:lnTo>
                  <a:lnTo>
                    <a:pt x="6648" y="5454"/>
                  </a:lnTo>
                  <a:lnTo>
                    <a:pt x="6648" y="5455"/>
                  </a:lnTo>
                  <a:lnTo>
                    <a:pt x="6659" y="5483"/>
                  </a:lnTo>
                  <a:lnTo>
                    <a:pt x="6659" y="3909"/>
                  </a:lnTo>
                  <a:lnTo>
                    <a:pt x="6626" y="3921"/>
                  </a:lnTo>
                  <a:lnTo>
                    <a:pt x="6626" y="5446"/>
                  </a:lnTo>
                  <a:lnTo>
                    <a:pt x="6620" y="5452"/>
                  </a:lnTo>
                  <a:lnTo>
                    <a:pt x="6620" y="5800"/>
                  </a:lnTo>
                  <a:lnTo>
                    <a:pt x="6615" y="5807"/>
                  </a:lnTo>
                  <a:lnTo>
                    <a:pt x="6618" y="5800"/>
                  </a:lnTo>
                  <a:lnTo>
                    <a:pt x="6616" y="5797"/>
                  </a:lnTo>
                  <a:lnTo>
                    <a:pt x="6620" y="5800"/>
                  </a:lnTo>
                  <a:lnTo>
                    <a:pt x="6620" y="5452"/>
                  </a:lnTo>
                  <a:lnTo>
                    <a:pt x="6621" y="5451"/>
                  </a:lnTo>
                  <a:lnTo>
                    <a:pt x="6622" y="5449"/>
                  </a:lnTo>
                  <a:lnTo>
                    <a:pt x="6625" y="5446"/>
                  </a:lnTo>
                  <a:lnTo>
                    <a:pt x="6626" y="3921"/>
                  </a:lnTo>
                  <a:lnTo>
                    <a:pt x="6618" y="3924"/>
                  </a:lnTo>
                  <a:lnTo>
                    <a:pt x="6612" y="3926"/>
                  </a:lnTo>
                  <a:lnTo>
                    <a:pt x="6612" y="5454"/>
                  </a:lnTo>
                  <a:lnTo>
                    <a:pt x="6608" y="5455"/>
                  </a:lnTo>
                  <a:lnTo>
                    <a:pt x="6611" y="5454"/>
                  </a:lnTo>
                  <a:lnTo>
                    <a:pt x="6612" y="3926"/>
                  </a:lnTo>
                  <a:lnTo>
                    <a:pt x="6607" y="3927"/>
                  </a:lnTo>
                  <a:lnTo>
                    <a:pt x="6607" y="5465"/>
                  </a:lnTo>
                  <a:lnTo>
                    <a:pt x="6593" y="5478"/>
                  </a:lnTo>
                  <a:lnTo>
                    <a:pt x="6593" y="5547"/>
                  </a:lnTo>
                  <a:lnTo>
                    <a:pt x="6592" y="5551"/>
                  </a:lnTo>
                  <a:lnTo>
                    <a:pt x="6592" y="5773"/>
                  </a:lnTo>
                  <a:lnTo>
                    <a:pt x="6592" y="5551"/>
                  </a:lnTo>
                  <a:lnTo>
                    <a:pt x="6591" y="5553"/>
                  </a:lnTo>
                  <a:lnTo>
                    <a:pt x="6591" y="5776"/>
                  </a:lnTo>
                  <a:lnTo>
                    <a:pt x="6580" y="5807"/>
                  </a:lnTo>
                  <a:lnTo>
                    <a:pt x="6590" y="5777"/>
                  </a:lnTo>
                  <a:lnTo>
                    <a:pt x="6576" y="5764"/>
                  </a:lnTo>
                  <a:lnTo>
                    <a:pt x="6576" y="5818"/>
                  </a:lnTo>
                  <a:lnTo>
                    <a:pt x="6535" y="5939"/>
                  </a:lnTo>
                  <a:lnTo>
                    <a:pt x="6534" y="5945"/>
                  </a:lnTo>
                  <a:lnTo>
                    <a:pt x="6533" y="5948"/>
                  </a:lnTo>
                  <a:lnTo>
                    <a:pt x="6505" y="6030"/>
                  </a:lnTo>
                  <a:lnTo>
                    <a:pt x="6510" y="6022"/>
                  </a:lnTo>
                  <a:lnTo>
                    <a:pt x="6509" y="6117"/>
                  </a:lnTo>
                  <a:lnTo>
                    <a:pt x="6471" y="6128"/>
                  </a:lnTo>
                  <a:lnTo>
                    <a:pt x="6509" y="6117"/>
                  </a:lnTo>
                  <a:lnTo>
                    <a:pt x="6509" y="6023"/>
                  </a:lnTo>
                  <a:lnTo>
                    <a:pt x="6506" y="6030"/>
                  </a:lnTo>
                  <a:lnTo>
                    <a:pt x="6503" y="6034"/>
                  </a:lnTo>
                  <a:lnTo>
                    <a:pt x="6504" y="6030"/>
                  </a:lnTo>
                  <a:lnTo>
                    <a:pt x="6530" y="5954"/>
                  </a:lnTo>
                  <a:lnTo>
                    <a:pt x="6531" y="5952"/>
                  </a:lnTo>
                  <a:lnTo>
                    <a:pt x="6532" y="5949"/>
                  </a:lnTo>
                  <a:lnTo>
                    <a:pt x="6533" y="5945"/>
                  </a:lnTo>
                  <a:lnTo>
                    <a:pt x="6510" y="5939"/>
                  </a:lnTo>
                  <a:lnTo>
                    <a:pt x="6534" y="5945"/>
                  </a:lnTo>
                  <a:lnTo>
                    <a:pt x="6535" y="5939"/>
                  </a:lnTo>
                  <a:lnTo>
                    <a:pt x="6576" y="5818"/>
                  </a:lnTo>
                  <a:lnTo>
                    <a:pt x="6486" y="5753"/>
                  </a:lnTo>
                  <a:lnTo>
                    <a:pt x="6478" y="5766"/>
                  </a:lnTo>
                  <a:lnTo>
                    <a:pt x="6470" y="5784"/>
                  </a:lnTo>
                  <a:lnTo>
                    <a:pt x="6470" y="6131"/>
                  </a:lnTo>
                  <a:lnTo>
                    <a:pt x="6468" y="6135"/>
                  </a:lnTo>
                  <a:lnTo>
                    <a:pt x="6458" y="6140"/>
                  </a:lnTo>
                  <a:lnTo>
                    <a:pt x="6374" y="6176"/>
                  </a:lnTo>
                  <a:lnTo>
                    <a:pt x="6458" y="6140"/>
                  </a:lnTo>
                  <a:lnTo>
                    <a:pt x="6458" y="6131"/>
                  </a:lnTo>
                  <a:lnTo>
                    <a:pt x="6458" y="6140"/>
                  </a:lnTo>
                  <a:lnTo>
                    <a:pt x="6468" y="6135"/>
                  </a:lnTo>
                  <a:lnTo>
                    <a:pt x="6470" y="6131"/>
                  </a:lnTo>
                  <a:lnTo>
                    <a:pt x="6470" y="5784"/>
                  </a:lnTo>
                  <a:lnTo>
                    <a:pt x="6458" y="5807"/>
                  </a:lnTo>
                  <a:lnTo>
                    <a:pt x="6458" y="5927"/>
                  </a:lnTo>
                  <a:lnTo>
                    <a:pt x="6408" y="5913"/>
                  </a:lnTo>
                  <a:lnTo>
                    <a:pt x="6375" y="5913"/>
                  </a:lnTo>
                  <a:lnTo>
                    <a:pt x="6365" y="5939"/>
                  </a:lnTo>
                  <a:lnTo>
                    <a:pt x="6365" y="6181"/>
                  </a:lnTo>
                  <a:lnTo>
                    <a:pt x="6337" y="6193"/>
                  </a:lnTo>
                  <a:lnTo>
                    <a:pt x="6364" y="6181"/>
                  </a:lnTo>
                  <a:lnTo>
                    <a:pt x="6363" y="6177"/>
                  </a:lnTo>
                  <a:lnTo>
                    <a:pt x="6365" y="6181"/>
                  </a:lnTo>
                  <a:lnTo>
                    <a:pt x="6365" y="5939"/>
                  </a:lnTo>
                  <a:lnTo>
                    <a:pt x="6352" y="5973"/>
                  </a:lnTo>
                  <a:lnTo>
                    <a:pt x="6352" y="6161"/>
                  </a:lnTo>
                  <a:lnTo>
                    <a:pt x="6352" y="5973"/>
                  </a:lnTo>
                  <a:lnTo>
                    <a:pt x="6328" y="6037"/>
                  </a:lnTo>
                  <a:lnTo>
                    <a:pt x="6328" y="6168"/>
                  </a:lnTo>
                  <a:lnTo>
                    <a:pt x="6306" y="6174"/>
                  </a:lnTo>
                  <a:lnTo>
                    <a:pt x="6322" y="6169"/>
                  </a:lnTo>
                  <a:lnTo>
                    <a:pt x="6328" y="6168"/>
                  </a:lnTo>
                  <a:lnTo>
                    <a:pt x="6328" y="6037"/>
                  </a:lnTo>
                  <a:lnTo>
                    <a:pt x="6316" y="6069"/>
                  </a:lnTo>
                  <a:lnTo>
                    <a:pt x="6316" y="6105"/>
                  </a:lnTo>
                  <a:lnTo>
                    <a:pt x="6287" y="6165"/>
                  </a:lnTo>
                  <a:lnTo>
                    <a:pt x="6287" y="6204"/>
                  </a:lnTo>
                  <a:lnTo>
                    <a:pt x="6286" y="6196"/>
                  </a:lnTo>
                  <a:lnTo>
                    <a:pt x="6285" y="6193"/>
                  </a:lnTo>
                  <a:lnTo>
                    <a:pt x="6286" y="6196"/>
                  </a:lnTo>
                  <a:lnTo>
                    <a:pt x="6287" y="6204"/>
                  </a:lnTo>
                  <a:lnTo>
                    <a:pt x="6287" y="6165"/>
                  </a:lnTo>
                  <a:lnTo>
                    <a:pt x="6284" y="6171"/>
                  </a:lnTo>
                  <a:lnTo>
                    <a:pt x="6283" y="6181"/>
                  </a:lnTo>
                  <a:lnTo>
                    <a:pt x="6282" y="6176"/>
                  </a:lnTo>
                  <a:lnTo>
                    <a:pt x="6280" y="6181"/>
                  </a:lnTo>
                  <a:lnTo>
                    <a:pt x="6274" y="6192"/>
                  </a:lnTo>
                  <a:lnTo>
                    <a:pt x="6280" y="6181"/>
                  </a:lnTo>
                  <a:lnTo>
                    <a:pt x="6279" y="6176"/>
                  </a:lnTo>
                  <a:lnTo>
                    <a:pt x="6278" y="6174"/>
                  </a:lnTo>
                  <a:lnTo>
                    <a:pt x="6277" y="6171"/>
                  </a:lnTo>
                  <a:lnTo>
                    <a:pt x="6275" y="6176"/>
                  </a:lnTo>
                  <a:lnTo>
                    <a:pt x="6275" y="6167"/>
                  </a:lnTo>
                  <a:lnTo>
                    <a:pt x="6277" y="6171"/>
                  </a:lnTo>
                  <a:lnTo>
                    <a:pt x="6276" y="6155"/>
                  </a:lnTo>
                  <a:lnTo>
                    <a:pt x="6279" y="6167"/>
                  </a:lnTo>
                  <a:lnTo>
                    <a:pt x="6281" y="6161"/>
                  </a:lnTo>
                  <a:lnTo>
                    <a:pt x="6282" y="6176"/>
                  </a:lnTo>
                  <a:lnTo>
                    <a:pt x="6284" y="6171"/>
                  </a:lnTo>
                  <a:lnTo>
                    <a:pt x="6316" y="6105"/>
                  </a:lnTo>
                  <a:lnTo>
                    <a:pt x="6316" y="6069"/>
                  </a:lnTo>
                  <a:lnTo>
                    <a:pt x="6307" y="6092"/>
                  </a:lnTo>
                  <a:lnTo>
                    <a:pt x="6378" y="5905"/>
                  </a:lnTo>
                  <a:lnTo>
                    <a:pt x="6362" y="5900"/>
                  </a:lnTo>
                  <a:lnTo>
                    <a:pt x="6292" y="5881"/>
                  </a:lnTo>
                  <a:lnTo>
                    <a:pt x="6320" y="5888"/>
                  </a:lnTo>
                  <a:lnTo>
                    <a:pt x="6362" y="5900"/>
                  </a:lnTo>
                  <a:lnTo>
                    <a:pt x="6378" y="5905"/>
                  </a:lnTo>
                  <a:lnTo>
                    <a:pt x="6384" y="5905"/>
                  </a:lnTo>
                  <a:lnTo>
                    <a:pt x="6408" y="5912"/>
                  </a:lnTo>
                  <a:lnTo>
                    <a:pt x="6458" y="5927"/>
                  </a:lnTo>
                  <a:lnTo>
                    <a:pt x="6458" y="5810"/>
                  </a:lnTo>
                  <a:lnTo>
                    <a:pt x="6455" y="5814"/>
                  </a:lnTo>
                  <a:lnTo>
                    <a:pt x="6457" y="5810"/>
                  </a:lnTo>
                  <a:lnTo>
                    <a:pt x="6458" y="5733"/>
                  </a:lnTo>
                  <a:lnTo>
                    <a:pt x="6447" y="5725"/>
                  </a:lnTo>
                  <a:lnTo>
                    <a:pt x="6411" y="5700"/>
                  </a:lnTo>
                  <a:lnTo>
                    <a:pt x="6411" y="5905"/>
                  </a:lnTo>
                  <a:lnTo>
                    <a:pt x="6408" y="5912"/>
                  </a:lnTo>
                  <a:lnTo>
                    <a:pt x="6384" y="5905"/>
                  </a:lnTo>
                  <a:lnTo>
                    <a:pt x="6411" y="5905"/>
                  </a:lnTo>
                  <a:lnTo>
                    <a:pt x="6411" y="5700"/>
                  </a:lnTo>
                  <a:lnTo>
                    <a:pt x="6376" y="5674"/>
                  </a:lnTo>
                  <a:lnTo>
                    <a:pt x="6372" y="5678"/>
                  </a:lnTo>
                  <a:lnTo>
                    <a:pt x="6333" y="5753"/>
                  </a:lnTo>
                  <a:lnTo>
                    <a:pt x="6374" y="5674"/>
                  </a:lnTo>
                  <a:lnTo>
                    <a:pt x="6447" y="5725"/>
                  </a:lnTo>
                  <a:lnTo>
                    <a:pt x="6459" y="5733"/>
                  </a:lnTo>
                  <a:lnTo>
                    <a:pt x="6458" y="5696"/>
                  </a:lnTo>
                  <a:lnTo>
                    <a:pt x="6456" y="5702"/>
                  </a:lnTo>
                  <a:lnTo>
                    <a:pt x="6458" y="5696"/>
                  </a:lnTo>
                  <a:lnTo>
                    <a:pt x="6458" y="5694"/>
                  </a:lnTo>
                  <a:lnTo>
                    <a:pt x="6460" y="5689"/>
                  </a:lnTo>
                  <a:lnTo>
                    <a:pt x="6459" y="5733"/>
                  </a:lnTo>
                  <a:lnTo>
                    <a:pt x="6485" y="5752"/>
                  </a:lnTo>
                  <a:lnTo>
                    <a:pt x="6487" y="5753"/>
                  </a:lnTo>
                  <a:lnTo>
                    <a:pt x="6521" y="5777"/>
                  </a:lnTo>
                  <a:lnTo>
                    <a:pt x="6530" y="5784"/>
                  </a:lnTo>
                  <a:lnTo>
                    <a:pt x="6576" y="5818"/>
                  </a:lnTo>
                  <a:lnTo>
                    <a:pt x="6576" y="5764"/>
                  </a:lnTo>
                  <a:lnTo>
                    <a:pt x="6507" y="5705"/>
                  </a:lnTo>
                  <a:lnTo>
                    <a:pt x="6467" y="5672"/>
                  </a:lnTo>
                  <a:lnTo>
                    <a:pt x="6458" y="5664"/>
                  </a:lnTo>
                  <a:lnTo>
                    <a:pt x="6442" y="5650"/>
                  </a:lnTo>
                  <a:lnTo>
                    <a:pt x="6432" y="5642"/>
                  </a:lnTo>
                  <a:lnTo>
                    <a:pt x="6414" y="5627"/>
                  </a:lnTo>
                  <a:lnTo>
                    <a:pt x="6442" y="5650"/>
                  </a:lnTo>
                  <a:lnTo>
                    <a:pt x="6459" y="5664"/>
                  </a:lnTo>
                  <a:lnTo>
                    <a:pt x="6458" y="5660"/>
                  </a:lnTo>
                  <a:lnTo>
                    <a:pt x="6458" y="5637"/>
                  </a:lnTo>
                  <a:lnTo>
                    <a:pt x="6459" y="5656"/>
                  </a:lnTo>
                  <a:lnTo>
                    <a:pt x="6459" y="5664"/>
                  </a:lnTo>
                  <a:lnTo>
                    <a:pt x="6468" y="5672"/>
                  </a:lnTo>
                  <a:lnTo>
                    <a:pt x="6477" y="5679"/>
                  </a:lnTo>
                  <a:lnTo>
                    <a:pt x="6488" y="5689"/>
                  </a:lnTo>
                  <a:lnTo>
                    <a:pt x="6507" y="5705"/>
                  </a:lnTo>
                  <a:lnTo>
                    <a:pt x="6591" y="5776"/>
                  </a:lnTo>
                  <a:lnTo>
                    <a:pt x="6591" y="5553"/>
                  </a:lnTo>
                  <a:lnTo>
                    <a:pt x="6584" y="5567"/>
                  </a:lnTo>
                  <a:lnTo>
                    <a:pt x="6577" y="5580"/>
                  </a:lnTo>
                  <a:lnTo>
                    <a:pt x="6521" y="5689"/>
                  </a:lnTo>
                  <a:lnTo>
                    <a:pt x="6527" y="5678"/>
                  </a:lnTo>
                  <a:lnTo>
                    <a:pt x="6577" y="5580"/>
                  </a:lnTo>
                  <a:lnTo>
                    <a:pt x="6583" y="5567"/>
                  </a:lnTo>
                  <a:lnTo>
                    <a:pt x="6593" y="5547"/>
                  </a:lnTo>
                  <a:lnTo>
                    <a:pt x="6593" y="5478"/>
                  </a:lnTo>
                  <a:lnTo>
                    <a:pt x="6584" y="5487"/>
                  </a:lnTo>
                  <a:lnTo>
                    <a:pt x="6584" y="5547"/>
                  </a:lnTo>
                  <a:lnTo>
                    <a:pt x="6558" y="5531"/>
                  </a:lnTo>
                  <a:lnTo>
                    <a:pt x="6546" y="5524"/>
                  </a:lnTo>
                  <a:lnTo>
                    <a:pt x="6559" y="5531"/>
                  </a:lnTo>
                  <a:lnTo>
                    <a:pt x="6561" y="5533"/>
                  </a:lnTo>
                  <a:lnTo>
                    <a:pt x="6584" y="5547"/>
                  </a:lnTo>
                  <a:lnTo>
                    <a:pt x="6584" y="5487"/>
                  </a:lnTo>
                  <a:lnTo>
                    <a:pt x="6552" y="5519"/>
                  </a:lnTo>
                  <a:lnTo>
                    <a:pt x="6548" y="5524"/>
                  </a:lnTo>
                  <a:lnTo>
                    <a:pt x="6546" y="5524"/>
                  </a:lnTo>
                  <a:lnTo>
                    <a:pt x="6602" y="5468"/>
                  </a:lnTo>
                  <a:lnTo>
                    <a:pt x="6607" y="5465"/>
                  </a:lnTo>
                  <a:lnTo>
                    <a:pt x="6607" y="3927"/>
                  </a:lnTo>
                  <a:lnTo>
                    <a:pt x="6604" y="3928"/>
                  </a:lnTo>
                  <a:lnTo>
                    <a:pt x="6540" y="3957"/>
                  </a:lnTo>
                  <a:lnTo>
                    <a:pt x="6540" y="5531"/>
                  </a:lnTo>
                  <a:lnTo>
                    <a:pt x="6509" y="5562"/>
                  </a:lnTo>
                  <a:lnTo>
                    <a:pt x="6507" y="5567"/>
                  </a:lnTo>
                  <a:lnTo>
                    <a:pt x="6478" y="5642"/>
                  </a:lnTo>
                  <a:lnTo>
                    <a:pt x="6507" y="5567"/>
                  </a:lnTo>
                  <a:lnTo>
                    <a:pt x="6509" y="5562"/>
                  </a:lnTo>
                  <a:lnTo>
                    <a:pt x="6504" y="5567"/>
                  </a:lnTo>
                  <a:lnTo>
                    <a:pt x="6476" y="5594"/>
                  </a:lnTo>
                  <a:lnTo>
                    <a:pt x="6476" y="5650"/>
                  </a:lnTo>
                  <a:lnTo>
                    <a:pt x="6474" y="5653"/>
                  </a:lnTo>
                  <a:lnTo>
                    <a:pt x="6475" y="5650"/>
                  </a:lnTo>
                  <a:lnTo>
                    <a:pt x="6465" y="5642"/>
                  </a:lnTo>
                  <a:lnTo>
                    <a:pt x="6476" y="5650"/>
                  </a:lnTo>
                  <a:lnTo>
                    <a:pt x="6476" y="5594"/>
                  </a:lnTo>
                  <a:lnTo>
                    <a:pt x="6458" y="5612"/>
                  </a:lnTo>
                  <a:lnTo>
                    <a:pt x="6458" y="5608"/>
                  </a:lnTo>
                  <a:lnTo>
                    <a:pt x="6458" y="5612"/>
                  </a:lnTo>
                  <a:lnTo>
                    <a:pt x="6539" y="5531"/>
                  </a:lnTo>
                  <a:lnTo>
                    <a:pt x="6535" y="5524"/>
                  </a:lnTo>
                  <a:lnTo>
                    <a:pt x="6530" y="5517"/>
                  </a:lnTo>
                  <a:lnTo>
                    <a:pt x="6532" y="5519"/>
                  </a:lnTo>
                  <a:lnTo>
                    <a:pt x="6535" y="5524"/>
                  </a:lnTo>
                  <a:lnTo>
                    <a:pt x="6540" y="5531"/>
                  </a:lnTo>
                  <a:lnTo>
                    <a:pt x="6540" y="3957"/>
                  </a:lnTo>
                  <a:lnTo>
                    <a:pt x="6526" y="3964"/>
                  </a:lnTo>
                  <a:lnTo>
                    <a:pt x="6526" y="5517"/>
                  </a:lnTo>
                  <a:lnTo>
                    <a:pt x="6521" y="5519"/>
                  </a:lnTo>
                  <a:lnTo>
                    <a:pt x="6525" y="5517"/>
                  </a:lnTo>
                  <a:lnTo>
                    <a:pt x="6526" y="3964"/>
                  </a:lnTo>
                  <a:lnTo>
                    <a:pt x="6504" y="3974"/>
                  </a:lnTo>
                  <a:lnTo>
                    <a:pt x="6489" y="3981"/>
                  </a:lnTo>
                  <a:lnTo>
                    <a:pt x="6462" y="3995"/>
                  </a:lnTo>
                  <a:lnTo>
                    <a:pt x="6462" y="5420"/>
                  </a:lnTo>
                  <a:lnTo>
                    <a:pt x="6374" y="5445"/>
                  </a:lnTo>
                  <a:lnTo>
                    <a:pt x="6438" y="5426"/>
                  </a:lnTo>
                  <a:lnTo>
                    <a:pt x="6462" y="5420"/>
                  </a:lnTo>
                  <a:lnTo>
                    <a:pt x="6462" y="3995"/>
                  </a:lnTo>
                  <a:lnTo>
                    <a:pt x="6390" y="4033"/>
                  </a:lnTo>
                  <a:lnTo>
                    <a:pt x="6370" y="4043"/>
                  </a:lnTo>
                  <a:lnTo>
                    <a:pt x="6370" y="5446"/>
                  </a:lnTo>
                  <a:lnTo>
                    <a:pt x="6344" y="5454"/>
                  </a:lnTo>
                  <a:lnTo>
                    <a:pt x="6370" y="5446"/>
                  </a:lnTo>
                  <a:lnTo>
                    <a:pt x="6370" y="4043"/>
                  </a:lnTo>
                  <a:lnTo>
                    <a:pt x="6362" y="4047"/>
                  </a:lnTo>
                  <a:lnTo>
                    <a:pt x="6319" y="4067"/>
                  </a:lnTo>
                  <a:lnTo>
                    <a:pt x="6319" y="4834"/>
                  </a:lnTo>
                  <a:lnTo>
                    <a:pt x="6287" y="4866"/>
                  </a:lnTo>
                  <a:lnTo>
                    <a:pt x="6319" y="4834"/>
                  </a:lnTo>
                  <a:lnTo>
                    <a:pt x="6319" y="4067"/>
                  </a:lnTo>
                  <a:lnTo>
                    <a:pt x="6307" y="4073"/>
                  </a:lnTo>
                  <a:lnTo>
                    <a:pt x="6257" y="4119"/>
                  </a:lnTo>
                  <a:lnTo>
                    <a:pt x="6257" y="6228"/>
                  </a:lnTo>
                  <a:lnTo>
                    <a:pt x="6250" y="6241"/>
                  </a:lnTo>
                  <a:lnTo>
                    <a:pt x="6249" y="6244"/>
                  </a:lnTo>
                  <a:lnTo>
                    <a:pt x="6253" y="6233"/>
                  </a:lnTo>
                  <a:lnTo>
                    <a:pt x="6257" y="6228"/>
                  </a:lnTo>
                  <a:lnTo>
                    <a:pt x="6257" y="4119"/>
                  </a:lnTo>
                  <a:lnTo>
                    <a:pt x="6173" y="4195"/>
                  </a:lnTo>
                  <a:lnTo>
                    <a:pt x="6167" y="4201"/>
                  </a:lnTo>
                  <a:lnTo>
                    <a:pt x="6121" y="4254"/>
                  </a:lnTo>
                  <a:lnTo>
                    <a:pt x="6121" y="5852"/>
                  </a:lnTo>
                  <a:lnTo>
                    <a:pt x="6119" y="5845"/>
                  </a:lnTo>
                  <a:lnTo>
                    <a:pt x="6120" y="5848"/>
                  </a:lnTo>
                  <a:lnTo>
                    <a:pt x="6121" y="5852"/>
                  </a:lnTo>
                  <a:lnTo>
                    <a:pt x="6121" y="4254"/>
                  </a:lnTo>
                  <a:lnTo>
                    <a:pt x="6118" y="4257"/>
                  </a:lnTo>
                  <a:lnTo>
                    <a:pt x="6118" y="5830"/>
                  </a:lnTo>
                  <a:lnTo>
                    <a:pt x="6117" y="5839"/>
                  </a:lnTo>
                  <a:lnTo>
                    <a:pt x="6116" y="5835"/>
                  </a:lnTo>
                  <a:lnTo>
                    <a:pt x="6097" y="5873"/>
                  </a:lnTo>
                  <a:lnTo>
                    <a:pt x="6116" y="5835"/>
                  </a:lnTo>
                  <a:lnTo>
                    <a:pt x="6114" y="5830"/>
                  </a:lnTo>
                  <a:lnTo>
                    <a:pt x="6115" y="5832"/>
                  </a:lnTo>
                  <a:lnTo>
                    <a:pt x="6116" y="5835"/>
                  </a:lnTo>
                  <a:lnTo>
                    <a:pt x="6117" y="5832"/>
                  </a:lnTo>
                  <a:lnTo>
                    <a:pt x="6118" y="5830"/>
                  </a:lnTo>
                  <a:lnTo>
                    <a:pt x="6118" y="4257"/>
                  </a:lnTo>
                  <a:lnTo>
                    <a:pt x="6098" y="4281"/>
                  </a:lnTo>
                  <a:lnTo>
                    <a:pt x="6097" y="4283"/>
                  </a:lnTo>
                  <a:lnTo>
                    <a:pt x="6097" y="5773"/>
                  </a:lnTo>
                  <a:lnTo>
                    <a:pt x="6095" y="5769"/>
                  </a:lnTo>
                  <a:lnTo>
                    <a:pt x="6094" y="5766"/>
                  </a:lnTo>
                  <a:lnTo>
                    <a:pt x="6096" y="5769"/>
                  </a:lnTo>
                  <a:lnTo>
                    <a:pt x="6097" y="5773"/>
                  </a:lnTo>
                  <a:lnTo>
                    <a:pt x="6097" y="4283"/>
                  </a:lnTo>
                  <a:lnTo>
                    <a:pt x="6095" y="5214"/>
                  </a:lnTo>
                  <a:lnTo>
                    <a:pt x="6081" y="5271"/>
                  </a:lnTo>
                  <a:lnTo>
                    <a:pt x="6081" y="5273"/>
                  </a:lnTo>
                  <a:lnTo>
                    <a:pt x="6095" y="5214"/>
                  </a:lnTo>
                  <a:lnTo>
                    <a:pt x="6095" y="4284"/>
                  </a:lnTo>
                  <a:lnTo>
                    <a:pt x="6076" y="4308"/>
                  </a:lnTo>
                  <a:lnTo>
                    <a:pt x="6076" y="5705"/>
                  </a:lnTo>
                  <a:lnTo>
                    <a:pt x="6075" y="5699"/>
                  </a:lnTo>
                  <a:lnTo>
                    <a:pt x="6076" y="5702"/>
                  </a:lnTo>
                  <a:lnTo>
                    <a:pt x="6076" y="5705"/>
                  </a:lnTo>
                  <a:lnTo>
                    <a:pt x="6076" y="4308"/>
                  </a:lnTo>
                  <a:lnTo>
                    <a:pt x="6067" y="4320"/>
                  </a:lnTo>
                  <a:lnTo>
                    <a:pt x="6067" y="5661"/>
                  </a:lnTo>
                  <a:lnTo>
                    <a:pt x="6065" y="5651"/>
                  </a:lnTo>
                  <a:lnTo>
                    <a:pt x="6065" y="5653"/>
                  </a:lnTo>
                  <a:lnTo>
                    <a:pt x="6067" y="5660"/>
                  </a:lnTo>
                  <a:lnTo>
                    <a:pt x="6067" y="4320"/>
                  </a:lnTo>
                  <a:lnTo>
                    <a:pt x="6041" y="4352"/>
                  </a:lnTo>
                  <a:lnTo>
                    <a:pt x="6035" y="4360"/>
                  </a:lnTo>
                  <a:lnTo>
                    <a:pt x="5989" y="4453"/>
                  </a:lnTo>
                  <a:lnTo>
                    <a:pt x="5982" y="4466"/>
                  </a:lnTo>
                  <a:lnTo>
                    <a:pt x="5938" y="4580"/>
                  </a:lnTo>
                  <a:lnTo>
                    <a:pt x="5908" y="4691"/>
                  </a:lnTo>
                  <a:lnTo>
                    <a:pt x="5902" y="4736"/>
                  </a:lnTo>
                  <a:lnTo>
                    <a:pt x="5902" y="4992"/>
                  </a:lnTo>
                  <a:lnTo>
                    <a:pt x="5938" y="5126"/>
                  </a:lnTo>
                  <a:lnTo>
                    <a:pt x="5939" y="5131"/>
                  </a:lnTo>
                  <a:lnTo>
                    <a:pt x="5940" y="5135"/>
                  </a:lnTo>
                  <a:lnTo>
                    <a:pt x="5971" y="5195"/>
                  </a:lnTo>
                  <a:lnTo>
                    <a:pt x="5977" y="5207"/>
                  </a:lnTo>
                  <a:lnTo>
                    <a:pt x="5980" y="5214"/>
                  </a:lnTo>
                  <a:lnTo>
                    <a:pt x="6005" y="5262"/>
                  </a:lnTo>
                  <a:lnTo>
                    <a:pt x="6004" y="5260"/>
                  </a:lnTo>
                  <a:lnTo>
                    <a:pt x="6004" y="6073"/>
                  </a:lnTo>
                  <a:lnTo>
                    <a:pt x="5988" y="6102"/>
                  </a:lnTo>
                  <a:lnTo>
                    <a:pt x="5985" y="6108"/>
                  </a:lnTo>
                  <a:lnTo>
                    <a:pt x="5986" y="6105"/>
                  </a:lnTo>
                  <a:lnTo>
                    <a:pt x="5993" y="6092"/>
                  </a:lnTo>
                  <a:lnTo>
                    <a:pt x="6004" y="6073"/>
                  </a:lnTo>
                  <a:lnTo>
                    <a:pt x="6004" y="5260"/>
                  </a:lnTo>
                  <a:lnTo>
                    <a:pt x="5560" y="5093"/>
                  </a:lnTo>
                  <a:lnTo>
                    <a:pt x="5560" y="5896"/>
                  </a:lnTo>
                  <a:lnTo>
                    <a:pt x="5559" y="5898"/>
                  </a:lnTo>
                  <a:lnTo>
                    <a:pt x="5555" y="5900"/>
                  </a:lnTo>
                  <a:lnTo>
                    <a:pt x="5560" y="5896"/>
                  </a:lnTo>
                  <a:lnTo>
                    <a:pt x="5560" y="5093"/>
                  </a:lnTo>
                  <a:lnTo>
                    <a:pt x="5474" y="5087"/>
                  </a:lnTo>
                  <a:lnTo>
                    <a:pt x="5385" y="5118"/>
                  </a:lnTo>
                  <a:lnTo>
                    <a:pt x="5376" y="5103"/>
                  </a:lnTo>
                  <a:lnTo>
                    <a:pt x="5359" y="5087"/>
                  </a:lnTo>
                  <a:lnTo>
                    <a:pt x="5324" y="5055"/>
                  </a:lnTo>
                  <a:lnTo>
                    <a:pt x="5256" y="4992"/>
                  </a:lnTo>
                  <a:lnTo>
                    <a:pt x="5257" y="4997"/>
                  </a:lnTo>
                  <a:lnTo>
                    <a:pt x="5255" y="4992"/>
                  </a:lnTo>
                  <a:lnTo>
                    <a:pt x="5254" y="4989"/>
                  </a:lnTo>
                  <a:lnTo>
                    <a:pt x="5252" y="4982"/>
                  </a:lnTo>
                  <a:lnTo>
                    <a:pt x="5252" y="4992"/>
                  </a:lnTo>
                  <a:lnTo>
                    <a:pt x="5242" y="5000"/>
                  </a:lnTo>
                  <a:lnTo>
                    <a:pt x="5242" y="5171"/>
                  </a:lnTo>
                  <a:lnTo>
                    <a:pt x="5233" y="5177"/>
                  </a:lnTo>
                  <a:lnTo>
                    <a:pt x="5233" y="6511"/>
                  </a:lnTo>
                  <a:lnTo>
                    <a:pt x="5231" y="6513"/>
                  </a:lnTo>
                  <a:lnTo>
                    <a:pt x="5170" y="6513"/>
                  </a:lnTo>
                  <a:lnTo>
                    <a:pt x="5169" y="6511"/>
                  </a:lnTo>
                  <a:lnTo>
                    <a:pt x="5233" y="6511"/>
                  </a:lnTo>
                  <a:lnTo>
                    <a:pt x="5233" y="5177"/>
                  </a:lnTo>
                  <a:lnTo>
                    <a:pt x="5227" y="5181"/>
                  </a:lnTo>
                  <a:lnTo>
                    <a:pt x="5241" y="5171"/>
                  </a:lnTo>
                  <a:lnTo>
                    <a:pt x="5238" y="5169"/>
                  </a:lnTo>
                  <a:lnTo>
                    <a:pt x="5242" y="5171"/>
                  </a:lnTo>
                  <a:lnTo>
                    <a:pt x="5242" y="5000"/>
                  </a:lnTo>
                  <a:lnTo>
                    <a:pt x="5232" y="5007"/>
                  </a:lnTo>
                  <a:lnTo>
                    <a:pt x="5252" y="4992"/>
                  </a:lnTo>
                  <a:lnTo>
                    <a:pt x="5252" y="4982"/>
                  </a:lnTo>
                  <a:lnTo>
                    <a:pt x="5249" y="4974"/>
                  </a:lnTo>
                  <a:lnTo>
                    <a:pt x="5249" y="4989"/>
                  </a:lnTo>
                  <a:lnTo>
                    <a:pt x="5240" y="4977"/>
                  </a:lnTo>
                  <a:lnTo>
                    <a:pt x="5209" y="5015"/>
                  </a:lnTo>
                  <a:lnTo>
                    <a:pt x="5204" y="5020"/>
                  </a:lnTo>
                  <a:lnTo>
                    <a:pt x="5209" y="5015"/>
                  </a:lnTo>
                  <a:lnTo>
                    <a:pt x="5238" y="4977"/>
                  </a:lnTo>
                  <a:lnTo>
                    <a:pt x="5233" y="4969"/>
                  </a:lnTo>
                  <a:lnTo>
                    <a:pt x="5241" y="4977"/>
                  </a:lnTo>
                  <a:lnTo>
                    <a:pt x="5249" y="4989"/>
                  </a:lnTo>
                  <a:lnTo>
                    <a:pt x="5249" y="4974"/>
                  </a:lnTo>
                  <a:lnTo>
                    <a:pt x="5247" y="4969"/>
                  </a:lnTo>
                  <a:lnTo>
                    <a:pt x="5245" y="4963"/>
                  </a:lnTo>
                  <a:lnTo>
                    <a:pt x="5243" y="4958"/>
                  </a:lnTo>
                  <a:lnTo>
                    <a:pt x="5220" y="4866"/>
                  </a:lnTo>
                  <a:lnTo>
                    <a:pt x="5139" y="4675"/>
                  </a:lnTo>
                  <a:lnTo>
                    <a:pt x="5065" y="4580"/>
                  </a:lnTo>
                  <a:lnTo>
                    <a:pt x="5065" y="5295"/>
                  </a:lnTo>
                  <a:lnTo>
                    <a:pt x="5063" y="5300"/>
                  </a:lnTo>
                  <a:lnTo>
                    <a:pt x="5049" y="5309"/>
                  </a:lnTo>
                  <a:lnTo>
                    <a:pt x="5062" y="5300"/>
                  </a:lnTo>
                  <a:lnTo>
                    <a:pt x="5065" y="5295"/>
                  </a:lnTo>
                  <a:lnTo>
                    <a:pt x="5065" y="4580"/>
                  </a:lnTo>
                  <a:lnTo>
                    <a:pt x="5015" y="4517"/>
                  </a:lnTo>
                  <a:lnTo>
                    <a:pt x="4998" y="4505"/>
                  </a:lnTo>
                  <a:lnTo>
                    <a:pt x="4998" y="5678"/>
                  </a:lnTo>
                  <a:lnTo>
                    <a:pt x="4986" y="5689"/>
                  </a:lnTo>
                  <a:lnTo>
                    <a:pt x="4997" y="5678"/>
                  </a:lnTo>
                  <a:lnTo>
                    <a:pt x="4995" y="5674"/>
                  </a:lnTo>
                  <a:lnTo>
                    <a:pt x="4998" y="5678"/>
                  </a:lnTo>
                  <a:lnTo>
                    <a:pt x="4998" y="4505"/>
                  </a:lnTo>
                  <a:lnTo>
                    <a:pt x="4959" y="4478"/>
                  </a:lnTo>
                  <a:lnTo>
                    <a:pt x="4959" y="5516"/>
                  </a:lnTo>
                  <a:lnTo>
                    <a:pt x="4959" y="4478"/>
                  </a:lnTo>
                  <a:lnTo>
                    <a:pt x="4930" y="4457"/>
                  </a:lnTo>
                  <a:lnTo>
                    <a:pt x="4930" y="5580"/>
                  </a:lnTo>
                  <a:lnTo>
                    <a:pt x="4926" y="5585"/>
                  </a:lnTo>
                  <a:lnTo>
                    <a:pt x="4929" y="5580"/>
                  </a:lnTo>
                  <a:lnTo>
                    <a:pt x="4928" y="5577"/>
                  </a:lnTo>
                  <a:lnTo>
                    <a:pt x="4930" y="5580"/>
                  </a:lnTo>
                  <a:lnTo>
                    <a:pt x="4930" y="4457"/>
                  </a:lnTo>
                  <a:lnTo>
                    <a:pt x="4892" y="4431"/>
                  </a:lnTo>
                  <a:lnTo>
                    <a:pt x="4892" y="5660"/>
                  </a:lnTo>
                  <a:lnTo>
                    <a:pt x="4890" y="5660"/>
                  </a:lnTo>
                  <a:lnTo>
                    <a:pt x="4888" y="5664"/>
                  </a:lnTo>
                  <a:lnTo>
                    <a:pt x="4888" y="5612"/>
                  </a:lnTo>
                  <a:lnTo>
                    <a:pt x="4887" y="5599"/>
                  </a:lnTo>
                  <a:lnTo>
                    <a:pt x="4887" y="5602"/>
                  </a:lnTo>
                  <a:lnTo>
                    <a:pt x="4888" y="5612"/>
                  </a:lnTo>
                  <a:lnTo>
                    <a:pt x="4888" y="5615"/>
                  </a:lnTo>
                  <a:lnTo>
                    <a:pt x="4890" y="5629"/>
                  </a:lnTo>
                  <a:lnTo>
                    <a:pt x="4891" y="5642"/>
                  </a:lnTo>
                  <a:lnTo>
                    <a:pt x="4892" y="5656"/>
                  </a:lnTo>
                  <a:lnTo>
                    <a:pt x="4892" y="5660"/>
                  </a:lnTo>
                  <a:lnTo>
                    <a:pt x="4892" y="4431"/>
                  </a:lnTo>
                  <a:lnTo>
                    <a:pt x="4878" y="4421"/>
                  </a:lnTo>
                  <a:lnTo>
                    <a:pt x="4878" y="5517"/>
                  </a:lnTo>
                  <a:lnTo>
                    <a:pt x="4876" y="5504"/>
                  </a:lnTo>
                  <a:lnTo>
                    <a:pt x="4876" y="5502"/>
                  </a:lnTo>
                  <a:lnTo>
                    <a:pt x="4876" y="5504"/>
                  </a:lnTo>
                  <a:lnTo>
                    <a:pt x="4878" y="5517"/>
                  </a:lnTo>
                  <a:lnTo>
                    <a:pt x="4878" y="4421"/>
                  </a:lnTo>
                  <a:lnTo>
                    <a:pt x="4856" y="4406"/>
                  </a:lnTo>
                  <a:lnTo>
                    <a:pt x="4855" y="6078"/>
                  </a:lnTo>
                  <a:lnTo>
                    <a:pt x="4825" y="6167"/>
                  </a:lnTo>
                  <a:lnTo>
                    <a:pt x="4823" y="6171"/>
                  </a:lnTo>
                  <a:lnTo>
                    <a:pt x="4823" y="6174"/>
                  </a:lnTo>
                  <a:lnTo>
                    <a:pt x="4822" y="6176"/>
                  </a:lnTo>
                  <a:lnTo>
                    <a:pt x="4820" y="6181"/>
                  </a:lnTo>
                  <a:lnTo>
                    <a:pt x="4855" y="6078"/>
                  </a:lnTo>
                  <a:lnTo>
                    <a:pt x="4855" y="4405"/>
                  </a:lnTo>
                  <a:lnTo>
                    <a:pt x="4672" y="4328"/>
                  </a:lnTo>
                  <a:lnTo>
                    <a:pt x="4687" y="4328"/>
                  </a:lnTo>
                  <a:lnTo>
                    <a:pt x="4515" y="4314"/>
                  </a:lnTo>
                  <a:lnTo>
                    <a:pt x="4446" y="4314"/>
                  </a:lnTo>
                  <a:lnTo>
                    <a:pt x="4260" y="4344"/>
                  </a:lnTo>
                  <a:lnTo>
                    <a:pt x="4270" y="4344"/>
                  </a:lnTo>
                  <a:lnTo>
                    <a:pt x="4266" y="4347"/>
                  </a:lnTo>
                  <a:lnTo>
                    <a:pt x="4266" y="5642"/>
                  </a:lnTo>
                  <a:lnTo>
                    <a:pt x="4234" y="5612"/>
                  </a:lnTo>
                  <a:lnTo>
                    <a:pt x="4266" y="5642"/>
                  </a:lnTo>
                  <a:lnTo>
                    <a:pt x="4266" y="4347"/>
                  </a:lnTo>
                  <a:lnTo>
                    <a:pt x="4096" y="4437"/>
                  </a:lnTo>
                  <a:lnTo>
                    <a:pt x="4069" y="4460"/>
                  </a:lnTo>
                  <a:lnTo>
                    <a:pt x="4069" y="5705"/>
                  </a:lnTo>
                  <a:lnTo>
                    <a:pt x="4068" y="5627"/>
                  </a:lnTo>
                  <a:lnTo>
                    <a:pt x="4069" y="5612"/>
                  </a:lnTo>
                  <a:lnTo>
                    <a:pt x="4069" y="4460"/>
                  </a:lnTo>
                  <a:lnTo>
                    <a:pt x="3998" y="4519"/>
                  </a:lnTo>
                  <a:lnTo>
                    <a:pt x="3998" y="5927"/>
                  </a:lnTo>
                  <a:lnTo>
                    <a:pt x="3995" y="5913"/>
                  </a:lnTo>
                  <a:lnTo>
                    <a:pt x="3996" y="5919"/>
                  </a:lnTo>
                  <a:lnTo>
                    <a:pt x="3998" y="5927"/>
                  </a:lnTo>
                  <a:lnTo>
                    <a:pt x="3998" y="4519"/>
                  </a:lnTo>
                  <a:lnTo>
                    <a:pt x="3944" y="4564"/>
                  </a:lnTo>
                  <a:lnTo>
                    <a:pt x="3912" y="4603"/>
                  </a:lnTo>
                  <a:lnTo>
                    <a:pt x="3912" y="5636"/>
                  </a:lnTo>
                  <a:lnTo>
                    <a:pt x="3858" y="5519"/>
                  </a:lnTo>
                  <a:lnTo>
                    <a:pt x="3857" y="5517"/>
                  </a:lnTo>
                  <a:lnTo>
                    <a:pt x="3861" y="5524"/>
                  </a:lnTo>
                  <a:lnTo>
                    <a:pt x="3859" y="5519"/>
                  </a:lnTo>
                  <a:lnTo>
                    <a:pt x="3862" y="5524"/>
                  </a:lnTo>
                  <a:lnTo>
                    <a:pt x="3902" y="5524"/>
                  </a:lnTo>
                  <a:lnTo>
                    <a:pt x="3903" y="5531"/>
                  </a:lnTo>
                  <a:lnTo>
                    <a:pt x="3865" y="5531"/>
                  </a:lnTo>
                  <a:lnTo>
                    <a:pt x="3864" y="5533"/>
                  </a:lnTo>
                  <a:lnTo>
                    <a:pt x="3912" y="5636"/>
                  </a:lnTo>
                  <a:lnTo>
                    <a:pt x="3912" y="4603"/>
                  </a:lnTo>
                  <a:lnTo>
                    <a:pt x="3905" y="4612"/>
                  </a:lnTo>
                  <a:lnTo>
                    <a:pt x="3891" y="4626"/>
                  </a:lnTo>
                  <a:lnTo>
                    <a:pt x="3891" y="5262"/>
                  </a:lnTo>
                  <a:lnTo>
                    <a:pt x="3849" y="5275"/>
                  </a:lnTo>
                  <a:lnTo>
                    <a:pt x="3849" y="5504"/>
                  </a:lnTo>
                  <a:lnTo>
                    <a:pt x="3683" y="5230"/>
                  </a:lnTo>
                  <a:lnTo>
                    <a:pt x="3846" y="5500"/>
                  </a:lnTo>
                  <a:lnTo>
                    <a:pt x="3844" y="5492"/>
                  </a:lnTo>
                  <a:lnTo>
                    <a:pt x="3843" y="5487"/>
                  </a:lnTo>
                  <a:lnTo>
                    <a:pt x="3837" y="5475"/>
                  </a:lnTo>
                  <a:lnTo>
                    <a:pt x="3837" y="5471"/>
                  </a:lnTo>
                  <a:lnTo>
                    <a:pt x="3829" y="5455"/>
                  </a:lnTo>
                  <a:lnTo>
                    <a:pt x="3832" y="5464"/>
                  </a:lnTo>
                  <a:lnTo>
                    <a:pt x="3708" y="5198"/>
                  </a:lnTo>
                  <a:lnTo>
                    <a:pt x="3829" y="5455"/>
                  </a:lnTo>
                  <a:lnTo>
                    <a:pt x="3834" y="5465"/>
                  </a:lnTo>
                  <a:lnTo>
                    <a:pt x="3831" y="5455"/>
                  </a:lnTo>
                  <a:lnTo>
                    <a:pt x="3834" y="5465"/>
                  </a:lnTo>
                  <a:lnTo>
                    <a:pt x="3836" y="5468"/>
                  </a:lnTo>
                  <a:lnTo>
                    <a:pt x="3837" y="5471"/>
                  </a:lnTo>
                  <a:lnTo>
                    <a:pt x="3843" y="5483"/>
                  </a:lnTo>
                  <a:lnTo>
                    <a:pt x="3843" y="5487"/>
                  </a:lnTo>
                  <a:lnTo>
                    <a:pt x="3849" y="5502"/>
                  </a:lnTo>
                  <a:lnTo>
                    <a:pt x="3849" y="5275"/>
                  </a:lnTo>
                  <a:lnTo>
                    <a:pt x="3843" y="5276"/>
                  </a:lnTo>
                  <a:lnTo>
                    <a:pt x="3891" y="5262"/>
                  </a:lnTo>
                  <a:lnTo>
                    <a:pt x="3891" y="4626"/>
                  </a:lnTo>
                  <a:lnTo>
                    <a:pt x="3847" y="4675"/>
                  </a:lnTo>
                  <a:lnTo>
                    <a:pt x="3766" y="4761"/>
                  </a:lnTo>
                  <a:lnTo>
                    <a:pt x="3766" y="5167"/>
                  </a:lnTo>
                  <a:lnTo>
                    <a:pt x="3731" y="5182"/>
                  </a:lnTo>
                  <a:lnTo>
                    <a:pt x="3716" y="5188"/>
                  </a:lnTo>
                  <a:lnTo>
                    <a:pt x="3730" y="5182"/>
                  </a:lnTo>
                  <a:lnTo>
                    <a:pt x="3766" y="5167"/>
                  </a:lnTo>
                  <a:lnTo>
                    <a:pt x="3766" y="4761"/>
                  </a:lnTo>
                  <a:lnTo>
                    <a:pt x="3728" y="4802"/>
                  </a:lnTo>
                  <a:lnTo>
                    <a:pt x="3697" y="4837"/>
                  </a:lnTo>
                  <a:lnTo>
                    <a:pt x="3697" y="5195"/>
                  </a:lnTo>
                  <a:lnTo>
                    <a:pt x="3691" y="5198"/>
                  </a:lnTo>
                  <a:lnTo>
                    <a:pt x="3697" y="5195"/>
                  </a:lnTo>
                  <a:lnTo>
                    <a:pt x="3697" y="4837"/>
                  </a:lnTo>
                  <a:lnTo>
                    <a:pt x="3672" y="4866"/>
                  </a:lnTo>
                  <a:lnTo>
                    <a:pt x="3615" y="4929"/>
                  </a:lnTo>
                  <a:lnTo>
                    <a:pt x="3556" y="4992"/>
                  </a:lnTo>
                  <a:lnTo>
                    <a:pt x="3450" y="5150"/>
                  </a:lnTo>
                  <a:lnTo>
                    <a:pt x="3423" y="5230"/>
                  </a:lnTo>
                  <a:lnTo>
                    <a:pt x="3392" y="5230"/>
                  </a:lnTo>
                  <a:lnTo>
                    <a:pt x="3374" y="5226"/>
                  </a:lnTo>
                  <a:lnTo>
                    <a:pt x="3374" y="5468"/>
                  </a:lnTo>
                  <a:lnTo>
                    <a:pt x="3373" y="5475"/>
                  </a:lnTo>
                  <a:lnTo>
                    <a:pt x="3372" y="5487"/>
                  </a:lnTo>
                  <a:lnTo>
                    <a:pt x="3374" y="5468"/>
                  </a:lnTo>
                  <a:lnTo>
                    <a:pt x="3374" y="5226"/>
                  </a:lnTo>
                  <a:lnTo>
                    <a:pt x="3312" y="5214"/>
                  </a:lnTo>
                  <a:lnTo>
                    <a:pt x="3180" y="5214"/>
                  </a:lnTo>
                  <a:lnTo>
                    <a:pt x="3180" y="6117"/>
                  </a:lnTo>
                  <a:lnTo>
                    <a:pt x="3178" y="6135"/>
                  </a:lnTo>
                  <a:lnTo>
                    <a:pt x="3177" y="6149"/>
                  </a:lnTo>
                  <a:lnTo>
                    <a:pt x="3175" y="6167"/>
                  </a:lnTo>
                  <a:lnTo>
                    <a:pt x="3173" y="6181"/>
                  </a:lnTo>
                  <a:lnTo>
                    <a:pt x="3178" y="6135"/>
                  </a:lnTo>
                  <a:lnTo>
                    <a:pt x="3180" y="6117"/>
                  </a:lnTo>
                  <a:lnTo>
                    <a:pt x="3180" y="5214"/>
                  </a:lnTo>
                  <a:lnTo>
                    <a:pt x="3108" y="5214"/>
                  </a:lnTo>
                  <a:lnTo>
                    <a:pt x="3108" y="5278"/>
                  </a:lnTo>
                  <a:lnTo>
                    <a:pt x="3099" y="5269"/>
                  </a:lnTo>
                  <a:lnTo>
                    <a:pt x="3099" y="6014"/>
                  </a:lnTo>
                  <a:lnTo>
                    <a:pt x="3097" y="6022"/>
                  </a:lnTo>
                  <a:lnTo>
                    <a:pt x="3099" y="5990"/>
                  </a:lnTo>
                  <a:lnTo>
                    <a:pt x="3099" y="5269"/>
                  </a:lnTo>
                  <a:lnTo>
                    <a:pt x="3092" y="5262"/>
                  </a:lnTo>
                  <a:lnTo>
                    <a:pt x="3027" y="5247"/>
                  </a:lnTo>
                  <a:lnTo>
                    <a:pt x="3092" y="5262"/>
                  </a:lnTo>
                  <a:lnTo>
                    <a:pt x="3104" y="5273"/>
                  </a:lnTo>
                  <a:lnTo>
                    <a:pt x="3108" y="5278"/>
                  </a:lnTo>
                  <a:lnTo>
                    <a:pt x="3108" y="5214"/>
                  </a:lnTo>
                  <a:lnTo>
                    <a:pt x="3032" y="5214"/>
                  </a:lnTo>
                  <a:lnTo>
                    <a:pt x="3020" y="5206"/>
                  </a:lnTo>
                  <a:lnTo>
                    <a:pt x="3020" y="5247"/>
                  </a:lnTo>
                  <a:lnTo>
                    <a:pt x="2909" y="5608"/>
                  </a:lnTo>
                  <a:lnTo>
                    <a:pt x="2914" y="5602"/>
                  </a:lnTo>
                  <a:lnTo>
                    <a:pt x="2907" y="5612"/>
                  </a:lnTo>
                  <a:lnTo>
                    <a:pt x="3020" y="5247"/>
                  </a:lnTo>
                  <a:lnTo>
                    <a:pt x="3020" y="5206"/>
                  </a:lnTo>
                  <a:lnTo>
                    <a:pt x="2986" y="5182"/>
                  </a:lnTo>
                  <a:lnTo>
                    <a:pt x="2932" y="5135"/>
                  </a:lnTo>
                  <a:lnTo>
                    <a:pt x="2845" y="5076"/>
                  </a:lnTo>
                  <a:lnTo>
                    <a:pt x="2845" y="5262"/>
                  </a:lnTo>
                  <a:lnTo>
                    <a:pt x="2845" y="5076"/>
                  </a:lnTo>
                  <a:lnTo>
                    <a:pt x="2837" y="5071"/>
                  </a:lnTo>
                  <a:lnTo>
                    <a:pt x="2657" y="4977"/>
                  </a:lnTo>
                  <a:lnTo>
                    <a:pt x="2661" y="4977"/>
                  </a:lnTo>
                  <a:lnTo>
                    <a:pt x="2461" y="4944"/>
                  </a:lnTo>
                  <a:lnTo>
                    <a:pt x="2441" y="4948"/>
                  </a:lnTo>
                  <a:lnTo>
                    <a:pt x="2441" y="5721"/>
                  </a:lnTo>
                  <a:lnTo>
                    <a:pt x="2143" y="6223"/>
                  </a:lnTo>
                  <a:lnTo>
                    <a:pt x="2141" y="6228"/>
                  </a:lnTo>
                  <a:lnTo>
                    <a:pt x="2048" y="6383"/>
                  </a:lnTo>
                  <a:lnTo>
                    <a:pt x="2130" y="6244"/>
                  </a:lnTo>
                  <a:lnTo>
                    <a:pt x="2118" y="6260"/>
                  </a:lnTo>
                  <a:lnTo>
                    <a:pt x="2134" y="6238"/>
                  </a:lnTo>
                  <a:lnTo>
                    <a:pt x="2140" y="6228"/>
                  </a:lnTo>
                  <a:lnTo>
                    <a:pt x="2441" y="5721"/>
                  </a:lnTo>
                  <a:lnTo>
                    <a:pt x="2441" y="5487"/>
                  </a:lnTo>
                  <a:lnTo>
                    <a:pt x="2291" y="5487"/>
                  </a:lnTo>
                  <a:lnTo>
                    <a:pt x="2286" y="5500"/>
                  </a:lnTo>
                  <a:lnTo>
                    <a:pt x="2284" y="5502"/>
                  </a:lnTo>
                  <a:lnTo>
                    <a:pt x="2291" y="5487"/>
                  </a:lnTo>
                  <a:lnTo>
                    <a:pt x="2292" y="5484"/>
                  </a:lnTo>
                  <a:lnTo>
                    <a:pt x="2295" y="5485"/>
                  </a:lnTo>
                  <a:lnTo>
                    <a:pt x="2293" y="5483"/>
                  </a:lnTo>
                  <a:lnTo>
                    <a:pt x="2441" y="5483"/>
                  </a:lnTo>
                  <a:lnTo>
                    <a:pt x="2441" y="4948"/>
                  </a:lnTo>
                  <a:lnTo>
                    <a:pt x="2274" y="4975"/>
                  </a:lnTo>
                  <a:lnTo>
                    <a:pt x="2274" y="5468"/>
                  </a:lnTo>
                  <a:lnTo>
                    <a:pt x="2273" y="5470"/>
                  </a:lnTo>
                  <a:lnTo>
                    <a:pt x="2273" y="5468"/>
                  </a:lnTo>
                  <a:lnTo>
                    <a:pt x="2274" y="4975"/>
                  </a:lnTo>
                  <a:lnTo>
                    <a:pt x="2266" y="4976"/>
                  </a:lnTo>
                  <a:lnTo>
                    <a:pt x="2266" y="5496"/>
                  </a:lnTo>
                  <a:lnTo>
                    <a:pt x="2214" y="5689"/>
                  </a:lnTo>
                  <a:lnTo>
                    <a:pt x="2213" y="5694"/>
                  </a:lnTo>
                  <a:lnTo>
                    <a:pt x="2212" y="5696"/>
                  </a:lnTo>
                  <a:lnTo>
                    <a:pt x="2211" y="5702"/>
                  </a:lnTo>
                  <a:lnTo>
                    <a:pt x="2210" y="5705"/>
                  </a:lnTo>
                  <a:lnTo>
                    <a:pt x="2212" y="5705"/>
                  </a:lnTo>
                  <a:lnTo>
                    <a:pt x="2210" y="5710"/>
                  </a:lnTo>
                  <a:lnTo>
                    <a:pt x="2206" y="5721"/>
                  </a:lnTo>
                  <a:lnTo>
                    <a:pt x="2205" y="5724"/>
                  </a:lnTo>
                  <a:lnTo>
                    <a:pt x="2205" y="5721"/>
                  </a:lnTo>
                  <a:lnTo>
                    <a:pt x="2210" y="5710"/>
                  </a:lnTo>
                  <a:lnTo>
                    <a:pt x="2210" y="5705"/>
                  </a:lnTo>
                  <a:lnTo>
                    <a:pt x="2209" y="5707"/>
                  </a:lnTo>
                  <a:lnTo>
                    <a:pt x="2210" y="5702"/>
                  </a:lnTo>
                  <a:lnTo>
                    <a:pt x="2226" y="5642"/>
                  </a:lnTo>
                  <a:lnTo>
                    <a:pt x="2266" y="5496"/>
                  </a:lnTo>
                  <a:lnTo>
                    <a:pt x="2266" y="4976"/>
                  </a:lnTo>
                  <a:lnTo>
                    <a:pt x="2260" y="4977"/>
                  </a:lnTo>
                  <a:lnTo>
                    <a:pt x="2263" y="4977"/>
                  </a:lnTo>
                  <a:lnTo>
                    <a:pt x="2080" y="5040"/>
                  </a:lnTo>
                  <a:lnTo>
                    <a:pt x="1919" y="5167"/>
                  </a:lnTo>
                  <a:lnTo>
                    <a:pt x="1798" y="5325"/>
                  </a:lnTo>
                  <a:lnTo>
                    <a:pt x="1762" y="5325"/>
                  </a:lnTo>
                  <a:lnTo>
                    <a:pt x="1762" y="5642"/>
                  </a:lnTo>
                  <a:lnTo>
                    <a:pt x="1754" y="5631"/>
                  </a:lnTo>
                  <a:lnTo>
                    <a:pt x="1754" y="6563"/>
                  </a:lnTo>
                  <a:lnTo>
                    <a:pt x="1753" y="6418"/>
                  </a:lnTo>
                  <a:lnTo>
                    <a:pt x="1754" y="6110"/>
                  </a:lnTo>
                  <a:lnTo>
                    <a:pt x="1752" y="6117"/>
                  </a:lnTo>
                  <a:lnTo>
                    <a:pt x="1753" y="6110"/>
                  </a:lnTo>
                  <a:lnTo>
                    <a:pt x="1754" y="6102"/>
                  </a:lnTo>
                  <a:lnTo>
                    <a:pt x="1754" y="5631"/>
                  </a:lnTo>
                  <a:lnTo>
                    <a:pt x="1743" y="5615"/>
                  </a:lnTo>
                  <a:lnTo>
                    <a:pt x="1743" y="6181"/>
                  </a:lnTo>
                  <a:lnTo>
                    <a:pt x="1719" y="6355"/>
                  </a:lnTo>
                  <a:lnTo>
                    <a:pt x="1719" y="6359"/>
                  </a:lnTo>
                  <a:lnTo>
                    <a:pt x="1743" y="6181"/>
                  </a:lnTo>
                  <a:lnTo>
                    <a:pt x="1743" y="5615"/>
                  </a:lnTo>
                  <a:lnTo>
                    <a:pt x="1742" y="5612"/>
                  </a:lnTo>
                  <a:lnTo>
                    <a:pt x="1743" y="5617"/>
                  </a:lnTo>
                  <a:lnTo>
                    <a:pt x="1735" y="5602"/>
                  </a:lnTo>
                  <a:lnTo>
                    <a:pt x="1734" y="5599"/>
                  </a:lnTo>
                  <a:lnTo>
                    <a:pt x="1730" y="5594"/>
                  </a:lnTo>
                  <a:lnTo>
                    <a:pt x="1715" y="5572"/>
                  </a:lnTo>
                  <a:lnTo>
                    <a:pt x="1714" y="5577"/>
                  </a:lnTo>
                  <a:lnTo>
                    <a:pt x="1714" y="5572"/>
                  </a:lnTo>
                  <a:lnTo>
                    <a:pt x="1711" y="5567"/>
                  </a:lnTo>
                  <a:lnTo>
                    <a:pt x="1699" y="5549"/>
                  </a:lnTo>
                  <a:lnTo>
                    <a:pt x="1699" y="6498"/>
                  </a:lnTo>
                  <a:lnTo>
                    <a:pt x="1690" y="6563"/>
                  </a:lnTo>
                  <a:lnTo>
                    <a:pt x="1699" y="6498"/>
                  </a:lnTo>
                  <a:lnTo>
                    <a:pt x="1699" y="5549"/>
                  </a:lnTo>
                  <a:lnTo>
                    <a:pt x="1715" y="5572"/>
                  </a:lnTo>
                  <a:lnTo>
                    <a:pt x="1715" y="5567"/>
                  </a:lnTo>
                  <a:lnTo>
                    <a:pt x="1710" y="5555"/>
                  </a:lnTo>
                  <a:lnTo>
                    <a:pt x="1706" y="5547"/>
                  </a:lnTo>
                  <a:lnTo>
                    <a:pt x="1715" y="5563"/>
                  </a:lnTo>
                  <a:lnTo>
                    <a:pt x="1715" y="5567"/>
                  </a:lnTo>
                  <a:lnTo>
                    <a:pt x="1717" y="5567"/>
                  </a:lnTo>
                  <a:lnTo>
                    <a:pt x="1721" y="5572"/>
                  </a:lnTo>
                  <a:lnTo>
                    <a:pt x="1721" y="5577"/>
                  </a:lnTo>
                  <a:lnTo>
                    <a:pt x="1726" y="5585"/>
                  </a:lnTo>
                  <a:lnTo>
                    <a:pt x="1734" y="5599"/>
                  </a:lnTo>
                  <a:lnTo>
                    <a:pt x="1749" y="5622"/>
                  </a:lnTo>
                  <a:lnTo>
                    <a:pt x="1747" y="5617"/>
                  </a:lnTo>
                  <a:lnTo>
                    <a:pt x="1762" y="5642"/>
                  </a:lnTo>
                  <a:lnTo>
                    <a:pt x="1762" y="5325"/>
                  </a:lnTo>
                  <a:lnTo>
                    <a:pt x="1636" y="5325"/>
                  </a:lnTo>
                  <a:lnTo>
                    <a:pt x="1636" y="6563"/>
                  </a:lnTo>
                  <a:lnTo>
                    <a:pt x="1635" y="6529"/>
                  </a:lnTo>
                  <a:lnTo>
                    <a:pt x="1635" y="6545"/>
                  </a:lnTo>
                  <a:lnTo>
                    <a:pt x="1636" y="6563"/>
                  </a:lnTo>
                  <a:lnTo>
                    <a:pt x="1636" y="5325"/>
                  </a:lnTo>
                  <a:lnTo>
                    <a:pt x="1632" y="5325"/>
                  </a:lnTo>
                  <a:lnTo>
                    <a:pt x="1632" y="6466"/>
                  </a:lnTo>
                  <a:lnTo>
                    <a:pt x="1630" y="6434"/>
                  </a:lnTo>
                  <a:lnTo>
                    <a:pt x="1629" y="6415"/>
                  </a:lnTo>
                  <a:lnTo>
                    <a:pt x="1630" y="6422"/>
                  </a:lnTo>
                  <a:lnTo>
                    <a:pt x="1630" y="6434"/>
                  </a:lnTo>
                  <a:lnTo>
                    <a:pt x="1631" y="6451"/>
                  </a:lnTo>
                  <a:lnTo>
                    <a:pt x="1632" y="6466"/>
                  </a:lnTo>
                  <a:lnTo>
                    <a:pt x="1632" y="5325"/>
                  </a:lnTo>
                  <a:lnTo>
                    <a:pt x="1614" y="5325"/>
                  </a:lnTo>
                  <a:lnTo>
                    <a:pt x="1614" y="6241"/>
                  </a:lnTo>
                  <a:lnTo>
                    <a:pt x="1611" y="6223"/>
                  </a:lnTo>
                  <a:lnTo>
                    <a:pt x="1613" y="6233"/>
                  </a:lnTo>
                  <a:lnTo>
                    <a:pt x="1614" y="6241"/>
                  </a:lnTo>
                  <a:lnTo>
                    <a:pt x="1614" y="5325"/>
                  </a:lnTo>
                  <a:lnTo>
                    <a:pt x="1608" y="5325"/>
                  </a:lnTo>
                  <a:lnTo>
                    <a:pt x="1608" y="6201"/>
                  </a:lnTo>
                  <a:lnTo>
                    <a:pt x="1597" y="6124"/>
                  </a:lnTo>
                  <a:lnTo>
                    <a:pt x="1607" y="6193"/>
                  </a:lnTo>
                  <a:lnTo>
                    <a:pt x="1607" y="6196"/>
                  </a:lnTo>
                  <a:lnTo>
                    <a:pt x="1608" y="6201"/>
                  </a:lnTo>
                  <a:lnTo>
                    <a:pt x="1608" y="5325"/>
                  </a:lnTo>
                  <a:lnTo>
                    <a:pt x="1591" y="5325"/>
                  </a:lnTo>
                  <a:lnTo>
                    <a:pt x="1525" y="5337"/>
                  </a:lnTo>
                  <a:lnTo>
                    <a:pt x="1482" y="5325"/>
                  </a:lnTo>
                  <a:lnTo>
                    <a:pt x="1476" y="5321"/>
                  </a:lnTo>
                  <a:lnTo>
                    <a:pt x="1476" y="5668"/>
                  </a:lnTo>
                  <a:lnTo>
                    <a:pt x="1475" y="5664"/>
                  </a:lnTo>
                  <a:lnTo>
                    <a:pt x="1474" y="5662"/>
                  </a:lnTo>
                  <a:lnTo>
                    <a:pt x="1472" y="5664"/>
                  </a:lnTo>
                  <a:lnTo>
                    <a:pt x="1473" y="5660"/>
                  </a:lnTo>
                  <a:lnTo>
                    <a:pt x="1476" y="5650"/>
                  </a:lnTo>
                  <a:lnTo>
                    <a:pt x="1476" y="5668"/>
                  </a:lnTo>
                  <a:lnTo>
                    <a:pt x="1476" y="5321"/>
                  </a:lnTo>
                  <a:lnTo>
                    <a:pt x="1459" y="5311"/>
                  </a:lnTo>
                  <a:lnTo>
                    <a:pt x="1459" y="5594"/>
                  </a:lnTo>
                  <a:lnTo>
                    <a:pt x="1458" y="5617"/>
                  </a:lnTo>
                  <a:lnTo>
                    <a:pt x="1457" y="5615"/>
                  </a:lnTo>
                  <a:lnTo>
                    <a:pt x="1456" y="5612"/>
                  </a:lnTo>
                  <a:lnTo>
                    <a:pt x="1455" y="5615"/>
                  </a:lnTo>
                  <a:lnTo>
                    <a:pt x="1453" y="5622"/>
                  </a:lnTo>
                  <a:lnTo>
                    <a:pt x="1454" y="5608"/>
                  </a:lnTo>
                  <a:lnTo>
                    <a:pt x="1456" y="5612"/>
                  </a:lnTo>
                  <a:lnTo>
                    <a:pt x="1457" y="5602"/>
                  </a:lnTo>
                  <a:lnTo>
                    <a:pt x="1459" y="5594"/>
                  </a:lnTo>
                  <a:lnTo>
                    <a:pt x="1459" y="5311"/>
                  </a:lnTo>
                  <a:lnTo>
                    <a:pt x="1381" y="5262"/>
                  </a:lnTo>
                  <a:lnTo>
                    <a:pt x="1366" y="5256"/>
                  </a:lnTo>
                  <a:lnTo>
                    <a:pt x="1359" y="5254"/>
                  </a:lnTo>
                  <a:lnTo>
                    <a:pt x="1359" y="6074"/>
                  </a:lnTo>
                  <a:lnTo>
                    <a:pt x="1354" y="6092"/>
                  </a:lnTo>
                  <a:lnTo>
                    <a:pt x="1353" y="6095"/>
                  </a:lnTo>
                  <a:lnTo>
                    <a:pt x="1353" y="6092"/>
                  </a:lnTo>
                  <a:lnTo>
                    <a:pt x="1359" y="6074"/>
                  </a:lnTo>
                  <a:lnTo>
                    <a:pt x="1359" y="5254"/>
                  </a:lnTo>
                  <a:lnTo>
                    <a:pt x="1295" y="5230"/>
                  </a:lnTo>
                  <a:lnTo>
                    <a:pt x="1192" y="5182"/>
                  </a:lnTo>
                  <a:lnTo>
                    <a:pt x="1071" y="5135"/>
                  </a:lnTo>
                  <a:lnTo>
                    <a:pt x="932" y="5087"/>
                  </a:lnTo>
                  <a:lnTo>
                    <a:pt x="843" y="5074"/>
                  </a:lnTo>
                  <a:lnTo>
                    <a:pt x="843" y="7163"/>
                  </a:lnTo>
                  <a:lnTo>
                    <a:pt x="778" y="7345"/>
                  </a:lnTo>
                  <a:lnTo>
                    <a:pt x="778" y="7464"/>
                  </a:lnTo>
                  <a:lnTo>
                    <a:pt x="703" y="7433"/>
                  </a:lnTo>
                  <a:lnTo>
                    <a:pt x="740" y="7448"/>
                  </a:lnTo>
                  <a:lnTo>
                    <a:pt x="778" y="7464"/>
                  </a:lnTo>
                  <a:lnTo>
                    <a:pt x="778" y="7345"/>
                  </a:lnTo>
                  <a:lnTo>
                    <a:pt x="742" y="7445"/>
                  </a:lnTo>
                  <a:lnTo>
                    <a:pt x="837" y="7175"/>
                  </a:lnTo>
                  <a:lnTo>
                    <a:pt x="843" y="7163"/>
                  </a:lnTo>
                  <a:lnTo>
                    <a:pt x="843" y="5074"/>
                  </a:lnTo>
                  <a:lnTo>
                    <a:pt x="329" y="5182"/>
                  </a:lnTo>
                  <a:lnTo>
                    <a:pt x="0" y="5721"/>
                  </a:lnTo>
                  <a:lnTo>
                    <a:pt x="1" y="5949"/>
                  </a:lnTo>
                  <a:lnTo>
                    <a:pt x="57" y="6149"/>
                  </a:lnTo>
                  <a:lnTo>
                    <a:pt x="97" y="6260"/>
                  </a:lnTo>
                  <a:lnTo>
                    <a:pt x="123" y="6355"/>
                  </a:lnTo>
                  <a:lnTo>
                    <a:pt x="134" y="6434"/>
                  </a:lnTo>
                  <a:lnTo>
                    <a:pt x="135" y="6441"/>
                  </a:lnTo>
                  <a:lnTo>
                    <a:pt x="137" y="6451"/>
                  </a:lnTo>
                  <a:lnTo>
                    <a:pt x="137" y="6456"/>
                  </a:lnTo>
                  <a:lnTo>
                    <a:pt x="139" y="6466"/>
                  </a:lnTo>
                  <a:lnTo>
                    <a:pt x="140" y="6498"/>
                  </a:lnTo>
                  <a:lnTo>
                    <a:pt x="142" y="6529"/>
                  </a:lnTo>
                  <a:lnTo>
                    <a:pt x="143" y="6561"/>
                  </a:lnTo>
                  <a:lnTo>
                    <a:pt x="144" y="6696"/>
                  </a:lnTo>
                  <a:lnTo>
                    <a:pt x="145" y="6721"/>
                  </a:lnTo>
                  <a:lnTo>
                    <a:pt x="147" y="6748"/>
                  </a:lnTo>
                  <a:lnTo>
                    <a:pt x="148" y="6767"/>
                  </a:lnTo>
                  <a:lnTo>
                    <a:pt x="149" y="6790"/>
                  </a:lnTo>
                  <a:lnTo>
                    <a:pt x="347" y="7242"/>
                  </a:lnTo>
                  <a:lnTo>
                    <a:pt x="796" y="7470"/>
                  </a:lnTo>
                  <a:lnTo>
                    <a:pt x="917" y="7528"/>
                  </a:lnTo>
                  <a:lnTo>
                    <a:pt x="969" y="7531"/>
                  </a:lnTo>
                  <a:lnTo>
                    <a:pt x="997" y="7989"/>
                  </a:lnTo>
                  <a:lnTo>
                    <a:pt x="1098" y="8306"/>
                  </a:lnTo>
                  <a:lnTo>
                    <a:pt x="1292" y="8623"/>
                  </a:lnTo>
                  <a:lnTo>
                    <a:pt x="1361" y="8781"/>
                  </a:lnTo>
                  <a:lnTo>
                    <a:pt x="1432" y="8781"/>
                  </a:lnTo>
                  <a:lnTo>
                    <a:pt x="1499" y="8940"/>
                  </a:lnTo>
                  <a:lnTo>
                    <a:pt x="1560" y="9098"/>
                  </a:lnTo>
                  <a:lnTo>
                    <a:pt x="1600" y="9098"/>
                  </a:lnTo>
                  <a:lnTo>
                    <a:pt x="1670" y="9415"/>
                  </a:lnTo>
                  <a:lnTo>
                    <a:pt x="1710" y="9415"/>
                  </a:lnTo>
                  <a:lnTo>
                    <a:pt x="1794" y="9574"/>
                  </a:lnTo>
                  <a:lnTo>
                    <a:pt x="1915" y="9574"/>
                  </a:lnTo>
                  <a:lnTo>
                    <a:pt x="2042" y="9732"/>
                  </a:lnTo>
                  <a:lnTo>
                    <a:pt x="2143" y="9732"/>
                  </a:lnTo>
                  <a:lnTo>
                    <a:pt x="2239" y="9574"/>
                  </a:lnTo>
                  <a:lnTo>
                    <a:pt x="2331" y="9257"/>
                  </a:lnTo>
                  <a:lnTo>
                    <a:pt x="2426" y="9098"/>
                  </a:lnTo>
                  <a:lnTo>
                    <a:pt x="2531" y="8781"/>
                  </a:lnTo>
                  <a:lnTo>
                    <a:pt x="2591" y="8940"/>
                  </a:lnTo>
                  <a:lnTo>
                    <a:pt x="2725" y="8940"/>
                  </a:lnTo>
                  <a:lnTo>
                    <a:pt x="2772" y="8781"/>
                  </a:lnTo>
                  <a:lnTo>
                    <a:pt x="2820" y="8781"/>
                  </a:lnTo>
                  <a:lnTo>
                    <a:pt x="2866" y="8623"/>
                  </a:lnTo>
                  <a:lnTo>
                    <a:pt x="2904" y="8623"/>
                  </a:lnTo>
                  <a:lnTo>
                    <a:pt x="2930" y="8464"/>
                  </a:lnTo>
                  <a:lnTo>
                    <a:pt x="2938" y="8147"/>
                  </a:lnTo>
                  <a:lnTo>
                    <a:pt x="2964" y="7989"/>
                  </a:lnTo>
                  <a:lnTo>
                    <a:pt x="3012" y="7830"/>
                  </a:lnTo>
                  <a:lnTo>
                    <a:pt x="3080" y="7830"/>
                  </a:lnTo>
                  <a:lnTo>
                    <a:pt x="3153" y="7672"/>
                  </a:lnTo>
                  <a:lnTo>
                    <a:pt x="3218" y="7514"/>
                  </a:lnTo>
                  <a:lnTo>
                    <a:pt x="3273" y="7514"/>
                  </a:lnTo>
                  <a:lnTo>
                    <a:pt x="3357" y="7197"/>
                  </a:lnTo>
                  <a:lnTo>
                    <a:pt x="3412" y="7038"/>
                  </a:lnTo>
                  <a:lnTo>
                    <a:pt x="3612" y="7197"/>
                  </a:lnTo>
                  <a:lnTo>
                    <a:pt x="3879" y="7197"/>
                  </a:lnTo>
                  <a:lnTo>
                    <a:pt x="4118" y="7355"/>
                  </a:lnTo>
                  <a:lnTo>
                    <a:pt x="4233" y="7514"/>
                  </a:lnTo>
                  <a:lnTo>
                    <a:pt x="4229" y="7514"/>
                  </a:lnTo>
                  <a:lnTo>
                    <a:pt x="4189" y="7672"/>
                  </a:lnTo>
                  <a:lnTo>
                    <a:pt x="4137" y="7830"/>
                  </a:lnTo>
                  <a:lnTo>
                    <a:pt x="4099" y="7830"/>
                  </a:lnTo>
                  <a:lnTo>
                    <a:pt x="4065" y="7989"/>
                  </a:lnTo>
                  <a:lnTo>
                    <a:pt x="4041" y="8147"/>
                  </a:lnTo>
                  <a:lnTo>
                    <a:pt x="4009" y="8306"/>
                  </a:lnTo>
                  <a:lnTo>
                    <a:pt x="3950" y="8464"/>
                  </a:lnTo>
                  <a:lnTo>
                    <a:pt x="4008" y="8623"/>
                  </a:lnTo>
                  <a:lnTo>
                    <a:pt x="4398" y="8623"/>
                  </a:lnTo>
                  <a:lnTo>
                    <a:pt x="4383" y="8781"/>
                  </a:lnTo>
                  <a:lnTo>
                    <a:pt x="4398" y="8940"/>
                  </a:lnTo>
                  <a:lnTo>
                    <a:pt x="4480" y="8940"/>
                  </a:lnTo>
                  <a:lnTo>
                    <a:pt x="4567" y="9098"/>
                  </a:lnTo>
                  <a:lnTo>
                    <a:pt x="4652" y="9098"/>
                  </a:lnTo>
                  <a:lnTo>
                    <a:pt x="4726" y="9257"/>
                  </a:lnTo>
                  <a:lnTo>
                    <a:pt x="4807" y="9098"/>
                  </a:lnTo>
                  <a:lnTo>
                    <a:pt x="4894" y="9098"/>
                  </a:lnTo>
                  <a:lnTo>
                    <a:pt x="4987" y="8940"/>
                  </a:lnTo>
                  <a:lnTo>
                    <a:pt x="5085" y="8940"/>
                  </a:lnTo>
                  <a:lnTo>
                    <a:pt x="5005" y="8781"/>
                  </a:lnTo>
                  <a:lnTo>
                    <a:pt x="4930" y="8781"/>
                  </a:lnTo>
                  <a:lnTo>
                    <a:pt x="4868" y="8623"/>
                  </a:lnTo>
                  <a:lnTo>
                    <a:pt x="4831" y="8464"/>
                  </a:lnTo>
                  <a:lnTo>
                    <a:pt x="4636" y="8464"/>
                  </a:lnTo>
                  <a:lnTo>
                    <a:pt x="4570" y="8306"/>
                  </a:lnTo>
                  <a:lnTo>
                    <a:pt x="4496" y="8147"/>
                  </a:lnTo>
                  <a:lnTo>
                    <a:pt x="4437" y="7989"/>
                  </a:lnTo>
                  <a:lnTo>
                    <a:pt x="4413" y="7830"/>
                  </a:lnTo>
                  <a:lnTo>
                    <a:pt x="4532" y="7830"/>
                  </a:lnTo>
                  <a:lnTo>
                    <a:pt x="4643" y="7989"/>
                  </a:lnTo>
                  <a:lnTo>
                    <a:pt x="4739" y="7989"/>
                  </a:lnTo>
                  <a:lnTo>
                    <a:pt x="4832" y="8147"/>
                  </a:lnTo>
                  <a:lnTo>
                    <a:pt x="4935" y="8306"/>
                  </a:lnTo>
                  <a:lnTo>
                    <a:pt x="5137" y="8306"/>
                  </a:lnTo>
                  <a:lnTo>
                    <a:pt x="5204" y="8464"/>
                  </a:lnTo>
                  <a:lnTo>
                    <a:pt x="5264" y="8623"/>
                  </a:lnTo>
                  <a:lnTo>
                    <a:pt x="5338" y="8781"/>
                  </a:lnTo>
                  <a:lnTo>
                    <a:pt x="5401" y="8940"/>
                  </a:lnTo>
                  <a:lnTo>
                    <a:pt x="5428" y="9098"/>
                  </a:lnTo>
                  <a:lnTo>
                    <a:pt x="5424" y="9257"/>
                  </a:lnTo>
                  <a:lnTo>
                    <a:pt x="5400" y="9257"/>
                  </a:lnTo>
                  <a:lnTo>
                    <a:pt x="5367" y="9415"/>
                  </a:lnTo>
                  <a:lnTo>
                    <a:pt x="5338" y="9574"/>
                  </a:lnTo>
                  <a:lnTo>
                    <a:pt x="5324" y="9891"/>
                  </a:lnTo>
                  <a:lnTo>
                    <a:pt x="5348" y="10061"/>
                  </a:lnTo>
                  <a:lnTo>
                    <a:pt x="5332" y="10017"/>
                  </a:lnTo>
                  <a:lnTo>
                    <a:pt x="5267" y="9887"/>
                  </a:lnTo>
                  <a:lnTo>
                    <a:pt x="5186" y="9765"/>
                  </a:lnTo>
                  <a:lnTo>
                    <a:pt x="5085" y="9648"/>
                  </a:lnTo>
                  <a:lnTo>
                    <a:pt x="5085" y="9555"/>
                  </a:lnTo>
                  <a:lnTo>
                    <a:pt x="4651" y="9322"/>
                  </a:lnTo>
                  <a:lnTo>
                    <a:pt x="4636" y="9322"/>
                  </a:lnTo>
                  <a:lnTo>
                    <a:pt x="4636" y="9291"/>
                  </a:lnTo>
                  <a:lnTo>
                    <a:pt x="4625" y="9578"/>
                  </a:lnTo>
                  <a:lnTo>
                    <a:pt x="4624" y="9723"/>
                  </a:lnTo>
                  <a:lnTo>
                    <a:pt x="4636" y="9819"/>
                  </a:lnTo>
                  <a:lnTo>
                    <a:pt x="4696" y="9912"/>
                  </a:lnTo>
                  <a:lnTo>
                    <a:pt x="4726" y="9943"/>
                  </a:lnTo>
                  <a:lnTo>
                    <a:pt x="4786" y="9974"/>
                  </a:lnTo>
                  <a:lnTo>
                    <a:pt x="4846" y="9912"/>
                  </a:lnTo>
                  <a:lnTo>
                    <a:pt x="4920" y="9943"/>
                  </a:lnTo>
                  <a:lnTo>
                    <a:pt x="4997" y="10012"/>
                  </a:lnTo>
                  <a:lnTo>
                    <a:pt x="5071" y="10116"/>
                  </a:lnTo>
                  <a:lnTo>
                    <a:pt x="5149" y="10212"/>
                  </a:lnTo>
                  <a:lnTo>
                    <a:pt x="5234" y="10254"/>
                  </a:lnTo>
                  <a:lnTo>
                    <a:pt x="5264" y="10254"/>
                  </a:lnTo>
                  <a:lnTo>
                    <a:pt x="5353" y="10192"/>
                  </a:lnTo>
                  <a:lnTo>
                    <a:pt x="5364" y="10181"/>
                  </a:lnTo>
                  <a:lnTo>
                    <a:pt x="5368" y="10208"/>
                  </a:lnTo>
                  <a:lnTo>
                    <a:pt x="5469" y="10683"/>
                  </a:lnTo>
                  <a:lnTo>
                    <a:pt x="5622" y="11000"/>
                  </a:lnTo>
                  <a:lnTo>
                    <a:pt x="5737" y="11158"/>
                  </a:lnTo>
                  <a:lnTo>
                    <a:pt x="5870" y="11158"/>
                  </a:lnTo>
                  <a:lnTo>
                    <a:pt x="6006" y="11317"/>
                  </a:lnTo>
                  <a:lnTo>
                    <a:pt x="6130" y="11475"/>
                  </a:lnTo>
                  <a:lnTo>
                    <a:pt x="6181" y="11475"/>
                  </a:lnTo>
                  <a:lnTo>
                    <a:pt x="6273" y="11634"/>
                  </a:lnTo>
                  <a:lnTo>
                    <a:pt x="6324" y="11634"/>
                  </a:lnTo>
                  <a:lnTo>
                    <a:pt x="6472" y="11792"/>
                  </a:lnTo>
                  <a:lnTo>
                    <a:pt x="6693" y="12109"/>
                  </a:lnTo>
                  <a:lnTo>
                    <a:pt x="6920" y="12268"/>
                  </a:lnTo>
                  <a:lnTo>
                    <a:pt x="7086" y="12426"/>
                  </a:lnTo>
                  <a:lnTo>
                    <a:pt x="7309" y="12426"/>
                  </a:lnTo>
                  <a:lnTo>
                    <a:pt x="7421" y="12585"/>
                  </a:lnTo>
                  <a:lnTo>
                    <a:pt x="7489" y="12743"/>
                  </a:lnTo>
                  <a:lnTo>
                    <a:pt x="7283" y="12743"/>
                  </a:lnTo>
                  <a:lnTo>
                    <a:pt x="7076" y="12585"/>
                  </a:lnTo>
                  <a:lnTo>
                    <a:pt x="6877" y="12426"/>
                  </a:lnTo>
                  <a:lnTo>
                    <a:pt x="6697" y="12268"/>
                  </a:lnTo>
                  <a:lnTo>
                    <a:pt x="6697" y="12426"/>
                  </a:lnTo>
                  <a:lnTo>
                    <a:pt x="6458" y="12426"/>
                  </a:lnTo>
                  <a:lnTo>
                    <a:pt x="6488" y="12585"/>
                  </a:lnTo>
                  <a:lnTo>
                    <a:pt x="6458" y="12585"/>
                  </a:lnTo>
                  <a:lnTo>
                    <a:pt x="6428" y="12743"/>
                  </a:lnTo>
                  <a:lnTo>
                    <a:pt x="6264" y="12743"/>
                  </a:lnTo>
                  <a:lnTo>
                    <a:pt x="6277" y="12902"/>
                  </a:lnTo>
                  <a:lnTo>
                    <a:pt x="6292" y="13060"/>
                  </a:lnTo>
                  <a:lnTo>
                    <a:pt x="6304" y="13060"/>
                  </a:lnTo>
                  <a:lnTo>
                    <a:pt x="6309" y="13219"/>
                  </a:lnTo>
                  <a:lnTo>
                    <a:pt x="6608" y="13219"/>
                  </a:lnTo>
                  <a:lnTo>
                    <a:pt x="6714" y="13377"/>
                  </a:lnTo>
                  <a:lnTo>
                    <a:pt x="6830" y="13694"/>
                  </a:lnTo>
                  <a:lnTo>
                    <a:pt x="6954" y="13853"/>
                  </a:lnTo>
                  <a:lnTo>
                    <a:pt x="7086" y="14011"/>
                  </a:lnTo>
                  <a:lnTo>
                    <a:pt x="7130" y="14170"/>
                  </a:lnTo>
                  <a:lnTo>
                    <a:pt x="7190" y="14170"/>
                  </a:lnTo>
                  <a:lnTo>
                    <a:pt x="7265" y="14328"/>
                  </a:lnTo>
                  <a:lnTo>
                    <a:pt x="7389" y="14328"/>
                  </a:lnTo>
                  <a:lnTo>
                    <a:pt x="7528" y="14486"/>
                  </a:lnTo>
                  <a:lnTo>
                    <a:pt x="7670" y="14486"/>
                  </a:lnTo>
                  <a:lnTo>
                    <a:pt x="7802" y="14645"/>
                  </a:lnTo>
                  <a:lnTo>
                    <a:pt x="7880" y="14645"/>
                  </a:lnTo>
                  <a:lnTo>
                    <a:pt x="7944" y="14803"/>
                  </a:lnTo>
                  <a:lnTo>
                    <a:pt x="8008" y="14803"/>
                  </a:lnTo>
                  <a:lnTo>
                    <a:pt x="8086" y="14962"/>
                  </a:lnTo>
                  <a:lnTo>
                    <a:pt x="8225" y="15120"/>
                  </a:lnTo>
                  <a:lnTo>
                    <a:pt x="8514" y="15279"/>
                  </a:lnTo>
                  <a:lnTo>
                    <a:pt x="8653" y="15437"/>
                  </a:lnTo>
                  <a:lnTo>
                    <a:pt x="8773" y="15437"/>
                  </a:lnTo>
                  <a:lnTo>
                    <a:pt x="8830" y="15596"/>
                  </a:lnTo>
                  <a:lnTo>
                    <a:pt x="8892" y="15754"/>
                  </a:lnTo>
                  <a:lnTo>
                    <a:pt x="8933" y="15913"/>
                  </a:lnTo>
                  <a:lnTo>
                    <a:pt x="8946" y="16071"/>
                  </a:lnTo>
                  <a:lnTo>
                    <a:pt x="8974" y="16230"/>
                  </a:lnTo>
                  <a:lnTo>
                    <a:pt x="9057" y="16388"/>
                  </a:lnTo>
                  <a:lnTo>
                    <a:pt x="9288" y="16388"/>
                  </a:lnTo>
                  <a:lnTo>
                    <a:pt x="9409" y="16547"/>
                  </a:lnTo>
                  <a:lnTo>
                    <a:pt x="9520" y="16388"/>
                  </a:lnTo>
                  <a:lnTo>
                    <a:pt x="9594" y="16388"/>
                  </a:lnTo>
                  <a:lnTo>
                    <a:pt x="9669" y="16230"/>
                  </a:lnTo>
                  <a:lnTo>
                    <a:pt x="9930" y="16230"/>
                  </a:lnTo>
                  <a:lnTo>
                    <a:pt x="10128" y="16071"/>
                  </a:lnTo>
                  <a:lnTo>
                    <a:pt x="10535" y="16071"/>
                  </a:lnTo>
                  <a:lnTo>
                    <a:pt x="10744" y="16230"/>
                  </a:lnTo>
                  <a:lnTo>
                    <a:pt x="10940" y="16388"/>
                  </a:lnTo>
                  <a:lnTo>
                    <a:pt x="11150" y="16547"/>
                  </a:lnTo>
                  <a:lnTo>
                    <a:pt x="11510" y="16547"/>
                  </a:lnTo>
                  <a:lnTo>
                    <a:pt x="11616" y="16705"/>
                  </a:lnTo>
                  <a:lnTo>
                    <a:pt x="11819" y="16705"/>
                  </a:lnTo>
                  <a:lnTo>
                    <a:pt x="11884" y="16774"/>
                  </a:lnTo>
                  <a:lnTo>
                    <a:pt x="11808" y="16754"/>
                  </a:lnTo>
                  <a:lnTo>
                    <a:pt x="11472" y="16698"/>
                  </a:lnTo>
                  <a:lnTo>
                    <a:pt x="11130" y="16669"/>
                  </a:lnTo>
                  <a:lnTo>
                    <a:pt x="10834" y="16673"/>
                  </a:lnTo>
                  <a:lnTo>
                    <a:pt x="10819" y="16642"/>
                  </a:lnTo>
                  <a:lnTo>
                    <a:pt x="10640" y="16642"/>
                  </a:lnTo>
                  <a:lnTo>
                    <a:pt x="10595" y="16689"/>
                  </a:lnTo>
                  <a:lnTo>
                    <a:pt x="10565" y="16751"/>
                  </a:lnTo>
                  <a:lnTo>
                    <a:pt x="10595" y="16875"/>
                  </a:lnTo>
                  <a:lnTo>
                    <a:pt x="10595" y="16937"/>
                  </a:lnTo>
                  <a:lnTo>
                    <a:pt x="10968" y="17404"/>
                  </a:lnTo>
                  <a:lnTo>
                    <a:pt x="11371" y="17404"/>
                  </a:lnTo>
                  <a:lnTo>
                    <a:pt x="11533" y="17410"/>
                  </a:lnTo>
                  <a:lnTo>
                    <a:pt x="11700" y="17421"/>
                  </a:lnTo>
                  <a:lnTo>
                    <a:pt x="11867" y="17423"/>
                  </a:lnTo>
                  <a:lnTo>
                    <a:pt x="12028" y="17404"/>
                  </a:lnTo>
                  <a:lnTo>
                    <a:pt x="12103" y="17404"/>
                  </a:lnTo>
                  <a:lnTo>
                    <a:pt x="12178" y="17372"/>
                  </a:lnTo>
                  <a:lnTo>
                    <a:pt x="12312" y="17326"/>
                  </a:lnTo>
                  <a:lnTo>
                    <a:pt x="12342" y="17233"/>
                  </a:lnTo>
                  <a:lnTo>
                    <a:pt x="12372" y="17202"/>
                  </a:lnTo>
                  <a:lnTo>
                    <a:pt x="12342" y="17155"/>
                  </a:lnTo>
                  <a:lnTo>
                    <a:pt x="12342" y="17145"/>
                  </a:lnTo>
                  <a:lnTo>
                    <a:pt x="12372" y="17181"/>
                  </a:lnTo>
                  <a:lnTo>
                    <a:pt x="12475" y="17181"/>
                  </a:lnTo>
                  <a:lnTo>
                    <a:pt x="12687" y="17498"/>
                  </a:lnTo>
                  <a:lnTo>
                    <a:pt x="12790" y="17498"/>
                  </a:lnTo>
                  <a:lnTo>
                    <a:pt x="13166" y="17897"/>
                  </a:lnTo>
                  <a:lnTo>
                    <a:pt x="13085" y="17881"/>
                  </a:lnTo>
                  <a:lnTo>
                    <a:pt x="12818" y="17862"/>
                  </a:lnTo>
                  <a:lnTo>
                    <a:pt x="12547" y="17856"/>
                  </a:lnTo>
                  <a:lnTo>
                    <a:pt x="12357" y="17854"/>
                  </a:lnTo>
                  <a:lnTo>
                    <a:pt x="12282" y="17777"/>
                  </a:lnTo>
                  <a:lnTo>
                    <a:pt x="12103" y="17775"/>
                  </a:lnTo>
                  <a:lnTo>
                    <a:pt x="11926" y="17794"/>
                  </a:lnTo>
                  <a:lnTo>
                    <a:pt x="11751" y="17805"/>
                  </a:lnTo>
                  <a:lnTo>
                    <a:pt x="11580" y="17777"/>
                  </a:lnTo>
                  <a:lnTo>
                    <a:pt x="11521" y="17714"/>
                  </a:lnTo>
                  <a:lnTo>
                    <a:pt x="11431" y="17590"/>
                  </a:lnTo>
                  <a:lnTo>
                    <a:pt x="11246" y="17579"/>
                  </a:lnTo>
                  <a:lnTo>
                    <a:pt x="11147" y="17577"/>
                  </a:lnTo>
                  <a:lnTo>
                    <a:pt x="11073" y="17590"/>
                  </a:lnTo>
                  <a:lnTo>
                    <a:pt x="11073" y="17668"/>
                  </a:lnTo>
                  <a:lnTo>
                    <a:pt x="10998" y="17699"/>
                  </a:lnTo>
                  <a:lnTo>
                    <a:pt x="10938" y="17668"/>
                  </a:lnTo>
                  <a:lnTo>
                    <a:pt x="10505" y="17668"/>
                  </a:lnTo>
                  <a:lnTo>
                    <a:pt x="10460" y="17637"/>
                  </a:lnTo>
                  <a:lnTo>
                    <a:pt x="10414" y="17790"/>
                  </a:lnTo>
                  <a:lnTo>
                    <a:pt x="10395" y="17871"/>
                  </a:lnTo>
                  <a:lnTo>
                    <a:pt x="10401" y="17932"/>
                  </a:lnTo>
                  <a:lnTo>
                    <a:pt x="10486" y="17937"/>
                  </a:lnTo>
                  <a:lnTo>
                    <a:pt x="10582" y="17903"/>
                  </a:lnTo>
                  <a:lnTo>
                    <a:pt x="10680" y="17860"/>
                  </a:lnTo>
                  <a:lnTo>
                    <a:pt x="10774" y="17839"/>
                  </a:lnTo>
                  <a:lnTo>
                    <a:pt x="10849" y="17839"/>
                  </a:lnTo>
                  <a:lnTo>
                    <a:pt x="10893" y="17948"/>
                  </a:lnTo>
                  <a:lnTo>
                    <a:pt x="10938" y="18010"/>
                  </a:lnTo>
                  <a:lnTo>
                    <a:pt x="11116" y="18009"/>
                  </a:lnTo>
                  <a:lnTo>
                    <a:pt x="11261" y="18037"/>
                  </a:lnTo>
                  <a:lnTo>
                    <a:pt x="11398" y="18071"/>
                  </a:lnTo>
                  <a:lnTo>
                    <a:pt x="11550" y="18088"/>
                  </a:lnTo>
                  <a:lnTo>
                    <a:pt x="11640" y="18088"/>
                  </a:lnTo>
                  <a:lnTo>
                    <a:pt x="11580" y="18134"/>
                  </a:lnTo>
                  <a:lnTo>
                    <a:pt x="11643" y="18130"/>
                  </a:lnTo>
                  <a:lnTo>
                    <a:pt x="11610" y="18134"/>
                  </a:lnTo>
                  <a:lnTo>
                    <a:pt x="11685" y="18134"/>
                  </a:lnTo>
                  <a:lnTo>
                    <a:pt x="11625" y="18181"/>
                  </a:lnTo>
                  <a:lnTo>
                    <a:pt x="11963" y="18159"/>
                  </a:lnTo>
                  <a:lnTo>
                    <a:pt x="12350" y="18159"/>
                  </a:lnTo>
                  <a:lnTo>
                    <a:pt x="12969" y="18181"/>
                  </a:lnTo>
                  <a:lnTo>
                    <a:pt x="12969" y="18134"/>
                  </a:lnTo>
                  <a:lnTo>
                    <a:pt x="12924" y="18130"/>
                  </a:lnTo>
                  <a:lnTo>
                    <a:pt x="12924" y="18088"/>
                  </a:lnTo>
                  <a:lnTo>
                    <a:pt x="13014" y="18088"/>
                  </a:lnTo>
                  <a:lnTo>
                    <a:pt x="13103" y="18119"/>
                  </a:lnTo>
                  <a:lnTo>
                    <a:pt x="13178" y="18088"/>
                  </a:lnTo>
                  <a:lnTo>
                    <a:pt x="13223" y="18072"/>
                  </a:lnTo>
                  <a:lnTo>
                    <a:pt x="13268" y="18025"/>
                  </a:lnTo>
                  <a:lnTo>
                    <a:pt x="13268" y="17973"/>
                  </a:lnTo>
                  <a:lnTo>
                    <a:pt x="13332" y="17973"/>
                  </a:lnTo>
                  <a:lnTo>
                    <a:pt x="13434" y="18131"/>
                  </a:lnTo>
                  <a:lnTo>
                    <a:pt x="13538" y="18131"/>
                  </a:lnTo>
                  <a:lnTo>
                    <a:pt x="13641" y="18290"/>
                  </a:lnTo>
                  <a:lnTo>
                    <a:pt x="13737" y="18290"/>
                  </a:lnTo>
                  <a:lnTo>
                    <a:pt x="13826" y="18448"/>
                  </a:lnTo>
                  <a:lnTo>
                    <a:pt x="13999" y="18607"/>
                  </a:lnTo>
                  <a:lnTo>
                    <a:pt x="14111" y="18765"/>
                  </a:lnTo>
                  <a:lnTo>
                    <a:pt x="14221" y="18765"/>
                  </a:lnTo>
                  <a:lnTo>
                    <a:pt x="14329" y="18924"/>
                  </a:lnTo>
                  <a:lnTo>
                    <a:pt x="14388" y="19014"/>
                  </a:lnTo>
                  <a:lnTo>
                    <a:pt x="14290" y="18944"/>
                  </a:lnTo>
                  <a:lnTo>
                    <a:pt x="14052" y="18745"/>
                  </a:lnTo>
                  <a:lnTo>
                    <a:pt x="13925" y="18662"/>
                  </a:lnTo>
                  <a:lnTo>
                    <a:pt x="13855" y="18642"/>
                  </a:lnTo>
                  <a:lnTo>
                    <a:pt x="13711" y="18643"/>
                  </a:lnTo>
                  <a:lnTo>
                    <a:pt x="13641" y="18631"/>
                  </a:lnTo>
                  <a:lnTo>
                    <a:pt x="13569" y="18601"/>
                  </a:lnTo>
                  <a:lnTo>
                    <a:pt x="13490" y="18550"/>
                  </a:lnTo>
                  <a:lnTo>
                    <a:pt x="13408" y="18505"/>
                  </a:lnTo>
                  <a:lnTo>
                    <a:pt x="13327" y="18491"/>
                  </a:lnTo>
                  <a:lnTo>
                    <a:pt x="13268" y="18491"/>
                  </a:lnTo>
                  <a:lnTo>
                    <a:pt x="13253" y="18538"/>
                  </a:lnTo>
                  <a:lnTo>
                    <a:pt x="13193" y="18538"/>
                  </a:lnTo>
                  <a:lnTo>
                    <a:pt x="13133" y="18491"/>
                  </a:lnTo>
                  <a:lnTo>
                    <a:pt x="13103" y="18476"/>
                  </a:lnTo>
                  <a:lnTo>
                    <a:pt x="13044" y="18476"/>
                  </a:lnTo>
                  <a:lnTo>
                    <a:pt x="13044" y="18538"/>
                  </a:lnTo>
                  <a:lnTo>
                    <a:pt x="13014" y="18538"/>
                  </a:lnTo>
                  <a:lnTo>
                    <a:pt x="12996" y="18544"/>
                  </a:lnTo>
                  <a:lnTo>
                    <a:pt x="12846" y="18562"/>
                  </a:lnTo>
                  <a:lnTo>
                    <a:pt x="12745" y="18586"/>
                  </a:lnTo>
                  <a:lnTo>
                    <a:pt x="12670" y="18631"/>
                  </a:lnTo>
                  <a:lnTo>
                    <a:pt x="12670" y="18709"/>
                  </a:lnTo>
                  <a:lnTo>
                    <a:pt x="12715" y="18802"/>
                  </a:lnTo>
                  <a:lnTo>
                    <a:pt x="12790" y="18834"/>
                  </a:lnTo>
                  <a:lnTo>
                    <a:pt x="12831" y="18868"/>
                  </a:lnTo>
                  <a:lnTo>
                    <a:pt x="12795" y="18874"/>
                  </a:lnTo>
                  <a:lnTo>
                    <a:pt x="12755" y="18862"/>
                  </a:lnTo>
                  <a:lnTo>
                    <a:pt x="12646" y="18832"/>
                  </a:lnTo>
                  <a:lnTo>
                    <a:pt x="12535" y="18811"/>
                  </a:lnTo>
                  <a:lnTo>
                    <a:pt x="12417" y="18802"/>
                  </a:lnTo>
                  <a:lnTo>
                    <a:pt x="12352" y="18847"/>
                  </a:lnTo>
                  <a:lnTo>
                    <a:pt x="12342" y="18849"/>
                  </a:lnTo>
                  <a:lnTo>
                    <a:pt x="12333" y="18861"/>
                  </a:lnTo>
                  <a:lnTo>
                    <a:pt x="12327" y="18865"/>
                  </a:lnTo>
                  <a:lnTo>
                    <a:pt x="12252" y="18911"/>
                  </a:lnTo>
                  <a:lnTo>
                    <a:pt x="12178" y="18973"/>
                  </a:lnTo>
                  <a:lnTo>
                    <a:pt x="11996" y="18873"/>
                  </a:lnTo>
                  <a:lnTo>
                    <a:pt x="11821" y="18787"/>
                  </a:lnTo>
                  <a:lnTo>
                    <a:pt x="11638" y="18724"/>
                  </a:lnTo>
                  <a:lnTo>
                    <a:pt x="11431" y="18694"/>
                  </a:lnTo>
                  <a:lnTo>
                    <a:pt x="11431" y="19175"/>
                  </a:lnTo>
                  <a:lnTo>
                    <a:pt x="11596" y="19281"/>
                  </a:lnTo>
                  <a:lnTo>
                    <a:pt x="11789" y="19346"/>
                  </a:lnTo>
                  <a:lnTo>
                    <a:pt x="11994" y="19377"/>
                  </a:lnTo>
                  <a:lnTo>
                    <a:pt x="12237" y="19377"/>
                  </a:lnTo>
                  <a:lnTo>
                    <a:pt x="12312" y="19362"/>
                  </a:lnTo>
                  <a:lnTo>
                    <a:pt x="12357" y="19346"/>
                  </a:lnTo>
                  <a:lnTo>
                    <a:pt x="12417" y="19308"/>
                  </a:lnTo>
                  <a:lnTo>
                    <a:pt x="12567" y="19174"/>
                  </a:lnTo>
                  <a:lnTo>
                    <a:pt x="12611" y="19144"/>
                  </a:lnTo>
                  <a:lnTo>
                    <a:pt x="12641" y="19129"/>
                  </a:lnTo>
                  <a:lnTo>
                    <a:pt x="12775" y="19222"/>
                  </a:lnTo>
                  <a:lnTo>
                    <a:pt x="12820" y="19222"/>
                  </a:lnTo>
                  <a:lnTo>
                    <a:pt x="12934" y="19231"/>
                  </a:lnTo>
                  <a:lnTo>
                    <a:pt x="13051" y="19236"/>
                  </a:lnTo>
                  <a:lnTo>
                    <a:pt x="13283" y="19238"/>
                  </a:lnTo>
                  <a:lnTo>
                    <a:pt x="13283" y="19067"/>
                  </a:lnTo>
                  <a:lnTo>
                    <a:pt x="13223" y="19004"/>
                  </a:lnTo>
                  <a:lnTo>
                    <a:pt x="13178" y="18973"/>
                  </a:lnTo>
                  <a:lnTo>
                    <a:pt x="13118" y="18942"/>
                  </a:lnTo>
                  <a:lnTo>
                    <a:pt x="13074" y="18911"/>
                  </a:lnTo>
                  <a:lnTo>
                    <a:pt x="13369" y="18969"/>
                  </a:lnTo>
                  <a:lnTo>
                    <a:pt x="13613" y="19069"/>
                  </a:lnTo>
                  <a:lnTo>
                    <a:pt x="13848" y="19171"/>
                  </a:lnTo>
                  <a:lnTo>
                    <a:pt x="14119" y="19238"/>
                  </a:lnTo>
                  <a:lnTo>
                    <a:pt x="14453" y="19585"/>
                  </a:lnTo>
                  <a:lnTo>
                    <a:pt x="15001" y="19751"/>
                  </a:lnTo>
                  <a:lnTo>
                    <a:pt x="15194" y="19782"/>
                  </a:lnTo>
                  <a:lnTo>
                    <a:pt x="15239" y="19782"/>
                  </a:lnTo>
                  <a:lnTo>
                    <a:pt x="15313" y="19766"/>
                  </a:lnTo>
                  <a:lnTo>
                    <a:pt x="15358" y="19750"/>
                  </a:lnTo>
                  <a:lnTo>
                    <a:pt x="15538" y="19657"/>
                  </a:lnTo>
                  <a:lnTo>
                    <a:pt x="15582" y="19735"/>
                  </a:lnTo>
                  <a:lnTo>
                    <a:pt x="15612" y="19813"/>
                  </a:lnTo>
                  <a:lnTo>
                    <a:pt x="15642" y="19906"/>
                  </a:lnTo>
                  <a:lnTo>
                    <a:pt x="16180" y="20279"/>
                  </a:lnTo>
                  <a:lnTo>
                    <a:pt x="16398" y="20454"/>
                  </a:lnTo>
                  <a:lnTo>
                    <a:pt x="16509" y="20537"/>
                  </a:lnTo>
                  <a:lnTo>
                    <a:pt x="16628" y="20605"/>
                  </a:lnTo>
                  <a:lnTo>
                    <a:pt x="16687" y="20636"/>
                  </a:lnTo>
                  <a:lnTo>
                    <a:pt x="16777" y="20636"/>
                  </a:lnTo>
                  <a:lnTo>
                    <a:pt x="16941" y="20668"/>
                  </a:lnTo>
                  <a:lnTo>
                    <a:pt x="16956" y="20730"/>
                  </a:lnTo>
                  <a:lnTo>
                    <a:pt x="16941" y="20839"/>
                  </a:lnTo>
                  <a:lnTo>
                    <a:pt x="16986" y="20885"/>
                  </a:lnTo>
                  <a:lnTo>
                    <a:pt x="17052" y="20929"/>
                  </a:lnTo>
                  <a:lnTo>
                    <a:pt x="17211" y="21012"/>
                  </a:lnTo>
                  <a:lnTo>
                    <a:pt x="17349" y="21096"/>
                  </a:lnTo>
                  <a:lnTo>
                    <a:pt x="17831" y="21451"/>
                  </a:lnTo>
                  <a:lnTo>
                    <a:pt x="18136" y="21600"/>
                  </a:lnTo>
                  <a:lnTo>
                    <a:pt x="18181" y="21569"/>
                  </a:lnTo>
                  <a:lnTo>
                    <a:pt x="18211" y="21507"/>
                  </a:lnTo>
                  <a:lnTo>
                    <a:pt x="18181" y="21398"/>
                  </a:lnTo>
                  <a:lnTo>
                    <a:pt x="18151" y="21336"/>
                  </a:lnTo>
                  <a:lnTo>
                    <a:pt x="18085" y="21173"/>
                  </a:lnTo>
                  <a:lnTo>
                    <a:pt x="18028" y="21021"/>
                  </a:lnTo>
                  <a:lnTo>
                    <a:pt x="17987" y="20864"/>
                  </a:lnTo>
                  <a:lnTo>
                    <a:pt x="17972" y="20683"/>
                  </a:lnTo>
                  <a:lnTo>
                    <a:pt x="17800" y="20530"/>
                  </a:lnTo>
                  <a:lnTo>
                    <a:pt x="17632" y="20434"/>
                  </a:lnTo>
                  <a:lnTo>
                    <a:pt x="17447" y="20386"/>
                  </a:lnTo>
                  <a:lnTo>
                    <a:pt x="17225" y="20372"/>
                  </a:lnTo>
                  <a:lnTo>
                    <a:pt x="17195" y="20372"/>
                  </a:lnTo>
                  <a:lnTo>
                    <a:pt x="17150" y="20279"/>
                  </a:lnTo>
                  <a:lnTo>
                    <a:pt x="17101" y="20214"/>
                  </a:lnTo>
                  <a:lnTo>
                    <a:pt x="17044" y="20157"/>
                  </a:lnTo>
                  <a:lnTo>
                    <a:pt x="16926" y="20046"/>
                  </a:lnTo>
                  <a:lnTo>
                    <a:pt x="16765" y="19858"/>
                  </a:lnTo>
                  <a:lnTo>
                    <a:pt x="16702" y="19797"/>
                  </a:lnTo>
                  <a:lnTo>
                    <a:pt x="16672" y="19750"/>
                  </a:lnTo>
                  <a:lnTo>
                    <a:pt x="16628" y="19720"/>
                  </a:lnTo>
                  <a:lnTo>
                    <a:pt x="16583" y="19704"/>
                  </a:lnTo>
                  <a:lnTo>
                    <a:pt x="16543" y="19686"/>
                  </a:lnTo>
                  <a:lnTo>
                    <a:pt x="16510" y="19677"/>
                  </a:lnTo>
                  <a:lnTo>
                    <a:pt x="16446" y="19673"/>
                  </a:lnTo>
                  <a:lnTo>
                    <a:pt x="16314" y="19673"/>
                  </a:lnTo>
                  <a:lnTo>
                    <a:pt x="16151" y="19626"/>
                  </a:lnTo>
                  <a:lnTo>
                    <a:pt x="16019" y="19508"/>
                  </a:lnTo>
                  <a:lnTo>
                    <a:pt x="15915" y="19352"/>
                  </a:lnTo>
                  <a:lnTo>
                    <a:pt x="15836" y="19191"/>
                  </a:lnTo>
                  <a:lnTo>
                    <a:pt x="15806" y="19113"/>
                  </a:lnTo>
                  <a:lnTo>
                    <a:pt x="15762" y="19020"/>
                  </a:lnTo>
                  <a:lnTo>
                    <a:pt x="15762" y="18942"/>
                  </a:lnTo>
                  <a:lnTo>
                    <a:pt x="15657" y="18973"/>
                  </a:lnTo>
                  <a:lnTo>
                    <a:pt x="15612" y="19004"/>
                  </a:lnTo>
                  <a:lnTo>
                    <a:pt x="15538" y="19082"/>
                  </a:lnTo>
                  <a:lnTo>
                    <a:pt x="15478" y="19020"/>
                  </a:lnTo>
                  <a:lnTo>
                    <a:pt x="15433" y="18958"/>
                  </a:lnTo>
                  <a:lnTo>
                    <a:pt x="15254" y="18958"/>
                  </a:lnTo>
                  <a:lnTo>
                    <a:pt x="15209" y="19036"/>
                  </a:lnTo>
                  <a:lnTo>
                    <a:pt x="15119" y="19051"/>
                  </a:lnTo>
                  <a:lnTo>
                    <a:pt x="15090" y="19098"/>
                  </a:lnTo>
                  <a:lnTo>
                    <a:pt x="15090" y="19300"/>
                  </a:lnTo>
                  <a:lnTo>
                    <a:pt x="15009" y="19260"/>
                  </a:lnTo>
                  <a:lnTo>
                    <a:pt x="14835" y="19169"/>
                  </a:lnTo>
                  <a:lnTo>
                    <a:pt x="14746" y="19129"/>
                  </a:lnTo>
                  <a:lnTo>
                    <a:pt x="14665" y="19110"/>
                  </a:lnTo>
                  <a:lnTo>
                    <a:pt x="14582" y="19094"/>
                  </a:lnTo>
                  <a:lnTo>
                    <a:pt x="14537" y="19082"/>
                  </a:lnTo>
                  <a:lnTo>
                    <a:pt x="15075" y="19082"/>
                  </a:lnTo>
                  <a:lnTo>
                    <a:pt x="15067" y="18607"/>
                  </a:lnTo>
                  <a:lnTo>
                    <a:pt x="15075" y="18448"/>
                  </a:lnTo>
                  <a:lnTo>
                    <a:pt x="15105" y="18290"/>
                  </a:lnTo>
                  <a:lnTo>
                    <a:pt x="14898" y="18131"/>
                  </a:lnTo>
                  <a:lnTo>
                    <a:pt x="14253" y="17656"/>
                  </a:lnTo>
                  <a:lnTo>
                    <a:pt x="14099" y="17656"/>
                  </a:lnTo>
                  <a:lnTo>
                    <a:pt x="13951" y="17498"/>
                  </a:lnTo>
                  <a:lnTo>
                    <a:pt x="13808" y="17498"/>
                  </a:lnTo>
                  <a:lnTo>
                    <a:pt x="13671" y="17339"/>
                  </a:lnTo>
                  <a:lnTo>
                    <a:pt x="13671" y="16547"/>
                  </a:lnTo>
                  <a:lnTo>
                    <a:pt x="13570" y="16547"/>
                  </a:lnTo>
                  <a:lnTo>
                    <a:pt x="13467" y="16388"/>
                  </a:lnTo>
                  <a:lnTo>
                    <a:pt x="13253" y="16388"/>
                  </a:lnTo>
                  <a:lnTo>
                    <a:pt x="13163" y="16230"/>
                  </a:lnTo>
                  <a:lnTo>
                    <a:pt x="12984" y="16230"/>
                  </a:lnTo>
                  <a:lnTo>
                    <a:pt x="12892" y="16071"/>
                  </a:lnTo>
                  <a:lnTo>
                    <a:pt x="12812" y="15913"/>
                  </a:lnTo>
                  <a:lnTo>
                    <a:pt x="12732" y="15913"/>
                  </a:lnTo>
                  <a:lnTo>
                    <a:pt x="12641" y="15754"/>
                  </a:lnTo>
                  <a:lnTo>
                    <a:pt x="12501" y="15596"/>
                  </a:lnTo>
                  <a:lnTo>
                    <a:pt x="12355" y="15437"/>
                  </a:lnTo>
                  <a:lnTo>
                    <a:pt x="12058" y="15120"/>
                  </a:lnTo>
                  <a:lnTo>
                    <a:pt x="11997" y="15120"/>
                  </a:lnTo>
                  <a:lnTo>
                    <a:pt x="11865" y="14962"/>
                  </a:lnTo>
                  <a:lnTo>
                    <a:pt x="11804" y="14962"/>
                  </a:lnTo>
                  <a:lnTo>
                    <a:pt x="11760" y="14803"/>
                  </a:lnTo>
                  <a:lnTo>
                    <a:pt x="11700" y="14803"/>
                  </a:lnTo>
                  <a:lnTo>
                    <a:pt x="11685" y="14645"/>
                  </a:lnTo>
                  <a:lnTo>
                    <a:pt x="11625" y="14486"/>
                  </a:lnTo>
                  <a:lnTo>
                    <a:pt x="11502" y="14328"/>
                  </a:lnTo>
                  <a:lnTo>
                    <a:pt x="11345" y="14011"/>
                  </a:lnTo>
                  <a:lnTo>
                    <a:pt x="10998" y="13694"/>
                  </a:lnTo>
                  <a:lnTo>
                    <a:pt x="10505" y="13694"/>
                  </a:lnTo>
                  <a:lnTo>
                    <a:pt x="10413" y="13377"/>
                  </a:lnTo>
                  <a:lnTo>
                    <a:pt x="10330" y="13219"/>
                  </a:lnTo>
                  <a:lnTo>
                    <a:pt x="10241" y="13060"/>
                  </a:lnTo>
                  <a:lnTo>
                    <a:pt x="10132" y="12902"/>
                  </a:lnTo>
                  <a:lnTo>
                    <a:pt x="10147" y="12743"/>
                  </a:lnTo>
                  <a:lnTo>
                    <a:pt x="10132" y="12743"/>
                  </a:lnTo>
                  <a:lnTo>
                    <a:pt x="10097" y="12642"/>
                  </a:lnTo>
                  <a:lnTo>
                    <a:pt x="10162" y="12710"/>
                  </a:lnTo>
                  <a:lnTo>
                    <a:pt x="10176" y="12663"/>
                  </a:lnTo>
                  <a:lnTo>
                    <a:pt x="10206" y="12663"/>
                  </a:lnTo>
                  <a:lnTo>
                    <a:pt x="10162" y="12601"/>
                  </a:lnTo>
                  <a:lnTo>
                    <a:pt x="10107" y="12473"/>
                  </a:lnTo>
                  <a:lnTo>
                    <a:pt x="10069" y="12304"/>
                  </a:lnTo>
                  <a:lnTo>
                    <a:pt x="10068" y="12300"/>
                  </a:lnTo>
                  <a:lnTo>
                    <a:pt x="10036" y="12118"/>
                  </a:lnTo>
                  <a:lnTo>
                    <a:pt x="9998" y="11964"/>
                  </a:lnTo>
                  <a:lnTo>
                    <a:pt x="9955" y="11861"/>
                  </a:lnTo>
                  <a:lnTo>
                    <a:pt x="9913" y="11782"/>
                  </a:lnTo>
                  <a:lnTo>
                    <a:pt x="9913" y="11951"/>
                  </a:lnTo>
                  <a:lnTo>
                    <a:pt x="9872" y="11951"/>
                  </a:lnTo>
                  <a:lnTo>
                    <a:pt x="9823" y="11792"/>
                  </a:lnTo>
                  <a:lnTo>
                    <a:pt x="9788" y="11792"/>
                  </a:lnTo>
                  <a:lnTo>
                    <a:pt x="9788" y="11674"/>
                  </a:lnTo>
                  <a:lnTo>
                    <a:pt x="9812" y="11731"/>
                  </a:lnTo>
                  <a:lnTo>
                    <a:pt x="9899" y="11917"/>
                  </a:lnTo>
                  <a:lnTo>
                    <a:pt x="9913" y="11951"/>
                  </a:lnTo>
                  <a:lnTo>
                    <a:pt x="9913" y="11782"/>
                  </a:lnTo>
                  <a:lnTo>
                    <a:pt x="9902" y="11762"/>
                  </a:lnTo>
                  <a:lnTo>
                    <a:pt x="9852" y="11662"/>
                  </a:lnTo>
                  <a:lnTo>
                    <a:pt x="9818" y="11560"/>
                  </a:lnTo>
                  <a:lnTo>
                    <a:pt x="9818" y="11342"/>
                  </a:lnTo>
                  <a:lnTo>
                    <a:pt x="9803" y="11295"/>
                  </a:lnTo>
                  <a:lnTo>
                    <a:pt x="9788" y="11280"/>
                  </a:lnTo>
                  <a:lnTo>
                    <a:pt x="9766" y="11264"/>
                  </a:lnTo>
                  <a:lnTo>
                    <a:pt x="9766" y="11439"/>
                  </a:lnTo>
                  <a:lnTo>
                    <a:pt x="9765" y="11475"/>
                  </a:lnTo>
                  <a:lnTo>
                    <a:pt x="9714" y="11475"/>
                  </a:lnTo>
                  <a:lnTo>
                    <a:pt x="9570" y="11158"/>
                  </a:lnTo>
                  <a:lnTo>
                    <a:pt x="9447" y="11000"/>
                  </a:lnTo>
                  <a:lnTo>
                    <a:pt x="9338" y="10842"/>
                  </a:lnTo>
                  <a:lnTo>
                    <a:pt x="9236" y="10683"/>
                  </a:lnTo>
                  <a:lnTo>
                    <a:pt x="9193" y="10525"/>
                  </a:lnTo>
                  <a:lnTo>
                    <a:pt x="9152" y="10525"/>
                  </a:lnTo>
                  <a:lnTo>
                    <a:pt x="9108" y="10366"/>
                  </a:lnTo>
                  <a:lnTo>
                    <a:pt x="8980" y="10366"/>
                  </a:lnTo>
                  <a:lnTo>
                    <a:pt x="8891" y="10208"/>
                  </a:lnTo>
                  <a:lnTo>
                    <a:pt x="8622" y="10208"/>
                  </a:lnTo>
                  <a:lnTo>
                    <a:pt x="8530" y="10049"/>
                  </a:lnTo>
                  <a:lnTo>
                    <a:pt x="8445" y="9891"/>
                  </a:lnTo>
                  <a:lnTo>
                    <a:pt x="8370" y="9891"/>
                  </a:lnTo>
                  <a:lnTo>
                    <a:pt x="8415" y="9770"/>
                  </a:lnTo>
                  <a:lnTo>
                    <a:pt x="8466" y="9854"/>
                  </a:lnTo>
                  <a:lnTo>
                    <a:pt x="8590" y="9996"/>
                  </a:lnTo>
                  <a:lnTo>
                    <a:pt x="8731" y="10123"/>
                  </a:lnTo>
                  <a:lnTo>
                    <a:pt x="8878" y="10187"/>
                  </a:lnTo>
                  <a:lnTo>
                    <a:pt x="8937" y="10202"/>
                  </a:lnTo>
                  <a:lnTo>
                    <a:pt x="8997" y="10234"/>
                  </a:lnTo>
                  <a:lnTo>
                    <a:pt x="9057" y="10234"/>
                  </a:lnTo>
                  <a:lnTo>
                    <a:pt x="9221" y="10503"/>
                  </a:lnTo>
                  <a:lnTo>
                    <a:pt x="9374" y="10805"/>
                  </a:lnTo>
                  <a:lnTo>
                    <a:pt x="9544" y="11074"/>
                  </a:lnTo>
                  <a:lnTo>
                    <a:pt x="9742" y="11264"/>
                  </a:lnTo>
                  <a:lnTo>
                    <a:pt x="9714" y="11264"/>
                  </a:lnTo>
                  <a:lnTo>
                    <a:pt x="9755" y="11342"/>
                  </a:lnTo>
                  <a:lnTo>
                    <a:pt x="9757" y="11345"/>
                  </a:lnTo>
                  <a:lnTo>
                    <a:pt x="9766" y="11439"/>
                  </a:lnTo>
                  <a:lnTo>
                    <a:pt x="9766" y="11264"/>
                  </a:lnTo>
                  <a:lnTo>
                    <a:pt x="9744" y="11249"/>
                  </a:lnTo>
                  <a:lnTo>
                    <a:pt x="9744" y="11264"/>
                  </a:lnTo>
                  <a:lnTo>
                    <a:pt x="9614" y="11122"/>
                  </a:lnTo>
                  <a:lnTo>
                    <a:pt x="9491" y="10931"/>
                  </a:lnTo>
                  <a:lnTo>
                    <a:pt x="9383" y="10741"/>
                  </a:lnTo>
                  <a:lnTo>
                    <a:pt x="9281" y="10535"/>
                  </a:lnTo>
                  <a:lnTo>
                    <a:pt x="9238" y="10472"/>
                  </a:lnTo>
                  <a:lnTo>
                    <a:pt x="8843" y="10123"/>
                  </a:lnTo>
                  <a:lnTo>
                    <a:pt x="8758" y="10091"/>
                  </a:lnTo>
                  <a:lnTo>
                    <a:pt x="8575" y="9933"/>
                  </a:lnTo>
                  <a:lnTo>
                    <a:pt x="8489" y="9838"/>
                  </a:lnTo>
                  <a:lnTo>
                    <a:pt x="8425" y="9743"/>
                  </a:lnTo>
                  <a:lnTo>
                    <a:pt x="8429" y="9732"/>
                  </a:lnTo>
                  <a:lnTo>
                    <a:pt x="8474" y="9732"/>
                  </a:lnTo>
                  <a:lnTo>
                    <a:pt x="8496" y="9617"/>
                  </a:lnTo>
                  <a:lnTo>
                    <a:pt x="8519" y="9584"/>
                  </a:lnTo>
                  <a:lnTo>
                    <a:pt x="8549" y="9505"/>
                  </a:lnTo>
                  <a:lnTo>
                    <a:pt x="8519" y="9426"/>
                  </a:lnTo>
                  <a:lnTo>
                    <a:pt x="8489" y="9331"/>
                  </a:lnTo>
                  <a:lnTo>
                    <a:pt x="8489" y="9394"/>
                  </a:lnTo>
                  <a:lnTo>
                    <a:pt x="8473" y="9473"/>
                  </a:lnTo>
                  <a:lnTo>
                    <a:pt x="8462" y="9506"/>
                  </a:lnTo>
                  <a:lnTo>
                    <a:pt x="8445" y="9415"/>
                  </a:lnTo>
                  <a:lnTo>
                    <a:pt x="8280" y="9415"/>
                  </a:lnTo>
                  <a:lnTo>
                    <a:pt x="8324" y="9329"/>
                  </a:lnTo>
                  <a:lnTo>
                    <a:pt x="8325" y="9331"/>
                  </a:lnTo>
                  <a:lnTo>
                    <a:pt x="8415" y="9362"/>
                  </a:lnTo>
                  <a:lnTo>
                    <a:pt x="8489" y="9394"/>
                  </a:lnTo>
                  <a:lnTo>
                    <a:pt x="8489" y="9331"/>
                  </a:lnTo>
                  <a:lnTo>
                    <a:pt x="8400" y="9299"/>
                  </a:lnTo>
                  <a:lnTo>
                    <a:pt x="8350" y="9278"/>
                  </a:lnTo>
                  <a:lnTo>
                    <a:pt x="8360" y="9257"/>
                  </a:lnTo>
                  <a:lnTo>
                    <a:pt x="8441" y="9257"/>
                  </a:lnTo>
                  <a:lnTo>
                    <a:pt x="8515" y="9098"/>
                  </a:lnTo>
                  <a:lnTo>
                    <a:pt x="8579" y="9098"/>
                  </a:lnTo>
                  <a:lnTo>
                    <a:pt x="8562" y="9010"/>
                  </a:lnTo>
                  <a:lnTo>
                    <a:pt x="8624" y="8903"/>
                  </a:lnTo>
                  <a:lnTo>
                    <a:pt x="8594" y="8887"/>
                  </a:lnTo>
                  <a:lnTo>
                    <a:pt x="8594" y="8855"/>
                  </a:lnTo>
                  <a:lnTo>
                    <a:pt x="8534" y="8640"/>
                  </a:lnTo>
                  <a:lnTo>
                    <a:pt x="8534" y="8887"/>
                  </a:lnTo>
                  <a:lnTo>
                    <a:pt x="8529" y="8895"/>
                  </a:lnTo>
                  <a:lnTo>
                    <a:pt x="8479" y="8781"/>
                  </a:lnTo>
                  <a:lnTo>
                    <a:pt x="8484" y="8643"/>
                  </a:lnTo>
                  <a:lnTo>
                    <a:pt x="8534" y="8887"/>
                  </a:lnTo>
                  <a:lnTo>
                    <a:pt x="8534" y="8640"/>
                  </a:lnTo>
                  <a:lnTo>
                    <a:pt x="8523" y="8602"/>
                  </a:lnTo>
                  <a:lnTo>
                    <a:pt x="8529" y="8491"/>
                  </a:lnTo>
                  <a:lnTo>
                    <a:pt x="8531" y="8427"/>
                  </a:lnTo>
                  <a:lnTo>
                    <a:pt x="8533" y="8396"/>
                  </a:lnTo>
                  <a:lnTo>
                    <a:pt x="8534" y="8364"/>
                  </a:lnTo>
                  <a:lnTo>
                    <a:pt x="8536" y="8332"/>
                  </a:lnTo>
                  <a:lnTo>
                    <a:pt x="8596" y="8047"/>
                  </a:lnTo>
                  <a:lnTo>
                    <a:pt x="8658" y="7830"/>
                  </a:lnTo>
                  <a:lnTo>
                    <a:pt x="9191" y="7830"/>
                  </a:lnTo>
                  <a:lnTo>
                    <a:pt x="9231" y="7989"/>
                  </a:lnTo>
                  <a:lnTo>
                    <a:pt x="9266" y="7989"/>
                  </a:lnTo>
                  <a:lnTo>
                    <a:pt x="9300" y="8147"/>
                  </a:lnTo>
                  <a:lnTo>
                    <a:pt x="9340" y="8147"/>
                  </a:lnTo>
                  <a:lnTo>
                    <a:pt x="9395" y="8306"/>
                  </a:lnTo>
                  <a:lnTo>
                    <a:pt x="9538" y="8306"/>
                  </a:lnTo>
                  <a:lnTo>
                    <a:pt x="9609" y="8464"/>
                  </a:lnTo>
                  <a:lnTo>
                    <a:pt x="9778" y="8623"/>
                  </a:lnTo>
                  <a:lnTo>
                    <a:pt x="9906" y="8781"/>
                  </a:lnTo>
                  <a:lnTo>
                    <a:pt x="10065" y="8940"/>
                  </a:lnTo>
                  <a:lnTo>
                    <a:pt x="10326" y="8940"/>
                  </a:lnTo>
                  <a:lnTo>
                    <a:pt x="10472" y="8715"/>
                  </a:lnTo>
                  <a:lnTo>
                    <a:pt x="10577" y="8570"/>
                  </a:lnTo>
                  <a:lnTo>
                    <a:pt x="10843" y="7972"/>
                  </a:lnTo>
                  <a:lnTo>
                    <a:pt x="11028" y="7830"/>
                  </a:lnTo>
                  <a:lnTo>
                    <a:pt x="12125" y="7830"/>
                  </a:lnTo>
                  <a:lnTo>
                    <a:pt x="12136" y="7794"/>
                  </a:lnTo>
                  <a:lnTo>
                    <a:pt x="12148" y="7794"/>
                  </a:lnTo>
                  <a:lnTo>
                    <a:pt x="12165" y="7730"/>
                  </a:lnTo>
                  <a:lnTo>
                    <a:pt x="12182" y="7672"/>
                  </a:lnTo>
                  <a:lnTo>
                    <a:pt x="12409" y="7672"/>
                  </a:lnTo>
                  <a:lnTo>
                    <a:pt x="12516" y="7830"/>
                  </a:lnTo>
                  <a:lnTo>
                    <a:pt x="12626" y="7830"/>
                  </a:lnTo>
                  <a:lnTo>
                    <a:pt x="12772" y="7989"/>
                  </a:lnTo>
                  <a:lnTo>
                    <a:pt x="12921" y="7989"/>
                  </a:lnTo>
                  <a:lnTo>
                    <a:pt x="13075" y="8147"/>
                  </a:lnTo>
                  <a:lnTo>
                    <a:pt x="13327" y="8147"/>
                  </a:lnTo>
                  <a:lnTo>
                    <a:pt x="13584" y="7989"/>
                  </a:lnTo>
                  <a:lnTo>
                    <a:pt x="13811" y="8147"/>
                  </a:lnTo>
                  <a:lnTo>
                    <a:pt x="14035" y="8147"/>
                  </a:lnTo>
                  <a:lnTo>
                    <a:pt x="14283" y="8306"/>
                  </a:lnTo>
                  <a:lnTo>
                    <a:pt x="14366" y="8306"/>
                  </a:lnTo>
                  <a:lnTo>
                    <a:pt x="14724" y="8147"/>
                  </a:lnTo>
                  <a:lnTo>
                    <a:pt x="14821" y="8147"/>
                  </a:lnTo>
                  <a:lnTo>
                    <a:pt x="14944" y="8306"/>
                  </a:lnTo>
                  <a:lnTo>
                    <a:pt x="15190" y="8306"/>
                  </a:lnTo>
                  <a:lnTo>
                    <a:pt x="15313" y="8464"/>
                  </a:lnTo>
                  <a:lnTo>
                    <a:pt x="15584" y="8464"/>
                  </a:lnTo>
                  <a:lnTo>
                    <a:pt x="15750" y="8306"/>
                  </a:lnTo>
                  <a:lnTo>
                    <a:pt x="15889" y="8147"/>
                  </a:lnTo>
                  <a:lnTo>
                    <a:pt x="16075" y="7989"/>
                  </a:lnTo>
                  <a:lnTo>
                    <a:pt x="16163" y="8147"/>
                  </a:lnTo>
                  <a:lnTo>
                    <a:pt x="16252" y="8306"/>
                  </a:lnTo>
                  <a:lnTo>
                    <a:pt x="16755" y="8306"/>
                  </a:lnTo>
                  <a:lnTo>
                    <a:pt x="16837" y="8147"/>
                  </a:lnTo>
                  <a:lnTo>
                    <a:pt x="17087" y="8147"/>
                  </a:lnTo>
                  <a:lnTo>
                    <a:pt x="17324" y="8306"/>
                  </a:lnTo>
                  <a:lnTo>
                    <a:pt x="17553" y="8306"/>
                  </a:lnTo>
                  <a:lnTo>
                    <a:pt x="17777" y="8464"/>
                  </a:lnTo>
                  <a:lnTo>
                    <a:pt x="17837" y="8464"/>
                  </a:lnTo>
                  <a:lnTo>
                    <a:pt x="17878" y="8321"/>
                  </a:lnTo>
                  <a:lnTo>
                    <a:pt x="17882" y="8317"/>
                  </a:lnTo>
                  <a:lnTo>
                    <a:pt x="17886" y="8306"/>
                  </a:lnTo>
                  <a:lnTo>
                    <a:pt x="18031" y="8306"/>
                  </a:lnTo>
                  <a:lnTo>
                    <a:pt x="18106" y="8464"/>
                  </a:lnTo>
                  <a:lnTo>
                    <a:pt x="18312" y="8464"/>
                  </a:lnTo>
                  <a:lnTo>
                    <a:pt x="18524" y="8940"/>
                  </a:lnTo>
                  <a:lnTo>
                    <a:pt x="18614" y="9257"/>
                  </a:lnTo>
                  <a:lnTo>
                    <a:pt x="18840" y="9257"/>
                  </a:lnTo>
                  <a:lnTo>
                    <a:pt x="19071" y="9415"/>
                  </a:lnTo>
                  <a:lnTo>
                    <a:pt x="19539" y="9415"/>
                  </a:lnTo>
                  <a:lnTo>
                    <a:pt x="19539" y="9252"/>
                  </a:lnTo>
                  <a:lnTo>
                    <a:pt x="19584" y="9252"/>
                  </a:lnTo>
                  <a:lnTo>
                    <a:pt x="19584" y="9098"/>
                  </a:lnTo>
                  <a:lnTo>
                    <a:pt x="19791" y="9098"/>
                  </a:lnTo>
                  <a:lnTo>
                    <a:pt x="19857" y="8940"/>
                  </a:lnTo>
                  <a:lnTo>
                    <a:pt x="19905" y="8940"/>
                  </a:lnTo>
                  <a:lnTo>
                    <a:pt x="19943" y="8781"/>
                  </a:lnTo>
                  <a:lnTo>
                    <a:pt x="19940" y="8776"/>
                  </a:lnTo>
                  <a:lnTo>
                    <a:pt x="19950" y="8760"/>
                  </a:lnTo>
                  <a:lnTo>
                    <a:pt x="19987" y="8665"/>
                  </a:lnTo>
                  <a:lnTo>
                    <a:pt x="19913" y="8475"/>
                  </a:lnTo>
                  <a:lnTo>
                    <a:pt x="19913" y="8713"/>
                  </a:lnTo>
                  <a:lnTo>
                    <a:pt x="19911" y="8718"/>
                  </a:lnTo>
                  <a:lnTo>
                    <a:pt x="19862" y="8623"/>
                  </a:lnTo>
                  <a:lnTo>
                    <a:pt x="19835" y="8399"/>
                  </a:lnTo>
                  <a:lnTo>
                    <a:pt x="19839" y="8399"/>
                  </a:lnTo>
                  <a:lnTo>
                    <a:pt x="19853" y="8491"/>
                  </a:lnTo>
                  <a:lnTo>
                    <a:pt x="19913" y="8713"/>
                  </a:lnTo>
                  <a:lnTo>
                    <a:pt x="19913" y="8475"/>
                  </a:lnTo>
                  <a:lnTo>
                    <a:pt x="19907" y="8459"/>
                  </a:lnTo>
                  <a:lnTo>
                    <a:pt x="19892" y="8381"/>
                  </a:lnTo>
                  <a:lnTo>
                    <a:pt x="20119" y="8304"/>
                  </a:lnTo>
                  <a:lnTo>
                    <a:pt x="20202" y="8257"/>
                  </a:lnTo>
                  <a:lnTo>
                    <a:pt x="20263" y="8209"/>
                  </a:lnTo>
                  <a:lnTo>
                    <a:pt x="20428" y="8209"/>
                  </a:lnTo>
                  <a:lnTo>
                    <a:pt x="20642" y="8177"/>
                  </a:lnTo>
                  <a:lnTo>
                    <a:pt x="20760" y="8146"/>
                  </a:lnTo>
                  <a:lnTo>
                    <a:pt x="20884" y="8114"/>
                  </a:lnTo>
                  <a:lnTo>
                    <a:pt x="21277" y="7845"/>
                  </a:lnTo>
                  <a:lnTo>
                    <a:pt x="21553" y="7353"/>
                  </a:lnTo>
                  <a:lnTo>
                    <a:pt x="21595" y="7100"/>
                  </a:lnTo>
                  <a:lnTo>
                    <a:pt x="21596" y="7080"/>
                  </a:lnTo>
                  <a:lnTo>
                    <a:pt x="21597" y="7068"/>
                  </a:lnTo>
                  <a:lnTo>
                    <a:pt x="21598" y="7052"/>
                  </a:lnTo>
                  <a:lnTo>
                    <a:pt x="21599" y="7021"/>
                  </a:lnTo>
                  <a:lnTo>
                    <a:pt x="21600" y="6974"/>
                  </a:lnTo>
                  <a:close/>
                </a:path>
              </a:pathLst>
            </a:custGeom>
            <a:solidFill>
              <a:srgbClr val="046B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14" name="object 4"/>
            <p:cNvGrpSpPr/>
            <p:nvPr/>
          </p:nvGrpSpPr>
          <p:grpSpPr>
            <a:xfrm>
              <a:off x="364933" y="558835"/>
              <a:ext cx="21224" cy="17690"/>
              <a:chOff x="-1" y="0"/>
              <a:chExt cx="21223" cy="17689"/>
            </a:xfrm>
          </p:grpSpPr>
          <p:sp>
            <p:nvSpPr>
              <p:cNvPr id="712" name="Shape"/>
              <p:cNvSpPr/>
              <p:nvPr/>
            </p:nvSpPr>
            <p:spPr>
              <a:xfrm>
                <a:off x="-2" y="4984"/>
                <a:ext cx="13548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900" y="7894"/>
                    </a:lnTo>
                    <a:lnTo>
                      <a:pt x="0" y="7894"/>
                    </a:lnTo>
                    <a:lnTo>
                      <a:pt x="3970" y="14711"/>
                    </a:lnTo>
                    <a:lnTo>
                      <a:pt x="5975" y="21600"/>
                    </a:lnTo>
                    <a:lnTo>
                      <a:pt x="11909" y="21600"/>
                    </a:lnTo>
                    <a:lnTo>
                      <a:pt x="17885" y="14711"/>
                    </a:lnTo>
                    <a:lnTo>
                      <a:pt x="19890" y="446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B58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3" name="Triangle"/>
              <p:cNvSpPr/>
              <p:nvPr/>
            </p:nvSpPr>
            <p:spPr>
              <a:xfrm>
                <a:off x="8517" y="0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448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B58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15" name="object 5"/>
            <p:cNvSpPr/>
            <p:nvPr/>
          </p:nvSpPr>
          <p:spPr>
            <a:xfrm>
              <a:off x="325081" y="352883"/>
              <a:ext cx="1370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770" y="0"/>
                  </a:lnTo>
                  <a:lnTo>
                    <a:pt x="0" y="19199"/>
                  </a:lnTo>
                  <a:lnTo>
                    <a:pt x="5884" y="21600"/>
                  </a:lnTo>
                  <a:lnTo>
                    <a:pt x="7847" y="19199"/>
                  </a:lnTo>
                  <a:lnTo>
                    <a:pt x="13752" y="168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7D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6" name="object 6"/>
            <p:cNvSpPr/>
            <p:nvPr/>
          </p:nvSpPr>
          <p:spPr>
            <a:xfrm>
              <a:off x="302545" y="43695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150" y="0"/>
                  </a:lnTo>
                  <a:lnTo>
                    <a:pt x="10780" y="2179"/>
                  </a:lnTo>
                  <a:lnTo>
                    <a:pt x="3555" y="6495"/>
                  </a:lnTo>
                  <a:lnTo>
                    <a:pt x="0" y="11516"/>
                  </a:lnTo>
                  <a:lnTo>
                    <a:pt x="0" y="17307"/>
                  </a:lnTo>
                  <a:lnTo>
                    <a:pt x="7150" y="17307"/>
                  </a:lnTo>
                  <a:lnTo>
                    <a:pt x="14375" y="21600"/>
                  </a:lnTo>
                  <a:lnTo>
                    <a:pt x="14375" y="86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F80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7" name="object 7"/>
            <p:cNvSpPr/>
            <p:nvPr/>
          </p:nvSpPr>
          <p:spPr>
            <a:xfrm>
              <a:off x="312635" y="397720"/>
              <a:ext cx="1618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306" y="0"/>
                  </a:lnTo>
                  <a:lnTo>
                    <a:pt x="0" y="12357"/>
                  </a:lnTo>
                  <a:lnTo>
                    <a:pt x="0" y="18488"/>
                  </a:lnTo>
                  <a:lnTo>
                    <a:pt x="6629" y="21600"/>
                  </a:lnTo>
                  <a:lnTo>
                    <a:pt x="13276" y="12357"/>
                  </a:lnTo>
                  <a:lnTo>
                    <a:pt x="21600" y="1235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16E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18" name="object 8"/>
            <p:cNvSpPr/>
            <p:nvPr/>
          </p:nvSpPr>
          <p:spPr>
            <a:xfrm>
              <a:off x="363689" y="353633"/>
              <a:ext cx="19942" cy="1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lnTo>
                    <a:pt x="10799" y="1542"/>
                  </a:lnTo>
                  <a:lnTo>
                    <a:pt x="8089" y="4613"/>
                  </a:lnTo>
                  <a:lnTo>
                    <a:pt x="6754" y="4613"/>
                  </a:lnTo>
                  <a:lnTo>
                    <a:pt x="5407" y="9257"/>
                  </a:lnTo>
                  <a:lnTo>
                    <a:pt x="5407" y="12342"/>
                  </a:lnTo>
                  <a:lnTo>
                    <a:pt x="0" y="12342"/>
                  </a:lnTo>
                  <a:lnTo>
                    <a:pt x="1348" y="15429"/>
                  </a:lnTo>
                  <a:lnTo>
                    <a:pt x="6754" y="21600"/>
                  </a:lnTo>
                  <a:lnTo>
                    <a:pt x="17541" y="21600"/>
                  </a:lnTo>
                  <a:lnTo>
                    <a:pt x="21600" y="20073"/>
                  </a:lnTo>
                  <a:lnTo>
                    <a:pt x="20237" y="20073"/>
                  </a:lnTo>
                  <a:lnTo>
                    <a:pt x="21600" y="16971"/>
                  </a:lnTo>
                  <a:lnTo>
                    <a:pt x="20237" y="10815"/>
                  </a:lnTo>
                  <a:lnTo>
                    <a:pt x="17541" y="9257"/>
                  </a:lnTo>
                  <a:lnTo>
                    <a:pt x="14859" y="4613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1161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21" name="object 9"/>
            <p:cNvGrpSpPr/>
            <p:nvPr/>
          </p:nvGrpSpPr>
          <p:grpSpPr>
            <a:xfrm>
              <a:off x="367930" y="347592"/>
              <a:ext cx="12707" cy="19736"/>
              <a:chOff x="-1" y="0"/>
              <a:chExt cx="12706" cy="19735"/>
            </a:xfrm>
          </p:grpSpPr>
          <p:sp>
            <p:nvSpPr>
              <p:cNvPr id="719" name="Shape"/>
              <p:cNvSpPr/>
              <p:nvPr/>
            </p:nvSpPr>
            <p:spPr>
              <a:xfrm>
                <a:off x="-2" y="6659"/>
                <a:ext cx="12708" cy="13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6139" y="3092"/>
                    </a:lnTo>
                    <a:lnTo>
                      <a:pt x="3052" y="3092"/>
                    </a:lnTo>
                    <a:lnTo>
                      <a:pt x="0" y="9262"/>
                    </a:lnTo>
                    <a:lnTo>
                      <a:pt x="0" y="15430"/>
                    </a:lnTo>
                    <a:lnTo>
                      <a:pt x="3052" y="15430"/>
                    </a:lnTo>
                    <a:lnTo>
                      <a:pt x="7178" y="19544"/>
                    </a:lnTo>
                    <a:lnTo>
                      <a:pt x="12342" y="21600"/>
                    </a:lnTo>
                    <a:lnTo>
                      <a:pt x="18545" y="21600"/>
                    </a:lnTo>
                    <a:lnTo>
                      <a:pt x="21600" y="15430"/>
                    </a:lnTo>
                    <a:lnTo>
                      <a:pt x="18545" y="11317"/>
                    </a:lnTo>
                    <a:lnTo>
                      <a:pt x="18545" y="5127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217D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0" name="Triangle"/>
              <p:cNvSpPr/>
              <p:nvPr/>
            </p:nvSpPr>
            <p:spPr>
              <a:xfrm>
                <a:off x="-1" y="0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0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7D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22" name="object 10"/>
            <p:cNvSpPr/>
            <p:nvPr/>
          </p:nvSpPr>
          <p:spPr>
            <a:xfrm>
              <a:off x="315111" y="378538"/>
              <a:ext cx="22418" cy="19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4" y="0"/>
                  </a:moveTo>
                  <a:lnTo>
                    <a:pt x="12018" y="2696"/>
                  </a:lnTo>
                  <a:lnTo>
                    <a:pt x="9607" y="8089"/>
                  </a:lnTo>
                  <a:lnTo>
                    <a:pt x="7196" y="10799"/>
                  </a:lnTo>
                  <a:lnTo>
                    <a:pt x="2399" y="18890"/>
                  </a:lnTo>
                  <a:lnTo>
                    <a:pt x="0" y="21600"/>
                  </a:lnTo>
                  <a:lnTo>
                    <a:pt x="13205" y="20251"/>
                  </a:lnTo>
                  <a:lnTo>
                    <a:pt x="16803" y="20251"/>
                  </a:lnTo>
                  <a:lnTo>
                    <a:pt x="16803" y="14830"/>
                  </a:lnTo>
                  <a:lnTo>
                    <a:pt x="14404" y="10799"/>
                  </a:lnTo>
                  <a:lnTo>
                    <a:pt x="21600" y="4058"/>
                  </a:lnTo>
                  <a:lnTo>
                    <a:pt x="14404" y="1348"/>
                  </a:lnTo>
                  <a:lnTo>
                    <a:pt x="14404" y="0"/>
                  </a:lnTo>
                  <a:close/>
                </a:path>
              </a:pathLst>
            </a:custGeom>
            <a:solidFill>
              <a:srgbClr val="2495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3" name="object 11"/>
            <p:cNvSpPr/>
            <p:nvPr/>
          </p:nvSpPr>
          <p:spPr>
            <a:xfrm>
              <a:off x="316356" y="387141"/>
              <a:ext cx="1745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03" y="0"/>
                  </a:moveTo>
                  <a:lnTo>
                    <a:pt x="13897" y="10786"/>
                  </a:lnTo>
                  <a:lnTo>
                    <a:pt x="10799" y="16179"/>
                  </a:lnTo>
                  <a:lnTo>
                    <a:pt x="3096" y="18902"/>
                  </a:lnTo>
                  <a:lnTo>
                    <a:pt x="3096" y="16179"/>
                  </a:lnTo>
                  <a:lnTo>
                    <a:pt x="0" y="21600"/>
                  </a:lnTo>
                  <a:lnTo>
                    <a:pt x="16963" y="18902"/>
                  </a:lnTo>
                  <a:lnTo>
                    <a:pt x="21600" y="18902"/>
                  </a:lnTo>
                  <a:lnTo>
                    <a:pt x="21600" y="8062"/>
                  </a:lnTo>
                  <a:lnTo>
                    <a:pt x="18503" y="0"/>
                  </a:lnTo>
                  <a:close/>
                </a:path>
              </a:pathLst>
            </a:custGeom>
            <a:solidFill>
              <a:srgbClr val="0E75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4" name="object 12"/>
            <p:cNvSpPr/>
            <p:nvPr/>
          </p:nvSpPr>
          <p:spPr>
            <a:xfrm>
              <a:off x="353732" y="311278"/>
              <a:ext cx="21174" cy="2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49" y="0"/>
                  </a:moveTo>
                  <a:lnTo>
                    <a:pt x="5079" y="0"/>
                  </a:lnTo>
                  <a:lnTo>
                    <a:pt x="3797" y="3595"/>
                  </a:lnTo>
                  <a:lnTo>
                    <a:pt x="2526" y="6005"/>
                  </a:lnTo>
                  <a:lnTo>
                    <a:pt x="0" y="9588"/>
                  </a:lnTo>
                  <a:lnTo>
                    <a:pt x="0" y="19190"/>
                  </a:lnTo>
                  <a:lnTo>
                    <a:pt x="10158" y="19190"/>
                  </a:lnTo>
                  <a:lnTo>
                    <a:pt x="12699" y="21600"/>
                  </a:lnTo>
                  <a:lnTo>
                    <a:pt x="19048" y="21600"/>
                  </a:lnTo>
                  <a:lnTo>
                    <a:pt x="21600" y="20401"/>
                  </a:lnTo>
                  <a:lnTo>
                    <a:pt x="6349" y="1211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86D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5" name="object 13"/>
            <p:cNvSpPr/>
            <p:nvPr/>
          </p:nvSpPr>
          <p:spPr>
            <a:xfrm>
              <a:off x="351738" y="31986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7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596" y="18902"/>
                  </a:lnTo>
                  <a:lnTo>
                    <a:pt x="21600" y="18902"/>
                  </a:lnTo>
                  <a:lnTo>
                    <a:pt x="21600" y="8117"/>
                  </a:lnTo>
                  <a:lnTo>
                    <a:pt x="4273" y="2695"/>
                  </a:lnTo>
                  <a:lnTo>
                    <a:pt x="4273" y="0"/>
                  </a:lnTo>
                  <a:close/>
                </a:path>
              </a:pathLst>
            </a:custGeom>
            <a:solidFill>
              <a:srgbClr val="0969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6" name="object 14"/>
            <p:cNvSpPr/>
            <p:nvPr/>
          </p:nvSpPr>
          <p:spPr>
            <a:xfrm>
              <a:off x="353599" y="31115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0"/>
                  </a:moveTo>
                  <a:lnTo>
                    <a:pt x="7222" y="6472"/>
                  </a:lnTo>
                  <a:lnTo>
                    <a:pt x="0" y="10810"/>
                  </a:lnTo>
                  <a:lnTo>
                    <a:pt x="0" y="17262"/>
                  </a:lnTo>
                  <a:lnTo>
                    <a:pt x="14413" y="21600"/>
                  </a:lnTo>
                  <a:lnTo>
                    <a:pt x="21600" y="10810"/>
                  </a:lnTo>
                  <a:lnTo>
                    <a:pt x="10817" y="2179"/>
                  </a:lnTo>
                  <a:lnTo>
                    <a:pt x="10817" y="0"/>
                  </a:lnTo>
                  <a:close/>
                </a:path>
              </a:pathLst>
            </a:custGeom>
            <a:solidFill>
              <a:srgbClr val="0E6F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27" name="object 15"/>
            <p:cNvSpPr/>
            <p:nvPr/>
          </p:nvSpPr>
          <p:spPr>
            <a:xfrm>
              <a:off x="321334" y="359728"/>
              <a:ext cx="1745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63" y="0"/>
                  </a:moveTo>
                  <a:lnTo>
                    <a:pt x="12341" y="2727"/>
                  </a:lnTo>
                  <a:lnTo>
                    <a:pt x="7734" y="2727"/>
                  </a:lnTo>
                  <a:lnTo>
                    <a:pt x="0" y="16228"/>
                  </a:lnTo>
                  <a:lnTo>
                    <a:pt x="7734" y="21600"/>
                  </a:lnTo>
                  <a:lnTo>
                    <a:pt x="13882" y="18927"/>
                  </a:lnTo>
                  <a:lnTo>
                    <a:pt x="21600" y="10800"/>
                  </a:lnTo>
                  <a:lnTo>
                    <a:pt x="18503" y="8099"/>
                  </a:lnTo>
                  <a:lnTo>
                    <a:pt x="16963" y="5400"/>
                  </a:lnTo>
                  <a:lnTo>
                    <a:pt x="16963" y="0"/>
                  </a:lnTo>
                  <a:close/>
                </a:path>
              </a:pathLst>
            </a:custGeom>
            <a:solidFill>
              <a:srgbClr val="2176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30" name="object 16"/>
            <p:cNvGrpSpPr/>
            <p:nvPr/>
          </p:nvGrpSpPr>
          <p:grpSpPr>
            <a:xfrm>
              <a:off x="331304" y="325693"/>
              <a:ext cx="16197" cy="27945"/>
              <a:chOff x="0" y="0"/>
              <a:chExt cx="16196" cy="27944"/>
            </a:xfrm>
          </p:grpSpPr>
          <p:sp>
            <p:nvSpPr>
              <p:cNvPr id="728" name="Shape"/>
              <p:cNvSpPr/>
              <p:nvPr/>
            </p:nvSpPr>
            <p:spPr>
              <a:xfrm>
                <a:off x="0" y="6769"/>
                <a:ext cx="16197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313" y="0"/>
                    </a:lnTo>
                    <a:lnTo>
                      <a:pt x="11638" y="5066"/>
                    </a:lnTo>
                    <a:lnTo>
                      <a:pt x="0" y="21600"/>
                    </a:lnTo>
                    <a:lnTo>
                      <a:pt x="11638" y="21600"/>
                    </a:lnTo>
                    <a:lnTo>
                      <a:pt x="18280" y="13967"/>
                    </a:lnTo>
                    <a:lnTo>
                      <a:pt x="21600" y="888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8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9" name="Shape"/>
              <p:cNvSpPr/>
              <p:nvPr/>
            </p:nvSpPr>
            <p:spPr>
              <a:xfrm>
                <a:off x="834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44" y="0"/>
                    </a:moveTo>
                    <a:lnTo>
                      <a:pt x="0" y="21600"/>
                    </a:lnTo>
                    <a:lnTo>
                      <a:pt x="16644" y="16200"/>
                    </a:lnTo>
                    <a:lnTo>
                      <a:pt x="21600" y="16200"/>
                    </a:lnTo>
                    <a:lnTo>
                      <a:pt x="16644" y="0"/>
                    </a:lnTo>
                    <a:close/>
                  </a:path>
                </a:pathLst>
              </a:custGeom>
              <a:solidFill>
                <a:srgbClr val="18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31" name="object 17"/>
            <p:cNvSpPr/>
            <p:nvPr/>
          </p:nvSpPr>
          <p:spPr>
            <a:xfrm>
              <a:off x="290207" y="542952"/>
              <a:ext cx="21174" cy="2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51" y="0"/>
                  </a:moveTo>
                  <a:lnTo>
                    <a:pt x="8901" y="5680"/>
                  </a:lnTo>
                  <a:lnTo>
                    <a:pt x="1269" y="11361"/>
                  </a:lnTo>
                  <a:lnTo>
                    <a:pt x="0" y="18179"/>
                  </a:lnTo>
                  <a:lnTo>
                    <a:pt x="0" y="20463"/>
                  </a:lnTo>
                  <a:lnTo>
                    <a:pt x="11429" y="20463"/>
                  </a:lnTo>
                  <a:lnTo>
                    <a:pt x="11429" y="18179"/>
                  </a:lnTo>
                  <a:lnTo>
                    <a:pt x="13981" y="18179"/>
                  </a:lnTo>
                  <a:lnTo>
                    <a:pt x="16508" y="21600"/>
                  </a:lnTo>
                  <a:lnTo>
                    <a:pt x="20331" y="21600"/>
                  </a:lnTo>
                  <a:lnTo>
                    <a:pt x="21600" y="17055"/>
                  </a:lnTo>
                  <a:lnTo>
                    <a:pt x="21600" y="10238"/>
                  </a:lnTo>
                  <a:lnTo>
                    <a:pt x="12698" y="10238"/>
                  </a:lnTo>
                  <a:lnTo>
                    <a:pt x="15251" y="6817"/>
                  </a:lnTo>
                  <a:lnTo>
                    <a:pt x="15251" y="0"/>
                  </a:lnTo>
                  <a:close/>
                </a:path>
              </a:pathLst>
            </a:custGeom>
            <a:solidFill>
              <a:srgbClr val="25A1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34" name="object 18"/>
            <p:cNvGrpSpPr/>
            <p:nvPr/>
          </p:nvGrpSpPr>
          <p:grpSpPr>
            <a:xfrm>
              <a:off x="295184" y="548431"/>
              <a:ext cx="14954" cy="19557"/>
              <a:chOff x="-1" y="0"/>
              <a:chExt cx="14953" cy="19556"/>
            </a:xfrm>
          </p:grpSpPr>
          <p:sp>
            <p:nvSpPr>
              <p:cNvPr id="732" name="Shape"/>
              <p:cNvSpPr/>
              <p:nvPr/>
            </p:nvSpPr>
            <p:spPr>
              <a:xfrm>
                <a:off x="-2" y="6851"/>
                <a:ext cx="1495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002" y="0"/>
                    </a:lnTo>
                    <a:lnTo>
                      <a:pt x="7194" y="2156"/>
                    </a:lnTo>
                    <a:lnTo>
                      <a:pt x="3614" y="8644"/>
                    </a:lnTo>
                    <a:lnTo>
                      <a:pt x="0" y="15111"/>
                    </a:lnTo>
                    <a:lnTo>
                      <a:pt x="10791" y="15111"/>
                    </a:lnTo>
                    <a:lnTo>
                      <a:pt x="14406" y="21600"/>
                    </a:lnTo>
                    <a:lnTo>
                      <a:pt x="19802" y="21600"/>
                    </a:lnTo>
                    <a:lnTo>
                      <a:pt x="21600" y="1293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766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3" name="Triangle"/>
              <p:cNvSpPr/>
              <p:nvPr/>
            </p:nvSpPr>
            <p:spPr>
              <a:xfrm>
                <a:off x="495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766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35" name="object 19"/>
            <p:cNvSpPr/>
            <p:nvPr/>
          </p:nvSpPr>
          <p:spPr>
            <a:xfrm>
              <a:off x="308888" y="551664"/>
              <a:ext cx="23664" cy="2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3" y="0"/>
                  </a:moveTo>
                  <a:lnTo>
                    <a:pt x="5681" y="1282"/>
                  </a:lnTo>
                  <a:lnTo>
                    <a:pt x="3420" y="3806"/>
                  </a:lnTo>
                  <a:lnTo>
                    <a:pt x="0" y="3806"/>
                  </a:lnTo>
                  <a:lnTo>
                    <a:pt x="0" y="10165"/>
                  </a:lnTo>
                  <a:lnTo>
                    <a:pt x="4545" y="10165"/>
                  </a:lnTo>
                  <a:lnTo>
                    <a:pt x="4545" y="13546"/>
                  </a:lnTo>
                  <a:lnTo>
                    <a:pt x="6064" y="16524"/>
                  </a:lnTo>
                  <a:lnTo>
                    <a:pt x="9101" y="19049"/>
                  </a:lnTo>
                  <a:lnTo>
                    <a:pt x="11362" y="19049"/>
                  </a:lnTo>
                  <a:lnTo>
                    <a:pt x="13646" y="21600"/>
                  </a:lnTo>
                  <a:lnTo>
                    <a:pt x="17066" y="19049"/>
                  </a:lnTo>
                  <a:lnTo>
                    <a:pt x="21600" y="15241"/>
                  </a:lnTo>
                  <a:lnTo>
                    <a:pt x="18191" y="5076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1983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6" name="Shape"/>
            <p:cNvSpPr/>
            <p:nvPr/>
          </p:nvSpPr>
          <p:spPr>
            <a:xfrm>
              <a:off x="308888" y="551543"/>
              <a:ext cx="1993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44" y="0"/>
                  </a:moveTo>
                  <a:lnTo>
                    <a:pt x="6746" y="2179"/>
                  </a:lnTo>
                  <a:lnTo>
                    <a:pt x="4061" y="6472"/>
                  </a:lnTo>
                  <a:lnTo>
                    <a:pt x="0" y="6472"/>
                  </a:lnTo>
                  <a:lnTo>
                    <a:pt x="0" y="15126"/>
                  </a:lnTo>
                  <a:lnTo>
                    <a:pt x="13492" y="15126"/>
                  </a:lnTo>
                  <a:lnTo>
                    <a:pt x="14164" y="18356"/>
                  </a:lnTo>
                  <a:lnTo>
                    <a:pt x="16203" y="21600"/>
                  </a:lnTo>
                  <a:lnTo>
                    <a:pt x="16203" y="17285"/>
                  </a:lnTo>
                  <a:lnTo>
                    <a:pt x="17552" y="12969"/>
                  </a:lnTo>
                  <a:lnTo>
                    <a:pt x="20264" y="8631"/>
                  </a:lnTo>
                  <a:lnTo>
                    <a:pt x="21600" y="8631"/>
                  </a:lnTo>
                  <a:lnTo>
                    <a:pt x="9444" y="0"/>
                  </a:lnTo>
                  <a:close/>
                </a:path>
              </a:pathLst>
            </a:custGeom>
            <a:solidFill>
              <a:srgbClr val="0940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7" name="object 21"/>
            <p:cNvSpPr/>
            <p:nvPr/>
          </p:nvSpPr>
          <p:spPr>
            <a:xfrm>
              <a:off x="307517" y="55029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66" y="0"/>
                  </a:moveTo>
                  <a:lnTo>
                    <a:pt x="12955" y="2724"/>
                  </a:lnTo>
                  <a:lnTo>
                    <a:pt x="8665" y="8088"/>
                  </a:lnTo>
                  <a:lnTo>
                    <a:pt x="4332" y="8088"/>
                  </a:lnTo>
                  <a:lnTo>
                    <a:pt x="4332" y="5419"/>
                  </a:lnTo>
                  <a:lnTo>
                    <a:pt x="0" y="541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266" y="13509"/>
                  </a:lnTo>
                  <a:lnTo>
                    <a:pt x="17266" y="0"/>
                  </a:lnTo>
                  <a:close/>
                </a:path>
              </a:pathLst>
            </a:custGeom>
            <a:solidFill>
              <a:srgbClr val="135B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8" name="object 22"/>
            <p:cNvSpPr/>
            <p:nvPr/>
          </p:nvSpPr>
          <p:spPr>
            <a:xfrm>
              <a:off x="306387" y="428360"/>
              <a:ext cx="28653" cy="1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08" y="0"/>
                  </a:moveTo>
                  <a:lnTo>
                    <a:pt x="5639" y="0"/>
                  </a:lnTo>
                  <a:lnTo>
                    <a:pt x="3763" y="1437"/>
                  </a:lnTo>
                  <a:lnTo>
                    <a:pt x="1886" y="4328"/>
                  </a:lnTo>
                  <a:lnTo>
                    <a:pt x="0" y="8628"/>
                  </a:lnTo>
                  <a:lnTo>
                    <a:pt x="3763" y="8628"/>
                  </a:lnTo>
                  <a:lnTo>
                    <a:pt x="2824" y="12957"/>
                  </a:lnTo>
                  <a:lnTo>
                    <a:pt x="2824" y="21600"/>
                  </a:lnTo>
                  <a:lnTo>
                    <a:pt x="9402" y="18709"/>
                  </a:lnTo>
                  <a:lnTo>
                    <a:pt x="11269" y="18709"/>
                  </a:lnTo>
                  <a:lnTo>
                    <a:pt x="14093" y="15818"/>
                  </a:lnTo>
                  <a:lnTo>
                    <a:pt x="15980" y="12957"/>
                  </a:lnTo>
                  <a:lnTo>
                    <a:pt x="21600" y="12957"/>
                  </a:lnTo>
                  <a:lnTo>
                    <a:pt x="21600" y="4328"/>
                  </a:lnTo>
                  <a:lnTo>
                    <a:pt x="19724" y="4328"/>
                  </a:lnTo>
                  <a:lnTo>
                    <a:pt x="16908" y="0"/>
                  </a:lnTo>
                  <a:close/>
                </a:path>
              </a:pathLst>
            </a:custGeom>
            <a:solidFill>
              <a:srgbClr val="1250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39" name="object 23"/>
            <p:cNvSpPr/>
            <p:nvPr/>
          </p:nvSpPr>
          <p:spPr>
            <a:xfrm>
              <a:off x="310133" y="439440"/>
              <a:ext cx="1495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2607" y="14447"/>
                  </a:lnTo>
                  <a:lnTo>
                    <a:pt x="16187" y="1444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C6C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0" name="object 24"/>
            <p:cNvSpPr/>
            <p:nvPr/>
          </p:nvSpPr>
          <p:spPr>
            <a:xfrm>
              <a:off x="306387" y="426366"/>
              <a:ext cx="2616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7" y="0"/>
                  </a:moveTo>
                  <a:lnTo>
                    <a:pt x="14406" y="0"/>
                  </a:lnTo>
                  <a:lnTo>
                    <a:pt x="13369" y="3084"/>
                  </a:lnTo>
                  <a:lnTo>
                    <a:pt x="6176" y="3084"/>
                  </a:lnTo>
                  <a:lnTo>
                    <a:pt x="4121" y="6171"/>
                  </a:lnTo>
                  <a:lnTo>
                    <a:pt x="2065" y="12374"/>
                  </a:lnTo>
                  <a:lnTo>
                    <a:pt x="0" y="21600"/>
                  </a:lnTo>
                  <a:lnTo>
                    <a:pt x="4121" y="21600"/>
                  </a:lnTo>
                  <a:lnTo>
                    <a:pt x="21600" y="9288"/>
                  </a:lnTo>
                  <a:lnTo>
                    <a:pt x="18517" y="0"/>
                  </a:lnTo>
                  <a:close/>
                </a:path>
              </a:pathLst>
            </a:custGeom>
            <a:solidFill>
              <a:srgbClr val="259D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1" name="Shape"/>
            <p:cNvSpPr/>
            <p:nvPr/>
          </p:nvSpPr>
          <p:spPr>
            <a:xfrm>
              <a:off x="333806" y="303810"/>
              <a:ext cx="26153" cy="31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60" y="0"/>
                  </a:moveTo>
                  <a:lnTo>
                    <a:pt x="14393" y="0"/>
                  </a:lnTo>
                  <a:lnTo>
                    <a:pt x="12756" y="3454"/>
                  </a:lnTo>
                  <a:lnTo>
                    <a:pt x="13364" y="3454"/>
                  </a:lnTo>
                  <a:lnTo>
                    <a:pt x="9829" y="7626"/>
                  </a:lnTo>
                  <a:lnTo>
                    <a:pt x="5907" y="12203"/>
                  </a:lnTo>
                  <a:lnTo>
                    <a:pt x="2372" y="16943"/>
                  </a:lnTo>
                  <a:lnTo>
                    <a:pt x="0" y="21600"/>
                  </a:lnTo>
                  <a:lnTo>
                    <a:pt x="3074" y="20745"/>
                  </a:lnTo>
                  <a:lnTo>
                    <a:pt x="12347" y="20745"/>
                  </a:lnTo>
                  <a:lnTo>
                    <a:pt x="13364" y="19009"/>
                  </a:lnTo>
                  <a:lnTo>
                    <a:pt x="15421" y="18146"/>
                  </a:lnTo>
                  <a:lnTo>
                    <a:pt x="17487" y="18146"/>
                  </a:lnTo>
                  <a:lnTo>
                    <a:pt x="18505" y="14691"/>
                  </a:lnTo>
                  <a:lnTo>
                    <a:pt x="18505" y="12955"/>
                  </a:lnTo>
                  <a:lnTo>
                    <a:pt x="19533" y="10372"/>
                  </a:lnTo>
                  <a:lnTo>
                    <a:pt x="21600" y="8637"/>
                  </a:lnTo>
                  <a:lnTo>
                    <a:pt x="21600" y="6054"/>
                  </a:lnTo>
                  <a:lnTo>
                    <a:pt x="18505" y="1727"/>
                  </a:lnTo>
                  <a:lnTo>
                    <a:pt x="16460" y="0"/>
                  </a:lnTo>
                  <a:close/>
                </a:path>
              </a:pathLst>
            </a:custGeom>
            <a:solidFill>
              <a:srgbClr val="1287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2" name="Shape"/>
            <p:cNvSpPr/>
            <p:nvPr/>
          </p:nvSpPr>
          <p:spPr>
            <a:xfrm>
              <a:off x="347375" y="303810"/>
              <a:ext cx="12704" cy="2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0" y="0"/>
                  </a:moveTo>
                  <a:lnTo>
                    <a:pt x="6472" y="0"/>
                  </a:lnTo>
                  <a:lnTo>
                    <a:pt x="2608" y="5714"/>
                  </a:lnTo>
                  <a:lnTo>
                    <a:pt x="6472" y="11429"/>
                  </a:lnTo>
                  <a:lnTo>
                    <a:pt x="0" y="15251"/>
                  </a:lnTo>
                  <a:lnTo>
                    <a:pt x="2179" y="21600"/>
                  </a:lnTo>
                  <a:lnTo>
                    <a:pt x="15105" y="21600"/>
                  </a:lnTo>
                  <a:lnTo>
                    <a:pt x="15105" y="19048"/>
                  </a:lnTo>
                  <a:lnTo>
                    <a:pt x="17262" y="15251"/>
                  </a:lnTo>
                  <a:lnTo>
                    <a:pt x="21600" y="12699"/>
                  </a:lnTo>
                  <a:lnTo>
                    <a:pt x="21600" y="8901"/>
                  </a:lnTo>
                  <a:lnTo>
                    <a:pt x="15105" y="2540"/>
                  </a:lnTo>
                  <a:lnTo>
                    <a:pt x="10810" y="0"/>
                  </a:lnTo>
                  <a:close/>
                </a:path>
              </a:pathLst>
            </a:custGeom>
            <a:solidFill>
              <a:srgbClr val="168F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3" name="object 27"/>
            <p:cNvSpPr/>
            <p:nvPr/>
          </p:nvSpPr>
          <p:spPr>
            <a:xfrm>
              <a:off x="348005" y="306300"/>
              <a:ext cx="12703" cy="1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4" y="0"/>
                  </a:moveTo>
                  <a:lnTo>
                    <a:pt x="14374" y="7209"/>
                  </a:lnTo>
                  <a:lnTo>
                    <a:pt x="4775" y="14405"/>
                  </a:lnTo>
                  <a:lnTo>
                    <a:pt x="0" y="21600"/>
                  </a:lnTo>
                  <a:lnTo>
                    <a:pt x="14374" y="21600"/>
                  </a:lnTo>
                  <a:lnTo>
                    <a:pt x="14374" y="18707"/>
                  </a:lnTo>
                  <a:lnTo>
                    <a:pt x="16775" y="14405"/>
                  </a:lnTo>
                  <a:lnTo>
                    <a:pt x="21600" y="11512"/>
                  </a:lnTo>
                  <a:lnTo>
                    <a:pt x="21600" y="7209"/>
                  </a:lnTo>
                  <a:lnTo>
                    <a:pt x="14374" y="0"/>
                  </a:lnTo>
                  <a:close/>
                </a:path>
              </a:pathLst>
            </a:custGeom>
            <a:solidFill>
              <a:srgbClr val="1E976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4" name="object 28"/>
            <p:cNvSpPr/>
            <p:nvPr/>
          </p:nvSpPr>
          <p:spPr>
            <a:xfrm>
              <a:off x="328815" y="329960"/>
              <a:ext cx="28640" cy="5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732" y="0"/>
                  </a:lnTo>
                  <a:lnTo>
                    <a:pt x="15967" y="1032"/>
                  </a:lnTo>
                  <a:lnTo>
                    <a:pt x="15038" y="1546"/>
                  </a:lnTo>
                  <a:lnTo>
                    <a:pt x="14090" y="1546"/>
                  </a:lnTo>
                  <a:lnTo>
                    <a:pt x="14090" y="5138"/>
                  </a:lnTo>
                  <a:lnTo>
                    <a:pt x="12213" y="7203"/>
                  </a:lnTo>
                  <a:lnTo>
                    <a:pt x="8458" y="10286"/>
                  </a:lnTo>
                  <a:lnTo>
                    <a:pt x="6571" y="10286"/>
                  </a:lnTo>
                  <a:lnTo>
                    <a:pt x="2816" y="12855"/>
                  </a:lnTo>
                  <a:lnTo>
                    <a:pt x="3764" y="13374"/>
                  </a:lnTo>
                  <a:lnTo>
                    <a:pt x="5632" y="15424"/>
                  </a:lnTo>
                  <a:lnTo>
                    <a:pt x="5632" y="17479"/>
                  </a:lnTo>
                  <a:lnTo>
                    <a:pt x="1877" y="19026"/>
                  </a:lnTo>
                  <a:lnTo>
                    <a:pt x="0" y="20567"/>
                  </a:lnTo>
                  <a:lnTo>
                    <a:pt x="5632" y="21600"/>
                  </a:lnTo>
                  <a:lnTo>
                    <a:pt x="9396" y="19545"/>
                  </a:lnTo>
                  <a:lnTo>
                    <a:pt x="10326" y="19545"/>
                  </a:lnTo>
                  <a:lnTo>
                    <a:pt x="13152" y="18512"/>
                  </a:lnTo>
                  <a:lnTo>
                    <a:pt x="13152" y="12341"/>
                  </a:lnTo>
                  <a:lnTo>
                    <a:pt x="15967" y="10800"/>
                  </a:lnTo>
                  <a:lnTo>
                    <a:pt x="18793" y="8226"/>
                  </a:lnTo>
                  <a:lnTo>
                    <a:pt x="19732" y="5657"/>
                  </a:lnTo>
                  <a:lnTo>
                    <a:pt x="19732" y="2569"/>
                  </a:lnTo>
                  <a:lnTo>
                    <a:pt x="16906" y="256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899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5" name="object 29"/>
            <p:cNvSpPr/>
            <p:nvPr/>
          </p:nvSpPr>
          <p:spPr>
            <a:xfrm>
              <a:off x="333057" y="35350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9" y="0"/>
                  </a:moveTo>
                  <a:lnTo>
                    <a:pt x="14399" y="2159"/>
                  </a:lnTo>
                  <a:lnTo>
                    <a:pt x="9600" y="2159"/>
                  </a:lnTo>
                  <a:lnTo>
                    <a:pt x="0" y="12959"/>
                  </a:lnTo>
                  <a:lnTo>
                    <a:pt x="7176" y="21600"/>
                  </a:lnTo>
                  <a:lnTo>
                    <a:pt x="14399" y="19439"/>
                  </a:lnTo>
                  <a:lnTo>
                    <a:pt x="16775" y="12959"/>
                  </a:lnTo>
                  <a:lnTo>
                    <a:pt x="21600" y="8639"/>
                  </a:lnTo>
                  <a:lnTo>
                    <a:pt x="19199" y="4320"/>
                  </a:lnTo>
                  <a:lnTo>
                    <a:pt x="14399" y="0"/>
                  </a:lnTo>
                  <a:close/>
                </a:path>
              </a:pathLst>
            </a:custGeom>
            <a:solidFill>
              <a:srgbClr val="1766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6" name="object 30"/>
            <p:cNvSpPr/>
            <p:nvPr/>
          </p:nvSpPr>
          <p:spPr>
            <a:xfrm>
              <a:off x="341273" y="329960"/>
              <a:ext cx="16182" cy="2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294" y="0"/>
                  </a:lnTo>
                  <a:lnTo>
                    <a:pt x="11631" y="1886"/>
                  </a:lnTo>
                  <a:lnTo>
                    <a:pt x="9986" y="2824"/>
                  </a:lnTo>
                  <a:lnTo>
                    <a:pt x="9986" y="8454"/>
                  </a:lnTo>
                  <a:lnTo>
                    <a:pt x="6646" y="13155"/>
                  </a:lnTo>
                  <a:lnTo>
                    <a:pt x="0" y="17846"/>
                  </a:lnTo>
                  <a:lnTo>
                    <a:pt x="1643" y="18785"/>
                  </a:lnTo>
                  <a:lnTo>
                    <a:pt x="4984" y="19724"/>
                  </a:lnTo>
                  <a:lnTo>
                    <a:pt x="4984" y="21600"/>
                  </a:lnTo>
                  <a:lnTo>
                    <a:pt x="11631" y="10331"/>
                  </a:lnTo>
                  <a:lnTo>
                    <a:pt x="13292" y="46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F7E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47" name="Shape"/>
            <p:cNvSpPr/>
            <p:nvPr/>
          </p:nvSpPr>
          <p:spPr>
            <a:xfrm>
              <a:off x="343763" y="567869"/>
              <a:ext cx="17442" cy="58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9" y="0"/>
                  </a:moveTo>
                  <a:lnTo>
                    <a:pt x="10792" y="0"/>
                  </a:lnTo>
                  <a:lnTo>
                    <a:pt x="9250" y="914"/>
                  </a:lnTo>
                  <a:lnTo>
                    <a:pt x="0" y="914"/>
                  </a:lnTo>
                  <a:lnTo>
                    <a:pt x="0" y="21600"/>
                  </a:lnTo>
                  <a:lnTo>
                    <a:pt x="6183" y="21141"/>
                  </a:lnTo>
                  <a:lnTo>
                    <a:pt x="15416" y="21141"/>
                  </a:lnTo>
                  <a:lnTo>
                    <a:pt x="21600" y="19758"/>
                  </a:lnTo>
                  <a:lnTo>
                    <a:pt x="20825" y="19299"/>
                  </a:lnTo>
                  <a:lnTo>
                    <a:pt x="12349" y="19299"/>
                  </a:lnTo>
                  <a:lnTo>
                    <a:pt x="12349" y="14706"/>
                  </a:lnTo>
                  <a:lnTo>
                    <a:pt x="12130" y="11179"/>
                  </a:lnTo>
                  <a:lnTo>
                    <a:pt x="11766" y="7524"/>
                  </a:lnTo>
                  <a:lnTo>
                    <a:pt x="11693" y="3782"/>
                  </a:lnTo>
                  <a:lnTo>
                    <a:pt x="12349" y="0"/>
                  </a:lnTo>
                  <a:close/>
                </a:path>
              </a:pathLst>
            </a:custGeom>
            <a:solidFill>
              <a:srgbClr val="762B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52" name="object 32"/>
            <p:cNvGrpSpPr/>
            <p:nvPr/>
          </p:nvGrpSpPr>
          <p:grpSpPr>
            <a:xfrm>
              <a:off x="328814" y="355371"/>
              <a:ext cx="26910" cy="58172"/>
              <a:chOff x="-1" y="-1"/>
              <a:chExt cx="26909" cy="58171"/>
            </a:xfrm>
          </p:grpSpPr>
          <p:sp>
            <p:nvSpPr>
              <p:cNvPr id="748" name="Shape"/>
              <p:cNvSpPr/>
              <p:nvPr/>
            </p:nvSpPr>
            <p:spPr>
              <a:xfrm>
                <a:off x="5894" y="45466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281" y="16186"/>
                    </a:lnTo>
                    <a:lnTo>
                      <a:pt x="16907" y="21600"/>
                    </a:lnTo>
                    <a:lnTo>
                      <a:pt x="19722" y="21600"/>
                    </a:lnTo>
                    <a:lnTo>
                      <a:pt x="19722" y="54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5A1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9" name="Shape"/>
              <p:cNvSpPr/>
              <p:nvPr/>
            </p:nvSpPr>
            <p:spPr>
              <a:xfrm>
                <a:off x="-2" y="19430"/>
                <a:ext cx="24922" cy="33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84" y="0"/>
                    </a:moveTo>
                    <a:lnTo>
                      <a:pt x="15116" y="1607"/>
                    </a:lnTo>
                    <a:lnTo>
                      <a:pt x="14036" y="1607"/>
                    </a:lnTo>
                    <a:lnTo>
                      <a:pt x="9721" y="5604"/>
                    </a:lnTo>
                    <a:lnTo>
                      <a:pt x="3236" y="7994"/>
                    </a:lnTo>
                    <a:lnTo>
                      <a:pt x="5394" y="10400"/>
                    </a:lnTo>
                    <a:lnTo>
                      <a:pt x="5394" y="13598"/>
                    </a:lnTo>
                    <a:lnTo>
                      <a:pt x="0" y="14405"/>
                    </a:lnTo>
                    <a:lnTo>
                      <a:pt x="1078" y="17595"/>
                    </a:lnTo>
                    <a:lnTo>
                      <a:pt x="1078" y="21600"/>
                    </a:lnTo>
                    <a:lnTo>
                      <a:pt x="6473" y="17595"/>
                    </a:lnTo>
                    <a:lnTo>
                      <a:pt x="14757" y="17595"/>
                    </a:lnTo>
                    <a:lnTo>
                      <a:pt x="15116" y="16795"/>
                    </a:lnTo>
                    <a:lnTo>
                      <a:pt x="17284" y="15205"/>
                    </a:lnTo>
                    <a:lnTo>
                      <a:pt x="19431" y="12798"/>
                    </a:lnTo>
                    <a:lnTo>
                      <a:pt x="21600" y="11192"/>
                    </a:lnTo>
                    <a:lnTo>
                      <a:pt x="21600" y="5604"/>
                    </a:lnTo>
                    <a:lnTo>
                      <a:pt x="17284" y="2398"/>
                    </a:lnTo>
                    <a:lnTo>
                      <a:pt x="17284" y="0"/>
                    </a:lnTo>
                    <a:close/>
                  </a:path>
                </a:pathLst>
              </a:custGeom>
              <a:solidFill>
                <a:srgbClr val="25A1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0" name="Triangle"/>
              <p:cNvSpPr/>
              <p:nvPr/>
            </p:nvSpPr>
            <p:spPr>
              <a:xfrm>
                <a:off x="14204" y="7467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5A1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1" name="Shape"/>
              <p:cNvSpPr/>
              <p:nvPr/>
            </p:nvSpPr>
            <p:spPr>
              <a:xfrm>
                <a:off x="12953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199"/>
                    </a:lnTo>
                    <a:lnTo>
                      <a:pt x="0" y="21600"/>
                    </a:lnTo>
                    <a:lnTo>
                      <a:pt x="14471" y="21600"/>
                    </a:lnTo>
                    <a:lnTo>
                      <a:pt x="14471" y="19199"/>
                    </a:lnTo>
                    <a:lnTo>
                      <a:pt x="21600" y="191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5A1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55" name="object 33"/>
            <p:cNvGrpSpPr/>
            <p:nvPr/>
          </p:nvGrpSpPr>
          <p:grpSpPr>
            <a:xfrm>
              <a:off x="336167" y="371303"/>
              <a:ext cx="13322" cy="15817"/>
              <a:chOff x="-1" y="0"/>
              <a:chExt cx="13321" cy="15816"/>
            </a:xfrm>
          </p:grpSpPr>
          <p:sp>
            <p:nvSpPr>
              <p:cNvPr id="753" name="Shape"/>
              <p:cNvSpPr/>
              <p:nvPr/>
            </p:nvSpPr>
            <p:spPr>
              <a:xfrm>
                <a:off x="-2" y="3111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8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1824"/>
                    </a:lnTo>
                    <a:lnTo>
                      <a:pt x="12789" y="0"/>
                    </a:lnTo>
                    <a:close/>
                  </a:path>
                </a:pathLst>
              </a:custGeom>
              <a:solidFill>
                <a:srgbClr val="31AD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4" name="Triangle"/>
              <p:cNvSpPr/>
              <p:nvPr/>
            </p:nvSpPr>
            <p:spPr>
              <a:xfrm>
                <a:off x="615" y="-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0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1AD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56" name="object 34"/>
            <p:cNvSpPr/>
            <p:nvPr/>
          </p:nvSpPr>
          <p:spPr>
            <a:xfrm>
              <a:off x="329316" y="38651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213"/>
                  </a:lnTo>
                  <a:lnTo>
                    <a:pt x="4355" y="9213"/>
                  </a:lnTo>
                  <a:lnTo>
                    <a:pt x="4355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66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7" name="object 35"/>
            <p:cNvSpPr/>
            <p:nvPr/>
          </p:nvSpPr>
          <p:spPr>
            <a:xfrm>
              <a:off x="326822" y="38339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513" y="0"/>
                  </a:lnTo>
                  <a:lnTo>
                    <a:pt x="0" y="10817"/>
                  </a:lnTo>
                  <a:lnTo>
                    <a:pt x="6171" y="21600"/>
                  </a:lnTo>
                  <a:lnTo>
                    <a:pt x="21600" y="1081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161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8" name="object 36"/>
            <p:cNvSpPr/>
            <p:nvPr/>
          </p:nvSpPr>
          <p:spPr>
            <a:xfrm>
              <a:off x="326834" y="398477"/>
              <a:ext cx="12703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575" y="0"/>
                  </a:lnTo>
                  <a:lnTo>
                    <a:pt x="9575" y="3903"/>
                  </a:lnTo>
                  <a:lnTo>
                    <a:pt x="12000" y="3903"/>
                  </a:lnTo>
                  <a:lnTo>
                    <a:pt x="0" y="3903"/>
                  </a:lnTo>
                  <a:lnTo>
                    <a:pt x="2374" y="11750"/>
                  </a:lnTo>
                  <a:lnTo>
                    <a:pt x="2374" y="21600"/>
                  </a:lnTo>
                  <a:lnTo>
                    <a:pt x="19176" y="7847"/>
                  </a:lnTo>
                  <a:lnTo>
                    <a:pt x="21600" y="39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250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9" name="object 37"/>
            <p:cNvSpPr/>
            <p:nvPr/>
          </p:nvSpPr>
          <p:spPr>
            <a:xfrm>
              <a:off x="344265" y="377306"/>
              <a:ext cx="12703" cy="1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43" y="0"/>
                  </a:moveTo>
                  <a:lnTo>
                    <a:pt x="3080" y="4613"/>
                  </a:lnTo>
                  <a:lnTo>
                    <a:pt x="0" y="7713"/>
                  </a:lnTo>
                  <a:lnTo>
                    <a:pt x="3080" y="13886"/>
                  </a:lnTo>
                  <a:lnTo>
                    <a:pt x="15405" y="21600"/>
                  </a:lnTo>
                  <a:lnTo>
                    <a:pt x="21600" y="18498"/>
                  </a:lnTo>
                  <a:lnTo>
                    <a:pt x="21600" y="7713"/>
                  </a:lnTo>
                  <a:lnTo>
                    <a:pt x="9243" y="1526"/>
                  </a:lnTo>
                  <a:lnTo>
                    <a:pt x="9243" y="0"/>
                  </a:lnTo>
                  <a:close/>
                </a:path>
              </a:pathLst>
            </a:custGeom>
            <a:solidFill>
              <a:srgbClr val="0C60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0" name="object 38"/>
            <p:cNvSpPr/>
            <p:nvPr/>
          </p:nvSpPr>
          <p:spPr>
            <a:xfrm>
              <a:off x="315111" y="402198"/>
              <a:ext cx="34877" cy="38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2" y="0"/>
                  </a:moveTo>
                  <a:lnTo>
                    <a:pt x="7724" y="3487"/>
                  </a:lnTo>
                  <a:lnTo>
                    <a:pt x="7724" y="2088"/>
                  </a:lnTo>
                  <a:lnTo>
                    <a:pt x="6298" y="5519"/>
                  </a:lnTo>
                  <a:lnTo>
                    <a:pt x="4440" y="8621"/>
                  </a:lnTo>
                  <a:lnTo>
                    <a:pt x="2293" y="11593"/>
                  </a:lnTo>
                  <a:lnTo>
                    <a:pt x="0" y="14632"/>
                  </a:lnTo>
                  <a:lnTo>
                    <a:pt x="2320" y="16024"/>
                  </a:lnTo>
                  <a:lnTo>
                    <a:pt x="3091" y="16024"/>
                  </a:lnTo>
                  <a:lnTo>
                    <a:pt x="5403" y="14632"/>
                  </a:lnTo>
                  <a:lnTo>
                    <a:pt x="8487" y="15328"/>
                  </a:lnTo>
                  <a:lnTo>
                    <a:pt x="9258" y="14632"/>
                  </a:lnTo>
                  <a:lnTo>
                    <a:pt x="10800" y="17424"/>
                  </a:lnTo>
                  <a:lnTo>
                    <a:pt x="11579" y="17424"/>
                  </a:lnTo>
                  <a:lnTo>
                    <a:pt x="11579" y="21600"/>
                  </a:lnTo>
                  <a:lnTo>
                    <a:pt x="13112" y="21600"/>
                  </a:lnTo>
                  <a:lnTo>
                    <a:pt x="16966" y="20208"/>
                  </a:lnTo>
                  <a:lnTo>
                    <a:pt x="19287" y="20208"/>
                  </a:lnTo>
                  <a:lnTo>
                    <a:pt x="21600" y="16727"/>
                  </a:lnTo>
                  <a:lnTo>
                    <a:pt x="21600" y="15328"/>
                  </a:lnTo>
                  <a:lnTo>
                    <a:pt x="20837" y="15328"/>
                  </a:lnTo>
                  <a:lnTo>
                    <a:pt x="20837" y="4879"/>
                  </a:lnTo>
                  <a:lnTo>
                    <a:pt x="18516" y="2088"/>
                  </a:lnTo>
                  <a:lnTo>
                    <a:pt x="18516" y="6968"/>
                  </a:lnTo>
                  <a:lnTo>
                    <a:pt x="17746" y="6968"/>
                  </a:lnTo>
                  <a:lnTo>
                    <a:pt x="16204" y="5583"/>
                  </a:lnTo>
                  <a:lnTo>
                    <a:pt x="16204" y="4184"/>
                  </a:lnTo>
                  <a:lnTo>
                    <a:pt x="15433" y="4184"/>
                  </a:lnTo>
                  <a:lnTo>
                    <a:pt x="12342" y="0"/>
                  </a:lnTo>
                  <a:close/>
                </a:path>
              </a:pathLst>
            </a:custGeom>
            <a:solidFill>
              <a:srgbClr val="188D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1" name="object 39"/>
            <p:cNvSpPr/>
            <p:nvPr/>
          </p:nvSpPr>
          <p:spPr>
            <a:xfrm>
              <a:off x="328073" y="4033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87" y="0"/>
                  </a:moveTo>
                  <a:lnTo>
                    <a:pt x="0" y="13501"/>
                  </a:lnTo>
                  <a:lnTo>
                    <a:pt x="0" y="21600"/>
                  </a:lnTo>
                  <a:lnTo>
                    <a:pt x="7190" y="16228"/>
                  </a:lnTo>
                  <a:lnTo>
                    <a:pt x="21600" y="16228"/>
                  </a:lnTo>
                  <a:lnTo>
                    <a:pt x="11987" y="0"/>
                  </a:lnTo>
                  <a:close/>
                </a:path>
              </a:pathLst>
            </a:custGeom>
            <a:solidFill>
              <a:srgbClr val="4DB29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2" name="object 40"/>
            <p:cNvSpPr/>
            <p:nvPr/>
          </p:nvSpPr>
          <p:spPr>
            <a:xfrm>
              <a:off x="336282" y="427617"/>
              <a:ext cx="1619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997" y="0"/>
                  </a:lnTo>
                  <a:lnTo>
                    <a:pt x="0" y="4794"/>
                  </a:lnTo>
                  <a:lnTo>
                    <a:pt x="0" y="21600"/>
                  </a:lnTo>
                  <a:lnTo>
                    <a:pt x="3336" y="21600"/>
                  </a:lnTo>
                  <a:lnTo>
                    <a:pt x="11638" y="16781"/>
                  </a:lnTo>
                  <a:lnTo>
                    <a:pt x="16636" y="16781"/>
                  </a:lnTo>
                  <a:lnTo>
                    <a:pt x="21600" y="47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59D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66" name="object 41"/>
            <p:cNvGrpSpPr/>
            <p:nvPr/>
          </p:nvGrpSpPr>
          <p:grpSpPr>
            <a:xfrm>
              <a:off x="309383" y="407176"/>
              <a:ext cx="34383" cy="27870"/>
              <a:chOff x="0" y="0"/>
              <a:chExt cx="34382" cy="27869"/>
            </a:xfrm>
          </p:grpSpPr>
          <p:sp>
            <p:nvSpPr>
              <p:cNvPr id="763" name="Triangle"/>
              <p:cNvSpPr/>
              <p:nvPr/>
            </p:nvSpPr>
            <p:spPr>
              <a:xfrm>
                <a:off x="-1" y="15165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688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6A4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4" name="Triangle"/>
              <p:cNvSpPr/>
              <p:nvPr/>
            </p:nvSpPr>
            <p:spPr>
              <a:xfrm>
                <a:off x="1359" y="1267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67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A4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5" name="Shape"/>
              <p:cNvSpPr/>
              <p:nvPr/>
            </p:nvSpPr>
            <p:spPr>
              <a:xfrm>
                <a:off x="8447" y="-1"/>
                <a:ext cx="25936" cy="19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22" y="0"/>
                    </a:moveTo>
                    <a:lnTo>
                      <a:pt x="6158" y="6750"/>
                    </a:lnTo>
                    <a:lnTo>
                      <a:pt x="3706" y="12645"/>
                    </a:lnTo>
                    <a:lnTo>
                      <a:pt x="818" y="18399"/>
                    </a:lnTo>
                    <a:lnTo>
                      <a:pt x="0" y="19959"/>
                    </a:lnTo>
                    <a:lnTo>
                      <a:pt x="1892" y="21600"/>
                    </a:lnTo>
                    <a:lnTo>
                      <a:pt x="2918" y="21600"/>
                    </a:lnTo>
                    <a:lnTo>
                      <a:pt x="6038" y="18891"/>
                    </a:lnTo>
                    <a:lnTo>
                      <a:pt x="6038" y="14836"/>
                    </a:lnTo>
                    <a:lnTo>
                      <a:pt x="21600" y="14836"/>
                    </a:lnTo>
                    <a:lnTo>
                      <a:pt x="21600" y="13502"/>
                    </a:lnTo>
                    <a:lnTo>
                      <a:pt x="13306" y="13502"/>
                    </a:lnTo>
                    <a:lnTo>
                      <a:pt x="9149" y="10807"/>
                    </a:lnTo>
                    <a:lnTo>
                      <a:pt x="8122" y="6750"/>
                    </a:lnTo>
                    <a:lnTo>
                      <a:pt x="8122" y="0"/>
                    </a:lnTo>
                    <a:close/>
                  </a:path>
                </a:pathLst>
              </a:custGeom>
              <a:solidFill>
                <a:srgbClr val="26A4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67" name="object 42"/>
            <p:cNvSpPr/>
            <p:nvPr/>
          </p:nvSpPr>
          <p:spPr>
            <a:xfrm>
              <a:off x="348754" y="328715"/>
              <a:ext cx="23651" cy="56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9" y="0"/>
                  </a:moveTo>
                  <a:lnTo>
                    <a:pt x="7946" y="0"/>
                  </a:lnTo>
                  <a:lnTo>
                    <a:pt x="2262" y="2398"/>
                  </a:lnTo>
                  <a:lnTo>
                    <a:pt x="5684" y="2398"/>
                  </a:lnTo>
                  <a:lnTo>
                    <a:pt x="4547" y="4801"/>
                  </a:lnTo>
                  <a:lnTo>
                    <a:pt x="4547" y="7205"/>
                  </a:lnTo>
                  <a:lnTo>
                    <a:pt x="1124" y="10083"/>
                  </a:lnTo>
                  <a:lnTo>
                    <a:pt x="1124" y="13920"/>
                  </a:lnTo>
                  <a:lnTo>
                    <a:pt x="0" y="13920"/>
                  </a:lnTo>
                  <a:lnTo>
                    <a:pt x="0" y="18242"/>
                  </a:lnTo>
                  <a:lnTo>
                    <a:pt x="4547" y="20161"/>
                  </a:lnTo>
                  <a:lnTo>
                    <a:pt x="9094" y="21600"/>
                  </a:lnTo>
                  <a:lnTo>
                    <a:pt x="9094" y="16318"/>
                  </a:lnTo>
                  <a:lnTo>
                    <a:pt x="12517" y="15364"/>
                  </a:lnTo>
                  <a:lnTo>
                    <a:pt x="18201" y="15364"/>
                  </a:lnTo>
                  <a:lnTo>
                    <a:pt x="15916" y="14400"/>
                  </a:lnTo>
                  <a:lnTo>
                    <a:pt x="14778" y="13441"/>
                  </a:lnTo>
                  <a:lnTo>
                    <a:pt x="12517" y="12481"/>
                  </a:lnTo>
                  <a:lnTo>
                    <a:pt x="18201" y="12481"/>
                  </a:lnTo>
                  <a:lnTo>
                    <a:pt x="18201" y="11522"/>
                  </a:lnTo>
                  <a:lnTo>
                    <a:pt x="19337" y="10562"/>
                  </a:lnTo>
                  <a:lnTo>
                    <a:pt x="19337" y="10083"/>
                  </a:lnTo>
                  <a:lnTo>
                    <a:pt x="21600" y="9119"/>
                  </a:lnTo>
                  <a:lnTo>
                    <a:pt x="19337" y="7205"/>
                  </a:lnTo>
                  <a:lnTo>
                    <a:pt x="15916" y="5276"/>
                  </a:lnTo>
                  <a:lnTo>
                    <a:pt x="13642" y="3358"/>
                  </a:lnTo>
                  <a:lnTo>
                    <a:pt x="13642" y="479"/>
                  </a:lnTo>
                  <a:lnTo>
                    <a:pt x="10231" y="479"/>
                  </a:lnTo>
                  <a:lnTo>
                    <a:pt x="10231" y="0"/>
                  </a:lnTo>
                  <a:lnTo>
                    <a:pt x="11369" y="0"/>
                  </a:lnTo>
                  <a:close/>
                </a:path>
              </a:pathLst>
            </a:custGeom>
            <a:solidFill>
              <a:srgbClr val="18867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8" name="object 43"/>
            <p:cNvSpPr/>
            <p:nvPr/>
          </p:nvSpPr>
          <p:spPr>
            <a:xfrm>
              <a:off x="349865" y="357354"/>
              <a:ext cx="12703" cy="1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3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3630" y="21600"/>
                  </a:lnTo>
                  <a:lnTo>
                    <a:pt x="7222" y="18724"/>
                  </a:lnTo>
                  <a:lnTo>
                    <a:pt x="14375" y="17271"/>
                  </a:lnTo>
                  <a:lnTo>
                    <a:pt x="14375" y="14410"/>
                  </a:lnTo>
                  <a:lnTo>
                    <a:pt x="21600" y="11519"/>
                  </a:lnTo>
                  <a:lnTo>
                    <a:pt x="18005" y="5781"/>
                  </a:lnTo>
                  <a:lnTo>
                    <a:pt x="14375" y="2890"/>
                  </a:lnTo>
                  <a:lnTo>
                    <a:pt x="3630" y="0"/>
                  </a:lnTo>
                  <a:close/>
                </a:path>
              </a:pathLst>
            </a:custGeom>
            <a:solidFill>
              <a:srgbClr val="126A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69" name="object 44"/>
            <p:cNvSpPr/>
            <p:nvPr/>
          </p:nvSpPr>
          <p:spPr>
            <a:xfrm>
              <a:off x="351109" y="32983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90" y="0"/>
                  </a:lnTo>
                  <a:lnTo>
                    <a:pt x="0" y="10800"/>
                  </a:lnTo>
                  <a:lnTo>
                    <a:pt x="6495" y="10800"/>
                  </a:lnTo>
                  <a:lnTo>
                    <a:pt x="17285" y="19462"/>
                  </a:lnTo>
                  <a:lnTo>
                    <a:pt x="17285" y="21600"/>
                  </a:lnTo>
                  <a:lnTo>
                    <a:pt x="21600" y="129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983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0" name="object 45"/>
            <p:cNvSpPr/>
            <p:nvPr/>
          </p:nvSpPr>
          <p:spPr>
            <a:xfrm>
              <a:off x="348621" y="366079"/>
              <a:ext cx="12703" cy="1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95" y="0"/>
                  </a:moveTo>
                  <a:lnTo>
                    <a:pt x="0" y="0"/>
                  </a:lnTo>
                  <a:lnTo>
                    <a:pt x="0" y="12169"/>
                  </a:lnTo>
                  <a:lnTo>
                    <a:pt x="10814" y="17566"/>
                  </a:lnTo>
                  <a:lnTo>
                    <a:pt x="21600" y="21600"/>
                  </a:lnTo>
                  <a:lnTo>
                    <a:pt x="16179" y="6746"/>
                  </a:lnTo>
                  <a:lnTo>
                    <a:pt x="16179" y="2711"/>
                  </a:lnTo>
                  <a:lnTo>
                    <a:pt x="13483" y="5396"/>
                  </a:lnTo>
                  <a:lnTo>
                    <a:pt x="10814" y="6746"/>
                  </a:lnTo>
                  <a:lnTo>
                    <a:pt x="8117" y="9457"/>
                  </a:lnTo>
                  <a:lnTo>
                    <a:pt x="2695" y="9457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rgbClr val="208E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1" name="object 46"/>
            <p:cNvSpPr/>
            <p:nvPr/>
          </p:nvSpPr>
          <p:spPr>
            <a:xfrm>
              <a:off x="359828" y="338685"/>
              <a:ext cx="12703" cy="2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79" y="0"/>
                  </a:moveTo>
                  <a:lnTo>
                    <a:pt x="2159" y="3395"/>
                  </a:lnTo>
                  <a:lnTo>
                    <a:pt x="2159" y="12492"/>
                  </a:lnTo>
                  <a:lnTo>
                    <a:pt x="0" y="11356"/>
                  </a:lnTo>
                  <a:lnTo>
                    <a:pt x="0" y="13639"/>
                  </a:lnTo>
                  <a:lnTo>
                    <a:pt x="4340" y="21600"/>
                  </a:lnTo>
                  <a:lnTo>
                    <a:pt x="15140" y="21600"/>
                  </a:lnTo>
                  <a:lnTo>
                    <a:pt x="15140" y="19317"/>
                  </a:lnTo>
                  <a:lnTo>
                    <a:pt x="17301" y="17034"/>
                  </a:lnTo>
                  <a:lnTo>
                    <a:pt x="17301" y="15911"/>
                  </a:lnTo>
                  <a:lnTo>
                    <a:pt x="21600" y="13639"/>
                  </a:lnTo>
                  <a:lnTo>
                    <a:pt x="17301" y="9096"/>
                  </a:lnTo>
                  <a:lnTo>
                    <a:pt x="10800" y="4542"/>
                  </a:lnTo>
                  <a:lnTo>
                    <a:pt x="6479" y="0"/>
                  </a:lnTo>
                  <a:close/>
                </a:path>
              </a:pathLst>
            </a:custGeom>
            <a:solidFill>
              <a:srgbClr val="116E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2" name="object 47"/>
            <p:cNvSpPr/>
            <p:nvPr/>
          </p:nvSpPr>
          <p:spPr>
            <a:xfrm>
              <a:off x="357968" y="35164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0" y="0"/>
                  </a:moveTo>
                  <a:lnTo>
                    <a:pt x="0" y="0"/>
                  </a:lnTo>
                  <a:lnTo>
                    <a:pt x="6192" y="21600"/>
                  </a:lnTo>
                  <a:lnTo>
                    <a:pt x="21600" y="21600"/>
                  </a:lnTo>
                  <a:lnTo>
                    <a:pt x="21600" y="15408"/>
                  </a:lnTo>
                  <a:lnTo>
                    <a:pt x="18488" y="6163"/>
                  </a:lnTo>
                  <a:lnTo>
                    <a:pt x="12325" y="3080"/>
                  </a:lnTo>
                  <a:lnTo>
                    <a:pt x="3080" y="0"/>
                  </a:lnTo>
                  <a:close/>
                </a:path>
              </a:pathLst>
            </a:custGeom>
            <a:solidFill>
              <a:srgbClr val="0C60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75" name="object 48"/>
            <p:cNvGrpSpPr/>
            <p:nvPr/>
          </p:nvGrpSpPr>
          <p:grpSpPr>
            <a:xfrm>
              <a:off x="353731" y="546686"/>
              <a:ext cx="59772" cy="26903"/>
              <a:chOff x="0" y="0"/>
              <a:chExt cx="59771" cy="26902"/>
            </a:xfrm>
          </p:grpSpPr>
          <p:sp>
            <p:nvSpPr>
              <p:cNvPr id="773" name="Shape"/>
              <p:cNvSpPr/>
              <p:nvPr/>
            </p:nvSpPr>
            <p:spPr>
              <a:xfrm>
                <a:off x="29895" y="14198"/>
                <a:ext cx="2987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8" y="0"/>
                    </a:moveTo>
                    <a:lnTo>
                      <a:pt x="0" y="0"/>
                    </a:lnTo>
                    <a:lnTo>
                      <a:pt x="4346" y="7018"/>
                    </a:lnTo>
                    <a:lnTo>
                      <a:pt x="9113" y="14040"/>
                    </a:lnTo>
                    <a:lnTo>
                      <a:pt x="14052" y="19438"/>
                    </a:lnTo>
                    <a:lnTo>
                      <a:pt x="18909" y="21600"/>
                    </a:lnTo>
                    <a:lnTo>
                      <a:pt x="19809" y="21600"/>
                    </a:lnTo>
                    <a:lnTo>
                      <a:pt x="21600" y="13002"/>
                    </a:lnTo>
                    <a:lnTo>
                      <a:pt x="21158" y="0"/>
                    </a:lnTo>
                    <a:close/>
                  </a:path>
                </a:pathLst>
              </a:custGeom>
              <a:solidFill>
                <a:srgbClr val="1251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4" name="Shape"/>
              <p:cNvSpPr/>
              <p:nvPr/>
            </p:nvSpPr>
            <p:spPr>
              <a:xfrm>
                <a:off x="-1" y="-1"/>
                <a:ext cx="59161" cy="22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79" y="0"/>
                    </a:moveTo>
                    <a:lnTo>
                      <a:pt x="15006" y="2397"/>
                    </a:lnTo>
                    <a:lnTo>
                      <a:pt x="9548" y="2397"/>
                    </a:lnTo>
                    <a:lnTo>
                      <a:pt x="8644" y="4794"/>
                    </a:lnTo>
                    <a:lnTo>
                      <a:pt x="6362" y="4794"/>
                    </a:lnTo>
                    <a:lnTo>
                      <a:pt x="1359" y="8390"/>
                    </a:lnTo>
                    <a:lnTo>
                      <a:pt x="904" y="11998"/>
                    </a:lnTo>
                    <a:lnTo>
                      <a:pt x="904" y="16793"/>
                    </a:lnTo>
                    <a:lnTo>
                      <a:pt x="0" y="21600"/>
                    </a:lnTo>
                    <a:lnTo>
                      <a:pt x="6362" y="21600"/>
                    </a:lnTo>
                    <a:lnTo>
                      <a:pt x="8185" y="20401"/>
                    </a:lnTo>
                    <a:lnTo>
                      <a:pt x="10002" y="16793"/>
                    </a:lnTo>
                    <a:lnTo>
                      <a:pt x="21600" y="16793"/>
                    </a:lnTo>
                    <a:lnTo>
                      <a:pt x="21378" y="13197"/>
                    </a:lnTo>
                    <a:lnTo>
                      <a:pt x="18646" y="7204"/>
                    </a:lnTo>
                    <a:lnTo>
                      <a:pt x="17279" y="1211"/>
                    </a:lnTo>
                    <a:lnTo>
                      <a:pt x="17279" y="0"/>
                    </a:lnTo>
                    <a:close/>
                  </a:path>
                </a:pathLst>
              </a:custGeom>
              <a:solidFill>
                <a:srgbClr val="1251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76" name="object 49"/>
            <p:cNvSpPr/>
            <p:nvPr/>
          </p:nvSpPr>
          <p:spPr>
            <a:xfrm>
              <a:off x="375399" y="54594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57" y="0"/>
                  </a:moveTo>
                  <a:lnTo>
                    <a:pt x="4318" y="0"/>
                  </a:lnTo>
                  <a:lnTo>
                    <a:pt x="0" y="3057"/>
                  </a:lnTo>
                  <a:lnTo>
                    <a:pt x="8639" y="21600"/>
                  </a:lnTo>
                  <a:lnTo>
                    <a:pt x="21600" y="6148"/>
                  </a:lnTo>
                  <a:lnTo>
                    <a:pt x="12957" y="6148"/>
                  </a:lnTo>
                  <a:lnTo>
                    <a:pt x="12957" y="0"/>
                  </a:lnTo>
                  <a:close/>
                </a:path>
              </a:pathLst>
            </a:custGeom>
            <a:solidFill>
              <a:srgbClr val="1B61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77" name="object 50"/>
            <p:cNvSpPr/>
            <p:nvPr/>
          </p:nvSpPr>
          <p:spPr>
            <a:xfrm>
              <a:off x="379761" y="54843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88" y="0"/>
                  </a:moveTo>
                  <a:lnTo>
                    <a:pt x="8088" y="435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902" y="8664"/>
                  </a:lnTo>
                  <a:lnTo>
                    <a:pt x="16207" y="8664"/>
                  </a:lnTo>
                  <a:lnTo>
                    <a:pt x="8088" y="0"/>
                  </a:lnTo>
                  <a:close/>
                </a:path>
              </a:pathLst>
            </a:custGeom>
            <a:solidFill>
              <a:srgbClr val="185D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81" name="object 51"/>
            <p:cNvGrpSpPr/>
            <p:nvPr/>
          </p:nvGrpSpPr>
          <p:grpSpPr>
            <a:xfrm>
              <a:off x="296430" y="438328"/>
              <a:ext cx="63530" cy="129545"/>
              <a:chOff x="0" y="0"/>
              <a:chExt cx="63529" cy="129544"/>
            </a:xfrm>
          </p:grpSpPr>
          <p:sp>
            <p:nvSpPr>
              <p:cNvPr id="778" name="Shape"/>
              <p:cNvSpPr/>
              <p:nvPr/>
            </p:nvSpPr>
            <p:spPr>
              <a:xfrm>
                <a:off x="21169" y="112090"/>
                <a:ext cx="37380" cy="17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60" y="0"/>
                    </a:moveTo>
                    <a:lnTo>
                      <a:pt x="0" y="0"/>
                    </a:lnTo>
                    <a:lnTo>
                      <a:pt x="6481" y="6162"/>
                    </a:lnTo>
                    <a:lnTo>
                      <a:pt x="8639" y="18503"/>
                    </a:lnTo>
                    <a:lnTo>
                      <a:pt x="15119" y="21600"/>
                    </a:lnTo>
                    <a:lnTo>
                      <a:pt x="19435" y="21600"/>
                    </a:lnTo>
                    <a:lnTo>
                      <a:pt x="20881" y="16962"/>
                    </a:lnTo>
                    <a:lnTo>
                      <a:pt x="21600" y="10800"/>
                    </a:lnTo>
                    <a:lnTo>
                      <a:pt x="21600" y="4637"/>
                    </a:lnTo>
                    <a:lnTo>
                      <a:pt x="20881" y="4637"/>
                    </a:lnTo>
                    <a:lnTo>
                      <a:pt x="19435" y="3097"/>
                    </a:lnTo>
                    <a:lnTo>
                      <a:pt x="18716" y="1540"/>
                    </a:lnTo>
                    <a:lnTo>
                      <a:pt x="18360" y="0"/>
                    </a:lnTo>
                    <a:close/>
                  </a:path>
                </a:pathLst>
              </a:custGeom>
              <a:solidFill>
                <a:srgbClr val="24958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9" name="Shape"/>
              <p:cNvSpPr/>
              <p:nvPr/>
            </p:nvSpPr>
            <p:spPr>
              <a:xfrm>
                <a:off x="-1" y="43586"/>
                <a:ext cx="63531" cy="7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43" y="0"/>
                    </a:moveTo>
                    <a:lnTo>
                      <a:pt x="8891" y="0"/>
                    </a:lnTo>
                    <a:lnTo>
                      <a:pt x="6968" y="2486"/>
                    </a:lnTo>
                    <a:lnTo>
                      <a:pt x="3971" y="6193"/>
                    </a:lnTo>
                    <a:lnTo>
                      <a:pt x="1211" y="9689"/>
                    </a:lnTo>
                    <a:lnTo>
                      <a:pt x="0" y="11542"/>
                    </a:lnTo>
                    <a:lnTo>
                      <a:pt x="1269" y="12290"/>
                    </a:lnTo>
                    <a:lnTo>
                      <a:pt x="2116" y="13034"/>
                    </a:lnTo>
                    <a:lnTo>
                      <a:pt x="5510" y="13034"/>
                    </a:lnTo>
                    <a:lnTo>
                      <a:pt x="5082" y="14895"/>
                    </a:lnTo>
                    <a:lnTo>
                      <a:pt x="3809" y="16759"/>
                    </a:lnTo>
                    <a:lnTo>
                      <a:pt x="2543" y="18247"/>
                    </a:lnTo>
                    <a:lnTo>
                      <a:pt x="2543" y="19364"/>
                    </a:lnTo>
                    <a:lnTo>
                      <a:pt x="1693" y="21600"/>
                    </a:lnTo>
                    <a:lnTo>
                      <a:pt x="4659" y="21600"/>
                    </a:lnTo>
                    <a:lnTo>
                      <a:pt x="5510" y="21228"/>
                    </a:lnTo>
                    <a:lnTo>
                      <a:pt x="6352" y="20480"/>
                    </a:lnTo>
                    <a:lnTo>
                      <a:pt x="18001" y="20480"/>
                    </a:lnTo>
                    <a:lnTo>
                      <a:pt x="17791" y="20108"/>
                    </a:lnTo>
                    <a:lnTo>
                      <a:pt x="17791" y="17131"/>
                    </a:lnTo>
                    <a:lnTo>
                      <a:pt x="17075" y="14367"/>
                    </a:lnTo>
                    <a:lnTo>
                      <a:pt x="16878" y="11542"/>
                    </a:lnTo>
                    <a:lnTo>
                      <a:pt x="16836" y="10940"/>
                    </a:lnTo>
                    <a:lnTo>
                      <a:pt x="17075" y="7443"/>
                    </a:lnTo>
                    <a:lnTo>
                      <a:pt x="17791" y="4469"/>
                    </a:lnTo>
                    <a:lnTo>
                      <a:pt x="19057" y="4097"/>
                    </a:lnTo>
                    <a:lnTo>
                      <a:pt x="20326" y="3353"/>
                    </a:lnTo>
                    <a:lnTo>
                      <a:pt x="21600" y="2236"/>
                    </a:lnTo>
                    <a:lnTo>
                      <a:pt x="19907" y="1116"/>
                    </a:lnTo>
                    <a:lnTo>
                      <a:pt x="19057" y="376"/>
                    </a:lnTo>
                    <a:lnTo>
                      <a:pt x="18843" y="0"/>
                    </a:lnTo>
                    <a:close/>
                  </a:path>
                </a:pathLst>
              </a:custGeom>
              <a:solidFill>
                <a:srgbClr val="24958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0" name="Shape"/>
              <p:cNvSpPr/>
              <p:nvPr/>
            </p:nvSpPr>
            <p:spPr>
              <a:xfrm>
                <a:off x="4977" y="-1"/>
                <a:ext cx="53573" cy="47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82" y="0"/>
                    </a:moveTo>
                    <a:lnTo>
                      <a:pt x="16571" y="0"/>
                    </a:lnTo>
                    <a:lnTo>
                      <a:pt x="14062" y="1136"/>
                    </a:lnTo>
                    <a:lnTo>
                      <a:pt x="10047" y="1136"/>
                    </a:lnTo>
                    <a:lnTo>
                      <a:pt x="8537" y="3408"/>
                    </a:lnTo>
                    <a:lnTo>
                      <a:pt x="7538" y="3408"/>
                    </a:lnTo>
                    <a:lnTo>
                      <a:pt x="7036" y="5681"/>
                    </a:lnTo>
                    <a:lnTo>
                      <a:pt x="5525" y="7391"/>
                    </a:lnTo>
                    <a:lnTo>
                      <a:pt x="4527" y="9096"/>
                    </a:lnTo>
                    <a:lnTo>
                      <a:pt x="1510" y="15345"/>
                    </a:lnTo>
                    <a:lnTo>
                      <a:pt x="0" y="18191"/>
                    </a:lnTo>
                    <a:lnTo>
                      <a:pt x="0" y="19896"/>
                    </a:lnTo>
                    <a:lnTo>
                      <a:pt x="1009" y="21032"/>
                    </a:lnTo>
                    <a:lnTo>
                      <a:pt x="1510" y="21032"/>
                    </a:lnTo>
                    <a:lnTo>
                      <a:pt x="3016" y="21600"/>
                    </a:lnTo>
                    <a:lnTo>
                      <a:pt x="4527" y="21032"/>
                    </a:lnTo>
                    <a:lnTo>
                      <a:pt x="6027" y="19896"/>
                    </a:lnTo>
                    <a:lnTo>
                      <a:pt x="20339" y="19896"/>
                    </a:lnTo>
                    <a:lnTo>
                      <a:pt x="19588" y="18191"/>
                    </a:lnTo>
                    <a:lnTo>
                      <a:pt x="18584" y="18191"/>
                    </a:lnTo>
                    <a:lnTo>
                      <a:pt x="18584" y="15345"/>
                    </a:lnTo>
                    <a:lnTo>
                      <a:pt x="19091" y="13072"/>
                    </a:lnTo>
                    <a:lnTo>
                      <a:pt x="19091" y="12504"/>
                    </a:lnTo>
                    <a:lnTo>
                      <a:pt x="21098" y="10805"/>
                    </a:lnTo>
                    <a:lnTo>
                      <a:pt x="21600" y="9096"/>
                    </a:lnTo>
                    <a:lnTo>
                      <a:pt x="20592" y="7391"/>
                    </a:lnTo>
                    <a:lnTo>
                      <a:pt x="20090" y="6249"/>
                    </a:lnTo>
                    <a:lnTo>
                      <a:pt x="18584" y="4551"/>
                    </a:lnTo>
                    <a:lnTo>
                      <a:pt x="18082" y="2841"/>
                    </a:lnTo>
                    <a:lnTo>
                      <a:pt x="18082" y="0"/>
                    </a:lnTo>
                    <a:close/>
                  </a:path>
                </a:pathLst>
              </a:custGeom>
              <a:solidFill>
                <a:srgbClr val="24958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82" name="object 52"/>
            <p:cNvSpPr/>
            <p:nvPr/>
          </p:nvSpPr>
          <p:spPr>
            <a:xfrm>
              <a:off x="305155" y="459500"/>
              <a:ext cx="16182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15" y="0"/>
                  </a:moveTo>
                  <a:lnTo>
                    <a:pt x="9986" y="0"/>
                  </a:lnTo>
                  <a:lnTo>
                    <a:pt x="0" y="21600"/>
                  </a:lnTo>
                  <a:lnTo>
                    <a:pt x="9986" y="21600"/>
                  </a:lnTo>
                  <a:lnTo>
                    <a:pt x="14954" y="13752"/>
                  </a:lnTo>
                  <a:lnTo>
                    <a:pt x="21600" y="5865"/>
                  </a:lnTo>
                  <a:lnTo>
                    <a:pt x="16615" y="0"/>
                  </a:lnTo>
                  <a:close/>
                </a:path>
              </a:pathLst>
            </a:custGeom>
            <a:solidFill>
              <a:srgbClr val="208E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3" name="object 53"/>
            <p:cNvSpPr/>
            <p:nvPr/>
          </p:nvSpPr>
          <p:spPr>
            <a:xfrm>
              <a:off x="323087" y="504344"/>
              <a:ext cx="12703" cy="1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0"/>
                  </a:moveTo>
                  <a:lnTo>
                    <a:pt x="14399" y="0"/>
                  </a:lnTo>
                  <a:lnTo>
                    <a:pt x="9600" y="4316"/>
                  </a:lnTo>
                  <a:lnTo>
                    <a:pt x="7224" y="10073"/>
                  </a:lnTo>
                  <a:lnTo>
                    <a:pt x="0" y="14391"/>
                  </a:lnTo>
                  <a:lnTo>
                    <a:pt x="0" y="21600"/>
                  </a:lnTo>
                  <a:lnTo>
                    <a:pt x="11999" y="21600"/>
                  </a:lnTo>
                  <a:lnTo>
                    <a:pt x="21600" y="14391"/>
                  </a:lnTo>
                  <a:lnTo>
                    <a:pt x="19224" y="8634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225B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4" name="object 54"/>
            <p:cNvSpPr/>
            <p:nvPr/>
          </p:nvSpPr>
          <p:spPr>
            <a:xfrm>
              <a:off x="344258" y="547943"/>
              <a:ext cx="12703" cy="1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0"/>
                  </a:moveTo>
                  <a:lnTo>
                    <a:pt x="0" y="21600"/>
                  </a:lnTo>
                  <a:lnTo>
                    <a:pt x="14399" y="21600"/>
                  </a:lnTo>
                  <a:lnTo>
                    <a:pt x="19224" y="17265"/>
                  </a:lnTo>
                  <a:lnTo>
                    <a:pt x="21600" y="11519"/>
                  </a:lnTo>
                  <a:lnTo>
                    <a:pt x="21600" y="5760"/>
                  </a:lnTo>
                  <a:lnTo>
                    <a:pt x="19224" y="5760"/>
                  </a:lnTo>
                  <a:lnTo>
                    <a:pt x="14399" y="4305"/>
                  </a:lnTo>
                  <a:lnTo>
                    <a:pt x="11999" y="2865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rgbClr val="0F7E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5" name="object 55"/>
            <p:cNvSpPr/>
            <p:nvPr/>
          </p:nvSpPr>
          <p:spPr>
            <a:xfrm>
              <a:off x="317601" y="470580"/>
              <a:ext cx="1370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7" y="0"/>
                  </a:moveTo>
                  <a:lnTo>
                    <a:pt x="11791" y="0"/>
                  </a:lnTo>
                  <a:lnTo>
                    <a:pt x="5884" y="2724"/>
                  </a:lnTo>
                  <a:lnTo>
                    <a:pt x="0" y="8117"/>
                  </a:lnTo>
                  <a:lnTo>
                    <a:pt x="0" y="21600"/>
                  </a:lnTo>
                  <a:lnTo>
                    <a:pt x="9828" y="21600"/>
                  </a:lnTo>
                  <a:lnTo>
                    <a:pt x="21600" y="16207"/>
                  </a:lnTo>
                  <a:lnTo>
                    <a:pt x="21600" y="10840"/>
                  </a:lnTo>
                  <a:lnTo>
                    <a:pt x="17677" y="0"/>
                  </a:lnTo>
                  <a:close/>
                </a:path>
              </a:pathLst>
            </a:custGeom>
            <a:solidFill>
              <a:srgbClr val="185D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6" name="object 56"/>
            <p:cNvSpPr/>
            <p:nvPr/>
          </p:nvSpPr>
          <p:spPr>
            <a:xfrm>
              <a:off x="301408" y="474321"/>
              <a:ext cx="1619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299" y="2727"/>
                  </a:lnTo>
                  <a:lnTo>
                    <a:pt x="6641" y="8099"/>
                  </a:lnTo>
                  <a:lnTo>
                    <a:pt x="0" y="8099"/>
                  </a:lnTo>
                  <a:lnTo>
                    <a:pt x="0" y="16228"/>
                  </a:lnTo>
                  <a:lnTo>
                    <a:pt x="3336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16E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7" name="object 57"/>
            <p:cNvSpPr/>
            <p:nvPr/>
          </p:nvSpPr>
          <p:spPr>
            <a:xfrm>
              <a:off x="345007" y="478182"/>
              <a:ext cx="14951" cy="1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4" y="0"/>
                  </a:moveTo>
                  <a:lnTo>
                    <a:pt x="5413" y="0"/>
                  </a:lnTo>
                  <a:lnTo>
                    <a:pt x="1798" y="7195"/>
                  </a:lnTo>
                  <a:lnTo>
                    <a:pt x="0" y="15829"/>
                  </a:lnTo>
                  <a:lnTo>
                    <a:pt x="5413" y="21600"/>
                  </a:lnTo>
                  <a:lnTo>
                    <a:pt x="10791" y="20162"/>
                  </a:lnTo>
                  <a:lnTo>
                    <a:pt x="16187" y="17283"/>
                  </a:lnTo>
                  <a:lnTo>
                    <a:pt x="21600" y="12966"/>
                  </a:lnTo>
                  <a:lnTo>
                    <a:pt x="14406" y="8634"/>
                  </a:lnTo>
                  <a:lnTo>
                    <a:pt x="10791" y="5771"/>
                  </a:lnTo>
                  <a:lnTo>
                    <a:pt x="7194" y="0"/>
                  </a:lnTo>
                  <a:close/>
                </a:path>
              </a:pathLst>
            </a:custGeom>
            <a:solidFill>
              <a:srgbClr val="1C6C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8" name="object 58"/>
            <p:cNvSpPr/>
            <p:nvPr/>
          </p:nvSpPr>
          <p:spPr>
            <a:xfrm>
              <a:off x="311378" y="448299"/>
              <a:ext cx="16208" cy="16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65" y="0"/>
                  </a:moveTo>
                  <a:lnTo>
                    <a:pt x="9970" y="0"/>
                  </a:lnTo>
                  <a:lnTo>
                    <a:pt x="8293" y="6646"/>
                  </a:lnTo>
                  <a:lnTo>
                    <a:pt x="3318" y="11614"/>
                  </a:lnTo>
                  <a:lnTo>
                    <a:pt x="0" y="16616"/>
                  </a:lnTo>
                  <a:lnTo>
                    <a:pt x="4976" y="16616"/>
                  </a:lnTo>
                  <a:lnTo>
                    <a:pt x="6635" y="18294"/>
                  </a:lnTo>
                  <a:lnTo>
                    <a:pt x="11628" y="21600"/>
                  </a:lnTo>
                  <a:lnTo>
                    <a:pt x="18265" y="14954"/>
                  </a:lnTo>
                  <a:lnTo>
                    <a:pt x="21600" y="9969"/>
                  </a:lnTo>
                  <a:lnTo>
                    <a:pt x="21600" y="3306"/>
                  </a:lnTo>
                  <a:lnTo>
                    <a:pt x="18265" y="0"/>
                  </a:lnTo>
                  <a:close/>
                </a:path>
              </a:pathLst>
            </a:custGeom>
            <a:solidFill>
              <a:srgbClr val="18867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91" name="object 59"/>
            <p:cNvGrpSpPr/>
            <p:nvPr/>
          </p:nvGrpSpPr>
          <p:grpSpPr>
            <a:xfrm>
              <a:off x="297687" y="474555"/>
              <a:ext cx="39271" cy="52222"/>
              <a:chOff x="0" y="0"/>
              <a:chExt cx="39270" cy="52221"/>
            </a:xfrm>
          </p:grpSpPr>
          <p:sp>
            <p:nvSpPr>
              <p:cNvPr id="789" name="Shape"/>
              <p:cNvSpPr/>
              <p:nvPr/>
            </p:nvSpPr>
            <p:spPr>
              <a:xfrm>
                <a:off x="0" y="6584"/>
                <a:ext cx="34864" cy="45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61" y="0"/>
                    </a:moveTo>
                    <a:lnTo>
                      <a:pt x="16202" y="962"/>
                    </a:lnTo>
                    <a:lnTo>
                      <a:pt x="12694" y="4894"/>
                    </a:lnTo>
                    <a:lnTo>
                      <a:pt x="7233" y="10762"/>
                    </a:lnTo>
                    <a:lnTo>
                      <a:pt x="2206" y="16297"/>
                    </a:lnTo>
                    <a:lnTo>
                      <a:pt x="0" y="19231"/>
                    </a:lnTo>
                    <a:lnTo>
                      <a:pt x="2306" y="20416"/>
                    </a:lnTo>
                    <a:lnTo>
                      <a:pt x="3855" y="21600"/>
                    </a:lnTo>
                    <a:lnTo>
                      <a:pt x="10025" y="21600"/>
                    </a:lnTo>
                    <a:lnTo>
                      <a:pt x="12338" y="20416"/>
                    </a:lnTo>
                    <a:lnTo>
                      <a:pt x="16973" y="20416"/>
                    </a:lnTo>
                    <a:lnTo>
                      <a:pt x="16973" y="16875"/>
                    </a:lnTo>
                    <a:lnTo>
                      <a:pt x="18523" y="15107"/>
                    </a:lnTo>
                    <a:lnTo>
                      <a:pt x="20058" y="12751"/>
                    </a:lnTo>
                    <a:lnTo>
                      <a:pt x="21600" y="10983"/>
                    </a:lnTo>
                    <a:lnTo>
                      <a:pt x="20058" y="9210"/>
                    </a:lnTo>
                    <a:lnTo>
                      <a:pt x="16973" y="8038"/>
                    </a:lnTo>
                    <a:lnTo>
                      <a:pt x="16973" y="6264"/>
                    </a:lnTo>
                    <a:lnTo>
                      <a:pt x="16202" y="4497"/>
                    </a:lnTo>
                    <a:lnTo>
                      <a:pt x="19286" y="1545"/>
                    </a:lnTo>
                    <a:lnTo>
                      <a:pt x="19961" y="0"/>
                    </a:lnTo>
                    <a:close/>
                  </a:path>
                </a:pathLst>
              </a:custGeom>
              <a:solidFill>
                <a:srgbClr val="18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0" name="Triangle"/>
              <p:cNvSpPr/>
              <p:nvPr/>
            </p:nvSpPr>
            <p:spPr>
              <a:xfrm>
                <a:off x="26566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421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8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92" name="object 60"/>
            <p:cNvSpPr/>
            <p:nvPr/>
          </p:nvSpPr>
          <p:spPr>
            <a:xfrm>
              <a:off x="307631" y="514179"/>
              <a:ext cx="1745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341" y="5419"/>
                  </a:lnTo>
                  <a:lnTo>
                    <a:pt x="6193" y="8117"/>
                  </a:lnTo>
                  <a:lnTo>
                    <a:pt x="0" y="21600"/>
                  </a:lnTo>
                  <a:lnTo>
                    <a:pt x="7718" y="21600"/>
                  </a:lnTo>
                  <a:lnTo>
                    <a:pt x="12341" y="16207"/>
                  </a:lnTo>
                  <a:lnTo>
                    <a:pt x="21600" y="162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C5F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96" name="object 61"/>
            <p:cNvGrpSpPr/>
            <p:nvPr/>
          </p:nvGrpSpPr>
          <p:grpSpPr>
            <a:xfrm>
              <a:off x="347495" y="372301"/>
              <a:ext cx="68510" cy="181871"/>
              <a:chOff x="-1" y="0"/>
              <a:chExt cx="68509" cy="181870"/>
            </a:xfrm>
          </p:grpSpPr>
          <p:sp>
            <p:nvSpPr>
              <p:cNvPr id="793" name="Shape"/>
              <p:cNvSpPr/>
              <p:nvPr/>
            </p:nvSpPr>
            <p:spPr>
              <a:xfrm>
                <a:off x="-2" y="13703"/>
                <a:ext cx="67088" cy="168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05" y="0"/>
                    </a:moveTo>
                    <a:lnTo>
                      <a:pt x="2805" y="961"/>
                    </a:lnTo>
                    <a:lnTo>
                      <a:pt x="2008" y="1602"/>
                    </a:lnTo>
                    <a:lnTo>
                      <a:pt x="1202" y="1920"/>
                    </a:lnTo>
                    <a:lnTo>
                      <a:pt x="405" y="2241"/>
                    </a:lnTo>
                    <a:lnTo>
                      <a:pt x="0" y="2719"/>
                    </a:lnTo>
                    <a:lnTo>
                      <a:pt x="1202" y="3362"/>
                    </a:lnTo>
                    <a:lnTo>
                      <a:pt x="801" y="4002"/>
                    </a:lnTo>
                    <a:lnTo>
                      <a:pt x="1202" y="4480"/>
                    </a:lnTo>
                    <a:lnTo>
                      <a:pt x="1202" y="5282"/>
                    </a:lnTo>
                    <a:lnTo>
                      <a:pt x="1603" y="5760"/>
                    </a:lnTo>
                    <a:lnTo>
                      <a:pt x="1603" y="6081"/>
                    </a:lnTo>
                    <a:lnTo>
                      <a:pt x="405" y="6881"/>
                    </a:lnTo>
                    <a:lnTo>
                      <a:pt x="801" y="7360"/>
                    </a:lnTo>
                    <a:lnTo>
                      <a:pt x="1202" y="8001"/>
                    </a:lnTo>
                    <a:lnTo>
                      <a:pt x="2008" y="8479"/>
                    </a:lnTo>
                    <a:lnTo>
                      <a:pt x="2409" y="8961"/>
                    </a:lnTo>
                    <a:lnTo>
                      <a:pt x="2805" y="9280"/>
                    </a:lnTo>
                    <a:lnTo>
                      <a:pt x="2805" y="9762"/>
                    </a:lnTo>
                    <a:lnTo>
                      <a:pt x="1202" y="10080"/>
                    </a:lnTo>
                    <a:lnTo>
                      <a:pt x="1162" y="10320"/>
                    </a:lnTo>
                    <a:lnTo>
                      <a:pt x="801" y="11039"/>
                    </a:lnTo>
                    <a:lnTo>
                      <a:pt x="801" y="11682"/>
                    </a:lnTo>
                    <a:lnTo>
                      <a:pt x="1603" y="11682"/>
                    </a:lnTo>
                    <a:lnTo>
                      <a:pt x="2409" y="12481"/>
                    </a:lnTo>
                    <a:lnTo>
                      <a:pt x="3206" y="12639"/>
                    </a:lnTo>
                    <a:lnTo>
                      <a:pt x="4817" y="13280"/>
                    </a:lnTo>
                    <a:lnTo>
                      <a:pt x="3611" y="13599"/>
                    </a:lnTo>
                    <a:lnTo>
                      <a:pt x="2805" y="14080"/>
                    </a:lnTo>
                    <a:lnTo>
                      <a:pt x="1202" y="14401"/>
                    </a:lnTo>
                    <a:lnTo>
                      <a:pt x="526" y="15515"/>
                    </a:lnTo>
                    <a:lnTo>
                      <a:pt x="300" y="16959"/>
                    </a:lnTo>
                    <a:lnTo>
                      <a:pt x="498" y="18226"/>
                    </a:lnTo>
                    <a:lnTo>
                      <a:pt x="526" y="18405"/>
                    </a:lnTo>
                    <a:lnTo>
                      <a:pt x="1202" y="19520"/>
                    </a:lnTo>
                    <a:lnTo>
                      <a:pt x="1202" y="20801"/>
                    </a:lnTo>
                    <a:lnTo>
                      <a:pt x="2008" y="21119"/>
                    </a:lnTo>
                    <a:lnTo>
                      <a:pt x="2008" y="21279"/>
                    </a:lnTo>
                    <a:lnTo>
                      <a:pt x="2805" y="21600"/>
                    </a:lnTo>
                    <a:lnTo>
                      <a:pt x="3206" y="21600"/>
                    </a:lnTo>
                    <a:lnTo>
                      <a:pt x="7619" y="21119"/>
                    </a:lnTo>
                    <a:lnTo>
                      <a:pt x="8424" y="20959"/>
                    </a:lnTo>
                    <a:lnTo>
                      <a:pt x="9622" y="20639"/>
                    </a:lnTo>
                    <a:lnTo>
                      <a:pt x="15241" y="20639"/>
                    </a:lnTo>
                    <a:lnTo>
                      <a:pt x="17245" y="20319"/>
                    </a:lnTo>
                    <a:lnTo>
                      <a:pt x="16226" y="19622"/>
                    </a:lnTo>
                    <a:lnTo>
                      <a:pt x="15092" y="18939"/>
                    </a:lnTo>
                    <a:lnTo>
                      <a:pt x="14033" y="18226"/>
                    </a:lnTo>
                    <a:lnTo>
                      <a:pt x="13237" y="17439"/>
                    </a:lnTo>
                    <a:lnTo>
                      <a:pt x="21600" y="17439"/>
                    </a:lnTo>
                    <a:lnTo>
                      <a:pt x="21081" y="17075"/>
                    </a:lnTo>
                    <a:lnTo>
                      <a:pt x="18450" y="15760"/>
                    </a:lnTo>
                    <a:lnTo>
                      <a:pt x="15517" y="14205"/>
                    </a:lnTo>
                    <a:lnTo>
                      <a:pt x="13638" y="12799"/>
                    </a:lnTo>
                    <a:lnTo>
                      <a:pt x="15241" y="12481"/>
                    </a:lnTo>
                    <a:lnTo>
                      <a:pt x="19669" y="12481"/>
                    </a:lnTo>
                    <a:lnTo>
                      <a:pt x="18789" y="11755"/>
                    </a:lnTo>
                    <a:lnTo>
                      <a:pt x="16245" y="10320"/>
                    </a:lnTo>
                    <a:lnTo>
                      <a:pt x="13399" y="8886"/>
                    </a:lnTo>
                    <a:lnTo>
                      <a:pt x="11230" y="7842"/>
                    </a:lnTo>
                    <a:lnTo>
                      <a:pt x="18355" y="7842"/>
                    </a:lnTo>
                    <a:lnTo>
                      <a:pt x="18178" y="7612"/>
                    </a:lnTo>
                    <a:lnTo>
                      <a:pt x="16193" y="6580"/>
                    </a:lnTo>
                    <a:lnTo>
                      <a:pt x="13830" y="5578"/>
                    </a:lnTo>
                    <a:lnTo>
                      <a:pt x="12031" y="4801"/>
                    </a:lnTo>
                    <a:lnTo>
                      <a:pt x="9630" y="3520"/>
                    </a:lnTo>
                    <a:lnTo>
                      <a:pt x="8825" y="2881"/>
                    </a:lnTo>
                    <a:lnTo>
                      <a:pt x="14841" y="2881"/>
                    </a:lnTo>
                    <a:lnTo>
                      <a:pt x="14841" y="2559"/>
                    </a:lnTo>
                    <a:lnTo>
                      <a:pt x="13531" y="1638"/>
                    </a:lnTo>
                    <a:lnTo>
                      <a:pt x="11321" y="481"/>
                    </a:lnTo>
                    <a:lnTo>
                      <a:pt x="4412" y="481"/>
                    </a:lnTo>
                    <a:lnTo>
                      <a:pt x="2805" y="0"/>
                    </a:lnTo>
                    <a:close/>
                  </a:path>
                </a:pathLst>
              </a:custGeom>
              <a:solidFill>
                <a:srgbClr val="116E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4" name="Shape"/>
              <p:cNvSpPr/>
              <p:nvPr/>
            </p:nvSpPr>
            <p:spPr>
              <a:xfrm>
                <a:off x="41110" y="145150"/>
                <a:ext cx="2739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78" y="0"/>
                    </a:moveTo>
                    <a:lnTo>
                      <a:pt x="0" y="0"/>
                    </a:lnTo>
                    <a:lnTo>
                      <a:pt x="5721" y="15165"/>
                    </a:lnTo>
                    <a:lnTo>
                      <a:pt x="10433" y="21600"/>
                    </a:lnTo>
                    <a:lnTo>
                      <a:pt x="15328" y="20564"/>
                    </a:lnTo>
                    <a:lnTo>
                      <a:pt x="21600" y="13295"/>
                    </a:lnTo>
                    <a:lnTo>
                      <a:pt x="20478" y="0"/>
                    </a:lnTo>
                    <a:close/>
                  </a:path>
                </a:pathLst>
              </a:custGeom>
              <a:solidFill>
                <a:srgbClr val="116E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5" name="Shape"/>
              <p:cNvSpPr/>
              <p:nvPr/>
            </p:nvSpPr>
            <p:spPr>
              <a:xfrm>
                <a:off x="11214" y="-1"/>
                <a:ext cx="23947" cy="17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93" y="0"/>
                    </a:moveTo>
                    <a:lnTo>
                      <a:pt x="3379" y="0"/>
                    </a:lnTo>
                    <a:lnTo>
                      <a:pt x="0" y="1556"/>
                    </a:lnTo>
                    <a:lnTo>
                      <a:pt x="2245" y="4637"/>
                    </a:lnTo>
                    <a:lnTo>
                      <a:pt x="2245" y="21600"/>
                    </a:lnTo>
                    <a:lnTo>
                      <a:pt x="21600" y="21600"/>
                    </a:lnTo>
                    <a:lnTo>
                      <a:pt x="14557" y="9763"/>
                    </a:lnTo>
                    <a:lnTo>
                      <a:pt x="8993" y="0"/>
                    </a:lnTo>
                    <a:close/>
                  </a:path>
                </a:pathLst>
              </a:custGeom>
              <a:solidFill>
                <a:srgbClr val="116E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97" name="object 62"/>
            <p:cNvSpPr/>
            <p:nvPr/>
          </p:nvSpPr>
          <p:spPr>
            <a:xfrm>
              <a:off x="349865" y="50172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83" y="0"/>
                  </a:moveTo>
                  <a:lnTo>
                    <a:pt x="5419" y="5372"/>
                  </a:lnTo>
                  <a:lnTo>
                    <a:pt x="0" y="5372"/>
                  </a:lnTo>
                  <a:lnTo>
                    <a:pt x="0" y="21600"/>
                  </a:lnTo>
                  <a:lnTo>
                    <a:pt x="8117" y="16200"/>
                  </a:lnTo>
                  <a:lnTo>
                    <a:pt x="21600" y="2699"/>
                  </a:lnTo>
                  <a:lnTo>
                    <a:pt x="13483" y="2699"/>
                  </a:lnTo>
                  <a:lnTo>
                    <a:pt x="13483" y="0"/>
                  </a:lnTo>
                  <a:close/>
                </a:path>
              </a:pathLst>
            </a:custGeom>
            <a:solidFill>
              <a:srgbClr val="2774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8" name="object 63"/>
            <p:cNvSpPr/>
            <p:nvPr/>
          </p:nvSpPr>
          <p:spPr>
            <a:xfrm>
              <a:off x="357346" y="39274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0"/>
                  </a:moveTo>
                  <a:lnTo>
                    <a:pt x="0" y="0"/>
                  </a:lnTo>
                  <a:lnTo>
                    <a:pt x="2695" y="2396"/>
                  </a:lnTo>
                  <a:lnTo>
                    <a:pt x="2695" y="16781"/>
                  </a:lnTo>
                  <a:lnTo>
                    <a:pt x="8117" y="21600"/>
                  </a:lnTo>
                  <a:lnTo>
                    <a:pt x="21600" y="21600"/>
                  </a:lnTo>
                  <a:lnTo>
                    <a:pt x="21600" y="16781"/>
                  </a:lnTo>
                  <a:lnTo>
                    <a:pt x="16179" y="9613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rgbClr val="0568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99" name="object 65"/>
            <p:cNvSpPr/>
            <p:nvPr/>
          </p:nvSpPr>
          <p:spPr>
            <a:xfrm>
              <a:off x="352354" y="43321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5126" y="21600"/>
                  </a:lnTo>
                  <a:lnTo>
                    <a:pt x="21600" y="14413"/>
                  </a:lnTo>
                  <a:lnTo>
                    <a:pt x="21600" y="7222"/>
                  </a:lnTo>
                  <a:lnTo>
                    <a:pt x="2179" y="7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5F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0" name="object 66"/>
            <p:cNvSpPr/>
            <p:nvPr/>
          </p:nvSpPr>
          <p:spPr>
            <a:xfrm>
              <a:off x="348621" y="383529"/>
              <a:ext cx="12703" cy="1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4" y="0"/>
                  </a:moveTo>
                  <a:lnTo>
                    <a:pt x="10814" y="1526"/>
                  </a:lnTo>
                  <a:lnTo>
                    <a:pt x="5393" y="1526"/>
                  </a:lnTo>
                  <a:lnTo>
                    <a:pt x="5393" y="10784"/>
                  </a:lnTo>
                  <a:lnTo>
                    <a:pt x="0" y="16987"/>
                  </a:lnTo>
                  <a:lnTo>
                    <a:pt x="5393" y="18529"/>
                  </a:lnTo>
                  <a:lnTo>
                    <a:pt x="10814" y="21600"/>
                  </a:lnTo>
                  <a:lnTo>
                    <a:pt x="21600" y="21600"/>
                  </a:lnTo>
                  <a:lnTo>
                    <a:pt x="21600" y="4613"/>
                  </a:lnTo>
                  <a:lnTo>
                    <a:pt x="10814" y="0"/>
                  </a:lnTo>
                  <a:close/>
                </a:path>
              </a:pathLst>
            </a:custGeom>
            <a:solidFill>
              <a:srgbClr val="188D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1" name="object 67"/>
            <p:cNvSpPr/>
            <p:nvPr/>
          </p:nvSpPr>
          <p:spPr>
            <a:xfrm>
              <a:off x="343020" y="432106"/>
              <a:ext cx="12703" cy="1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25" y="0"/>
                  </a:moveTo>
                  <a:lnTo>
                    <a:pt x="9275" y="0"/>
                  </a:lnTo>
                  <a:lnTo>
                    <a:pt x="0" y="7200"/>
                  </a:lnTo>
                  <a:lnTo>
                    <a:pt x="3080" y="11505"/>
                  </a:lnTo>
                  <a:lnTo>
                    <a:pt x="6163" y="17294"/>
                  </a:lnTo>
                  <a:lnTo>
                    <a:pt x="12325" y="21600"/>
                  </a:lnTo>
                  <a:lnTo>
                    <a:pt x="21600" y="14400"/>
                  </a:lnTo>
                  <a:lnTo>
                    <a:pt x="21600" y="5744"/>
                  </a:lnTo>
                  <a:lnTo>
                    <a:pt x="12325" y="0"/>
                  </a:lnTo>
                  <a:close/>
                </a:path>
              </a:pathLst>
            </a:custGeom>
            <a:solidFill>
              <a:srgbClr val="1E57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2" name="object 68"/>
            <p:cNvSpPr/>
            <p:nvPr/>
          </p:nvSpPr>
          <p:spPr>
            <a:xfrm>
              <a:off x="349986" y="475693"/>
              <a:ext cx="14951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07" y="0"/>
                  </a:moveTo>
                  <a:lnTo>
                    <a:pt x="3597" y="0"/>
                  </a:lnTo>
                  <a:lnTo>
                    <a:pt x="0" y="3597"/>
                  </a:lnTo>
                  <a:lnTo>
                    <a:pt x="1798" y="3597"/>
                  </a:lnTo>
                  <a:lnTo>
                    <a:pt x="5413" y="12590"/>
                  </a:lnTo>
                  <a:lnTo>
                    <a:pt x="8993" y="14387"/>
                  </a:lnTo>
                  <a:lnTo>
                    <a:pt x="16205" y="21600"/>
                  </a:lnTo>
                  <a:lnTo>
                    <a:pt x="21600" y="18003"/>
                  </a:lnTo>
                  <a:lnTo>
                    <a:pt x="16205" y="10809"/>
                  </a:lnTo>
                  <a:lnTo>
                    <a:pt x="12607" y="0"/>
                  </a:lnTo>
                  <a:close/>
                </a:path>
              </a:pathLst>
            </a:custGeom>
            <a:solidFill>
              <a:srgbClr val="1F80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3" name="object 69"/>
            <p:cNvSpPr/>
            <p:nvPr/>
          </p:nvSpPr>
          <p:spPr>
            <a:xfrm>
              <a:off x="354977" y="525394"/>
              <a:ext cx="1370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3" y="0"/>
                  </a:moveTo>
                  <a:lnTo>
                    <a:pt x="0" y="863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656" y="12969"/>
                  </a:lnTo>
                  <a:lnTo>
                    <a:pt x="13733" y="6472"/>
                  </a:lnTo>
                  <a:lnTo>
                    <a:pt x="11791" y="2179"/>
                  </a:lnTo>
                  <a:lnTo>
                    <a:pt x="3903" y="2179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649D8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4" name="object 70"/>
            <p:cNvSpPr/>
            <p:nvPr/>
          </p:nvSpPr>
          <p:spPr>
            <a:xfrm>
              <a:off x="386104" y="516831"/>
              <a:ext cx="2989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367"/>
                  </a:lnTo>
                  <a:lnTo>
                    <a:pt x="1807" y="10367"/>
                  </a:lnTo>
                  <a:lnTo>
                    <a:pt x="7050" y="18254"/>
                  </a:lnTo>
                  <a:lnTo>
                    <a:pt x="11367" y="21600"/>
                  </a:lnTo>
                  <a:lnTo>
                    <a:pt x="15852" y="21061"/>
                  </a:lnTo>
                  <a:lnTo>
                    <a:pt x="21600" y="17279"/>
                  </a:lnTo>
                  <a:lnTo>
                    <a:pt x="16836" y="7290"/>
                  </a:lnTo>
                  <a:lnTo>
                    <a:pt x="11141" y="2158"/>
                  </a:lnTo>
                  <a:lnTo>
                    <a:pt x="5275" y="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61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5" name="object 71"/>
            <p:cNvSpPr/>
            <p:nvPr/>
          </p:nvSpPr>
          <p:spPr>
            <a:xfrm>
              <a:off x="347496" y="486894"/>
              <a:ext cx="19929" cy="1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2" y="0"/>
                  </a:moveTo>
                  <a:lnTo>
                    <a:pt x="16217" y="0"/>
                  </a:lnTo>
                  <a:lnTo>
                    <a:pt x="8108" y="5756"/>
                  </a:lnTo>
                  <a:lnTo>
                    <a:pt x="5396" y="10087"/>
                  </a:lnTo>
                  <a:lnTo>
                    <a:pt x="0" y="12980"/>
                  </a:lnTo>
                  <a:lnTo>
                    <a:pt x="4047" y="15844"/>
                  </a:lnTo>
                  <a:lnTo>
                    <a:pt x="6759" y="17283"/>
                  </a:lnTo>
                  <a:lnTo>
                    <a:pt x="9444" y="21600"/>
                  </a:lnTo>
                  <a:lnTo>
                    <a:pt x="13505" y="21600"/>
                  </a:lnTo>
                  <a:lnTo>
                    <a:pt x="13505" y="17283"/>
                  </a:lnTo>
                  <a:lnTo>
                    <a:pt x="12156" y="15844"/>
                  </a:lnTo>
                  <a:lnTo>
                    <a:pt x="13505" y="11527"/>
                  </a:lnTo>
                  <a:lnTo>
                    <a:pt x="21600" y="11527"/>
                  </a:lnTo>
                  <a:lnTo>
                    <a:pt x="21600" y="8649"/>
                  </a:lnTo>
                  <a:lnTo>
                    <a:pt x="17552" y="1453"/>
                  </a:lnTo>
                  <a:lnTo>
                    <a:pt x="17552" y="0"/>
                  </a:lnTo>
                  <a:close/>
                </a:path>
              </a:pathLst>
            </a:custGeom>
            <a:solidFill>
              <a:srgbClr val="49A79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6" name="object 72"/>
            <p:cNvSpPr/>
            <p:nvPr/>
          </p:nvSpPr>
          <p:spPr>
            <a:xfrm>
              <a:off x="346252" y="462002"/>
              <a:ext cx="19929" cy="1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46" y="0"/>
                  </a:moveTo>
                  <a:lnTo>
                    <a:pt x="1349" y="3907"/>
                  </a:lnTo>
                  <a:lnTo>
                    <a:pt x="1349" y="5871"/>
                  </a:lnTo>
                  <a:lnTo>
                    <a:pt x="0" y="15690"/>
                  </a:lnTo>
                  <a:lnTo>
                    <a:pt x="0" y="19637"/>
                  </a:lnTo>
                  <a:lnTo>
                    <a:pt x="2711" y="19637"/>
                  </a:lnTo>
                  <a:lnTo>
                    <a:pt x="6746" y="21600"/>
                  </a:lnTo>
                  <a:lnTo>
                    <a:pt x="18902" y="19637"/>
                  </a:lnTo>
                  <a:lnTo>
                    <a:pt x="21600" y="15690"/>
                  </a:lnTo>
                  <a:lnTo>
                    <a:pt x="21600" y="11781"/>
                  </a:lnTo>
                  <a:lnTo>
                    <a:pt x="16203" y="7834"/>
                  </a:lnTo>
                  <a:lnTo>
                    <a:pt x="12142" y="3907"/>
                  </a:lnTo>
                  <a:lnTo>
                    <a:pt x="6746" y="0"/>
                  </a:lnTo>
                  <a:close/>
                </a:path>
              </a:pathLst>
            </a:custGeom>
            <a:solidFill>
              <a:srgbClr val="185D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07" name="Shape"/>
            <p:cNvSpPr/>
            <p:nvPr/>
          </p:nvSpPr>
          <p:spPr>
            <a:xfrm>
              <a:off x="346598" y="498121"/>
              <a:ext cx="12705" cy="4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48" y="0"/>
                  </a:moveTo>
                  <a:lnTo>
                    <a:pt x="5248" y="1263"/>
                  </a:lnTo>
                  <a:lnTo>
                    <a:pt x="1312" y="5693"/>
                  </a:lnTo>
                  <a:lnTo>
                    <a:pt x="144" y="10800"/>
                  </a:lnTo>
                  <a:lnTo>
                    <a:pt x="0" y="11432"/>
                  </a:lnTo>
                  <a:lnTo>
                    <a:pt x="1312" y="17170"/>
                  </a:lnTo>
                  <a:lnTo>
                    <a:pt x="5248" y="21600"/>
                  </a:lnTo>
                  <a:lnTo>
                    <a:pt x="14602" y="21600"/>
                  </a:lnTo>
                  <a:lnTo>
                    <a:pt x="12735" y="19054"/>
                  </a:lnTo>
                  <a:lnTo>
                    <a:pt x="5248" y="19054"/>
                  </a:lnTo>
                  <a:lnTo>
                    <a:pt x="7579" y="15879"/>
                  </a:lnTo>
                  <a:lnTo>
                    <a:pt x="5248" y="10800"/>
                  </a:lnTo>
                  <a:lnTo>
                    <a:pt x="9913" y="8254"/>
                  </a:lnTo>
                  <a:lnTo>
                    <a:pt x="9913" y="6984"/>
                  </a:lnTo>
                  <a:lnTo>
                    <a:pt x="12268" y="4438"/>
                  </a:lnTo>
                  <a:lnTo>
                    <a:pt x="14602" y="4438"/>
                  </a:lnTo>
                  <a:lnTo>
                    <a:pt x="21600" y="3175"/>
                  </a:lnTo>
                  <a:lnTo>
                    <a:pt x="16911" y="1898"/>
                  </a:lnTo>
                  <a:lnTo>
                    <a:pt x="12268" y="1263"/>
                  </a:lnTo>
                  <a:lnTo>
                    <a:pt x="5248" y="0"/>
                  </a:lnTo>
                  <a:close/>
                </a:path>
              </a:pathLst>
            </a:custGeom>
            <a:solidFill>
              <a:srgbClr val="126A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10" name="object 74"/>
            <p:cNvGrpSpPr/>
            <p:nvPr/>
          </p:nvGrpSpPr>
          <p:grpSpPr>
            <a:xfrm>
              <a:off x="349985" y="403456"/>
              <a:ext cx="26167" cy="151947"/>
              <a:chOff x="0" y="0"/>
              <a:chExt cx="26166" cy="151946"/>
            </a:xfrm>
          </p:grpSpPr>
          <p:sp>
            <p:nvSpPr>
              <p:cNvPr id="808" name="Shape"/>
              <p:cNvSpPr/>
              <p:nvPr/>
            </p:nvSpPr>
            <p:spPr>
              <a:xfrm>
                <a:off x="-1" y="134519"/>
                <a:ext cx="21175" cy="17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72"/>
                    </a:moveTo>
                    <a:lnTo>
                      <a:pt x="20965" y="14673"/>
                    </a:lnTo>
                    <a:lnTo>
                      <a:pt x="19074" y="12358"/>
                    </a:lnTo>
                    <a:lnTo>
                      <a:pt x="19074" y="0"/>
                    </a:lnTo>
                    <a:lnTo>
                      <a:pt x="0" y="0"/>
                    </a:lnTo>
                    <a:lnTo>
                      <a:pt x="0" y="1543"/>
                    </a:lnTo>
                    <a:lnTo>
                      <a:pt x="1269" y="1543"/>
                    </a:lnTo>
                    <a:lnTo>
                      <a:pt x="1269" y="13886"/>
                    </a:lnTo>
                    <a:lnTo>
                      <a:pt x="3822" y="16972"/>
                    </a:lnTo>
                    <a:lnTo>
                      <a:pt x="3822" y="18531"/>
                    </a:lnTo>
                    <a:lnTo>
                      <a:pt x="6349" y="21600"/>
                    </a:lnTo>
                    <a:lnTo>
                      <a:pt x="7619" y="21600"/>
                    </a:lnTo>
                    <a:lnTo>
                      <a:pt x="21600" y="16972"/>
                    </a:lnTo>
                    <a:close/>
                  </a:path>
                </a:pathLst>
              </a:custGeom>
              <a:solidFill>
                <a:srgbClr val="1983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9" name="Shape"/>
              <p:cNvSpPr/>
              <p:nvPr/>
            </p:nvSpPr>
            <p:spPr>
              <a:xfrm>
                <a:off x="11213" y="0"/>
                <a:ext cx="14954" cy="23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78"/>
                    </a:moveTo>
                    <a:lnTo>
                      <a:pt x="16186" y="2259"/>
                    </a:lnTo>
                    <a:lnTo>
                      <a:pt x="10809" y="0"/>
                    </a:lnTo>
                    <a:lnTo>
                      <a:pt x="5394" y="0"/>
                    </a:lnTo>
                    <a:lnTo>
                      <a:pt x="5394" y="9085"/>
                    </a:lnTo>
                    <a:lnTo>
                      <a:pt x="3597" y="14775"/>
                    </a:lnTo>
                    <a:lnTo>
                      <a:pt x="5394" y="17035"/>
                    </a:lnTo>
                    <a:lnTo>
                      <a:pt x="0" y="21600"/>
                    </a:lnTo>
                    <a:lnTo>
                      <a:pt x="8992" y="21600"/>
                    </a:lnTo>
                    <a:lnTo>
                      <a:pt x="12608" y="20453"/>
                    </a:lnTo>
                    <a:lnTo>
                      <a:pt x="21600" y="14775"/>
                    </a:lnTo>
                    <a:lnTo>
                      <a:pt x="21600" y="5678"/>
                    </a:lnTo>
                    <a:close/>
                  </a:path>
                </a:pathLst>
              </a:custGeom>
              <a:solidFill>
                <a:srgbClr val="1983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11" name="object 75"/>
            <p:cNvSpPr/>
            <p:nvPr/>
          </p:nvSpPr>
          <p:spPr>
            <a:xfrm>
              <a:off x="346132" y="537973"/>
              <a:ext cx="12703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406"/>
                  </a:lnTo>
                  <a:lnTo>
                    <a:pt x="10772" y="17986"/>
                  </a:lnTo>
                  <a:lnTo>
                    <a:pt x="1077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85D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2" name="object 76"/>
            <p:cNvSpPr/>
            <p:nvPr/>
          </p:nvSpPr>
          <p:spPr>
            <a:xfrm>
              <a:off x="351230" y="445797"/>
              <a:ext cx="19929" cy="2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69" y="0"/>
                  </a:moveTo>
                  <a:lnTo>
                    <a:pt x="2711" y="0"/>
                  </a:lnTo>
                  <a:lnTo>
                    <a:pt x="0" y="5678"/>
                  </a:lnTo>
                  <a:lnTo>
                    <a:pt x="1349" y="9096"/>
                  </a:lnTo>
                  <a:lnTo>
                    <a:pt x="2711" y="11368"/>
                  </a:lnTo>
                  <a:lnTo>
                    <a:pt x="2711" y="14787"/>
                  </a:lnTo>
                  <a:lnTo>
                    <a:pt x="8108" y="17046"/>
                  </a:lnTo>
                  <a:lnTo>
                    <a:pt x="12169" y="19317"/>
                  </a:lnTo>
                  <a:lnTo>
                    <a:pt x="17552" y="21600"/>
                  </a:lnTo>
                  <a:lnTo>
                    <a:pt x="21600" y="11368"/>
                  </a:lnTo>
                  <a:lnTo>
                    <a:pt x="17552" y="5678"/>
                  </a:lnTo>
                  <a:lnTo>
                    <a:pt x="12169" y="0"/>
                  </a:lnTo>
                  <a:close/>
                </a:path>
              </a:pathLst>
            </a:custGeom>
            <a:solidFill>
              <a:srgbClr val="2899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3" name="object 77"/>
            <p:cNvSpPr/>
            <p:nvPr/>
          </p:nvSpPr>
          <p:spPr>
            <a:xfrm>
              <a:off x="346252" y="397232"/>
              <a:ext cx="17441" cy="34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66" y="0"/>
                  </a:moveTo>
                  <a:lnTo>
                    <a:pt x="6166" y="0"/>
                  </a:lnTo>
                  <a:lnTo>
                    <a:pt x="6166" y="770"/>
                  </a:lnTo>
                  <a:lnTo>
                    <a:pt x="7707" y="770"/>
                  </a:lnTo>
                  <a:lnTo>
                    <a:pt x="1541" y="3854"/>
                  </a:lnTo>
                  <a:lnTo>
                    <a:pt x="0" y="6159"/>
                  </a:lnTo>
                  <a:lnTo>
                    <a:pt x="4624" y="9258"/>
                  </a:lnTo>
                  <a:lnTo>
                    <a:pt x="3098" y="12342"/>
                  </a:lnTo>
                  <a:lnTo>
                    <a:pt x="4624" y="14646"/>
                  </a:lnTo>
                  <a:lnTo>
                    <a:pt x="4624" y="21600"/>
                  </a:lnTo>
                  <a:lnTo>
                    <a:pt x="6166" y="21600"/>
                  </a:lnTo>
                  <a:lnTo>
                    <a:pt x="18516" y="18516"/>
                  </a:lnTo>
                  <a:lnTo>
                    <a:pt x="21600" y="16196"/>
                  </a:lnTo>
                  <a:lnTo>
                    <a:pt x="21600" y="4625"/>
                  </a:lnTo>
                  <a:lnTo>
                    <a:pt x="18516" y="2305"/>
                  </a:lnTo>
                  <a:lnTo>
                    <a:pt x="15432" y="2305"/>
                  </a:lnTo>
                  <a:lnTo>
                    <a:pt x="12333" y="1534"/>
                  </a:lnTo>
                  <a:lnTo>
                    <a:pt x="9266" y="0"/>
                  </a:lnTo>
                  <a:close/>
                </a:path>
              </a:pathLst>
            </a:custGeom>
            <a:solidFill>
              <a:srgbClr val="2495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4" name="object 78"/>
            <p:cNvSpPr/>
            <p:nvPr/>
          </p:nvSpPr>
          <p:spPr>
            <a:xfrm>
              <a:off x="345007" y="397232"/>
              <a:ext cx="13706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52" y="0"/>
                  </a:moveTo>
                  <a:lnTo>
                    <a:pt x="9809" y="0"/>
                  </a:lnTo>
                  <a:lnTo>
                    <a:pt x="9809" y="1798"/>
                  </a:lnTo>
                  <a:lnTo>
                    <a:pt x="1961" y="8993"/>
                  </a:lnTo>
                  <a:lnTo>
                    <a:pt x="0" y="14370"/>
                  </a:lnTo>
                  <a:lnTo>
                    <a:pt x="5905" y="21600"/>
                  </a:lnTo>
                  <a:lnTo>
                    <a:pt x="13752" y="16187"/>
                  </a:lnTo>
                  <a:lnTo>
                    <a:pt x="17656" y="12571"/>
                  </a:lnTo>
                  <a:lnTo>
                    <a:pt x="21600" y="5377"/>
                  </a:lnTo>
                  <a:lnTo>
                    <a:pt x="17656" y="3578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144C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17" name="object 79"/>
            <p:cNvGrpSpPr/>
            <p:nvPr/>
          </p:nvGrpSpPr>
          <p:grpSpPr>
            <a:xfrm>
              <a:off x="353598" y="409677"/>
              <a:ext cx="13335" cy="23493"/>
              <a:chOff x="-1" y="0"/>
              <a:chExt cx="13334" cy="23492"/>
            </a:xfrm>
          </p:grpSpPr>
          <p:sp>
            <p:nvSpPr>
              <p:cNvPr id="815" name="Triangle"/>
              <p:cNvSpPr/>
              <p:nvPr/>
            </p:nvSpPr>
            <p:spPr>
              <a:xfrm>
                <a:off x="628" y="10787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74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774" y="0"/>
                    </a:lnTo>
                    <a:close/>
                  </a:path>
                </a:pathLst>
              </a:custGeom>
              <a:solidFill>
                <a:srgbClr val="2D9F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6" name="Shape"/>
              <p:cNvSpPr/>
              <p:nvPr/>
            </p:nvSpPr>
            <p:spPr>
              <a:xfrm>
                <a:off x="-2" y="-2"/>
                <a:ext cx="12705" cy="16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13" y="0"/>
                    </a:moveTo>
                    <a:lnTo>
                      <a:pt x="7222" y="0"/>
                    </a:lnTo>
                    <a:lnTo>
                      <a:pt x="0" y="4792"/>
                    </a:lnTo>
                    <a:lnTo>
                      <a:pt x="0" y="14379"/>
                    </a:lnTo>
                    <a:lnTo>
                      <a:pt x="3592" y="17591"/>
                    </a:lnTo>
                    <a:lnTo>
                      <a:pt x="12611" y="21600"/>
                    </a:lnTo>
                    <a:lnTo>
                      <a:pt x="21600" y="17591"/>
                    </a:lnTo>
                    <a:lnTo>
                      <a:pt x="21600" y="6390"/>
                    </a:lnTo>
                    <a:lnTo>
                      <a:pt x="14413" y="0"/>
                    </a:lnTo>
                    <a:close/>
                  </a:path>
                </a:pathLst>
              </a:custGeom>
              <a:solidFill>
                <a:srgbClr val="2D9F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18" name="object 80"/>
            <p:cNvSpPr/>
            <p:nvPr/>
          </p:nvSpPr>
          <p:spPr>
            <a:xfrm>
              <a:off x="275259" y="580816"/>
              <a:ext cx="1370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752" y="9239"/>
                  </a:lnTo>
                  <a:lnTo>
                    <a:pt x="0" y="9239"/>
                  </a:lnTo>
                  <a:lnTo>
                    <a:pt x="1961" y="15452"/>
                  </a:lnTo>
                  <a:lnTo>
                    <a:pt x="5884" y="21600"/>
                  </a:lnTo>
                  <a:lnTo>
                    <a:pt x="9809" y="21600"/>
                  </a:lnTo>
                  <a:lnTo>
                    <a:pt x="15694" y="15452"/>
                  </a:lnTo>
                  <a:lnTo>
                    <a:pt x="17656" y="923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B58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19" name="object 81"/>
            <p:cNvSpPr/>
            <p:nvPr/>
          </p:nvSpPr>
          <p:spPr>
            <a:xfrm>
              <a:off x="240880" y="39274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24" y="0"/>
                  </a:moveTo>
                  <a:lnTo>
                    <a:pt x="0" y="21600"/>
                  </a:lnTo>
                  <a:lnTo>
                    <a:pt x="14424" y="21600"/>
                  </a:lnTo>
                  <a:lnTo>
                    <a:pt x="21600" y="3080"/>
                  </a:lnTo>
                  <a:lnTo>
                    <a:pt x="12024" y="3080"/>
                  </a:lnTo>
                  <a:lnTo>
                    <a:pt x="12024" y="0"/>
                  </a:lnTo>
                  <a:close/>
                </a:path>
              </a:pathLst>
            </a:custGeom>
            <a:solidFill>
              <a:srgbClr val="217D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0" name="object 82"/>
            <p:cNvSpPr/>
            <p:nvPr/>
          </p:nvSpPr>
          <p:spPr>
            <a:xfrm>
              <a:off x="219080" y="46809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222" y="0"/>
                  </a:lnTo>
                  <a:lnTo>
                    <a:pt x="0" y="5372"/>
                  </a:lnTo>
                  <a:lnTo>
                    <a:pt x="0" y="16228"/>
                  </a:lnTo>
                  <a:lnTo>
                    <a:pt x="7222" y="21600"/>
                  </a:lnTo>
                  <a:lnTo>
                    <a:pt x="14413" y="21600"/>
                  </a:lnTo>
                  <a:lnTo>
                    <a:pt x="14413" y="80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F80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1" name="object 83"/>
            <p:cNvSpPr/>
            <p:nvPr/>
          </p:nvSpPr>
          <p:spPr>
            <a:xfrm>
              <a:off x="230415" y="435084"/>
              <a:ext cx="1370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923" y="0"/>
                  </a:lnTo>
                  <a:lnTo>
                    <a:pt x="0" y="12325"/>
                  </a:lnTo>
                  <a:lnTo>
                    <a:pt x="0" y="18520"/>
                  </a:lnTo>
                  <a:lnTo>
                    <a:pt x="5905" y="21600"/>
                  </a:lnTo>
                  <a:lnTo>
                    <a:pt x="13752" y="12325"/>
                  </a:lnTo>
                  <a:lnTo>
                    <a:pt x="21600" y="123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16E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2" name="object 84"/>
            <p:cNvSpPr/>
            <p:nvPr/>
          </p:nvSpPr>
          <p:spPr>
            <a:xfrm>
              <a:off x="274014" y="395975"/>
              <a:ext cx="17441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2" y="0"/>
                  </a:moveTo>
                  <a:lnTo>
                    <a:pt x="9250" y="3614"/>
                  </a:lnTo>
                  <a:lnTo>
                    <a:pt x="7707" y="5395"/>
                  </a:lnTo>
                  <a:lnTo>
                    <a:pt x="6166" y="8993"/>
                  </a:lnTo>
                  <a:lnTo>
                    <a:pt x="6166" y="12607"/>
                  </a:lnTo>
                  <a:lnTo>
                    <a:pt x="0" y="12607"/>
                  </a:lnTo>
                  <a:lnTo>
                    <a:pt x="7707" y="21600"/>
                  </a:lnTo>
                  <a:lnTo>
                    <a:pt x="20058" y="21600"/>
                  </a:lnTo>
                  <a:lnTo>
                    <a:pt x="21600" y="18003"/>
                  </a:lnTo>
                  <a:lnTo>
                    <a:pt x="20058" y="12607"/>
                  </a:lnTo>
                  <a:lnTo>
                    <a:pt x="13875" y="5395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1161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3" name="object 85"/>
            <p:cNvSpPr/>
            <p:nvPr/>
          </p:nvSpPr>
          <p:spPr>
            <a:xfrm>
              <a:off x="276377" y="39585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lnTo>
                    <a:pt x="7200" y="4336"/>
                  </a:lnTo>
                  <a:lnTo>
                    <a:pt x="3599" y="6472"/>
                  </a:lnTo>
                  <a:lnTo>
                    <a:pt x="0" y="10790"/>
                  </a:lnTo>
                  <a:lnTo>
                    <a:pt x="0" y="17262"/>
                  </a:lnTo>
                  <a:lnTo>
                    <a:pt x="4811" y="20147"/>
                  </a:lnTo>
                  <a:lnTo>
                    <a:pt x="10799" y="21600"/>
                  </a:lnTo>
                  <a:lnTo>
                    <a:pt x="17999" y="21600"/>
                  </a:lnTo>
                  <a:lnTo>
                    <a:pt x="21600" y="15126"/>
                  </a:lnTo>
                  <a:lnTo>
                    <a:pt x="17999" y="12969"/>
                  </a:lnTo>
                  <a:lnTo>
                    <a:pt x="17999" y="6472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217D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4" name="object 86"/>
            <p:cNvSpPr/>
            <p:nvPr/>
          </p:nvSpPr>
          <p:spPr>
            <a:xfrm>
              <a:off x="234162" y="419647"/>
              <a:ext cx="17428" cy="16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86" y="0"/>
                  </a:moveTo>
                  <a:lnTo>
                    <a:pt x="12342" y="0"/>
                  </a:lnTo>
                  <a:lnTo>
                    <a:pt x="9257" y="3306"/>
                  </a:lnTo>
                  <a:lnTo>
                    <a:pt x="7714" y="8308"/>
                  </a:lnTo>
                  <a:lnTo>
                    <a:pt x="4613" y="11631"/>
                  </a:lnTo>
                  <a:lnTo>
                    <a:pt x="0" y="21600"/>
                  </a:lnTo>
                  <a:lnTo>
                    <a:pt x="16987" y="21600"/>
                  </a:lnTo>
                  <a:lnTo>
                    <a:pt x="16987" y="14954"/>
                  </a:lnTo>
                  <a:lnTo>
                    <a:pt x="13886" y="9986"/>
                  </a:lnTo>
                  <a:lnTo>
                    <a:pt x="21600" y="3306"/>
                  </a:lnTo>
                  <a:lnTo>
                    <a:pt x="13886" y="0"/>
                  </a:lnTo>
                  <a:close/>
                </a:path>
              </a:pathLst>
            </a:custGeom>
            <a:solidFill>
              <a:srgbClr val="2495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25" name="object 87"/>
            <p:cNvSpPr/>
            <p:nvPr/>
          </p:nvSpPr>
          <p:spPr>
            <a:xfrm>
              <a:off x="232904" y="425127"/>
              <a:ext cx="1620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65" y="0"/>
                  </a:moveTo>
                  <a:lnTo>
                    <a:pt x="13271" y="12361"/>
                  </a:lnTo>
                  <a:lnTo>
                    <a:pt x="9970" y="18509"/>
                  </a:lnTo>
                  <a:lnTo>
                    <a:pt x="3318" y="1850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9239"/>
                  </a:lnTo>
                  <a:lnTo>
                    <a:pt x="18265" y="0"/>
                  </a:lnTo>
                  <a:close/>
                </a:path>
              </a:pathLst>
            </a:custGeom>
            <a:solidFill>
              <a:srgbClr val="0E75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28" name="object 88"/>
            <p:cNvGrpSpPr/>
            <p:nvPr/>
          </p:nvGrpSpPr>
          <p:grpSpPr>
            <a:xfrm>
              <a:off x="265784" y="352253"/>
              <a:ext cx="19436" cy="25057"/>
              <a:chOff x="0" y="-1"/>
              <a:chExt cx="19435" cy="25056"/>
            </a:xfrm>
          </p:grpSpPr>
          <p:sp>
            <p:nvSpPr>
              <p:cNvPr id="826" name="Shape"/>
              <p:cNvSpPr/>
              <p:nvPr/>
            </p:nvSpPr>
            <p:spPr>
              <a:xfrm>
                <a:off x="3251" y="7600"/>
                <a:ext cx="16184" cy="17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06" y="0"/>
                    </a:moveTo>
                    <a:lnTo>
                      <a:pt x="0" y="4622"/>
                    </a:lnTo>
                    <a:lnTo>
                      <a:pt x="0" y="16963"/>
                    </a:lnTo>
                    <a:lnTo>
                      <a:pt x="4968" y="16963"/>
                    </a:lnTo>
                    <a:lnTo>
                      <a:pt x="8307" y="21600"/>
                    </a:lnTo>
                    <a:lnTo>
                      <a:pt x="21600" y="21600"/>
                    </a:lnTo>
                    <a:lnTo>
                      <a:pt x="16615" y="16963"/>
                    </a:lnTo>
                    <a:lnTo>
                      <a:pt x="13292" y="12341"/>
                    </a:lnTo>
                    <a:lnTo>
                      <a:pt x="3306" y="0"/>
                    </a:lnTo>
                    <a:close/>
                  </a:path>
                </a:pathLst>
              </a:custGeom>
              <a:solidFill>
                <a:srgbClr val="186D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7" name="Triangle"/>
              <p:cNvSpPr/>
              <p:nvPr/>
            </p:nvSpPr>
            <p:spPr>
              <a:xfrm>
                <a:off x="-1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86D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29" name="object 89"/>
            <p:cNvSpPr/>
            <p:nvPr/>
          </p:nvSpPr>
          <p:spPr>
            <a:xfrm>
              <a:off x="262674" y="36533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9243"/>
                  </a:lnTo>
                  <a:lnTo>
                    <a:pt x="5398" y="3112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rgbClr val="0969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32" name="object 90"/>
            <p:cNvGrpSpPr/>
            <p:nvPr/>
          </p:nvGrpSpPr>
          <p:grpSpPr>
            <a:xfrm>
              <a:off x="265784" y="354003"/>
              <a:ext cx="12718" cy="18306"/>
              <a:chOff x="0" y="0"/>
              <a:chExt cx="12717" cy="18305"/>
            </a:xfrm>
          </p:grpSpPr>
          <p:sp>
            <p:nvSpPr>
              <p:cNvPr id="830" name="Shape"/>
              <p:cNvSpPr/>
              <p:nvPr/>
            </p:nvSpPr>
            <p:spPr>
              <a:xfrm>
                <a:off x="12" y="5600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96" y="0"/>
                    </a:moveTo>
                    <a:lnTo>
                      <a:pt x="8596" y="3187"/>
                    </a:lnTo>
                    <a:lnTo>
                      <a:pt x="0" y="11065"/>
                    </a:lnTo>
                    <a:lnTo>
                      <a:pt x="0" y="16358"/>
                    </a:lnTo>
                    <a:lnTo>
                      <a:pt x="12918" y="21600"/>
                    </a:lnTo>
                    <a:lnTo>
                      <a:pt x="21600" y="8430"/>
                    </a:lnTo>
                    <a:lnTo>
                      <a:pt x="11196" y="0"/>
                    </a:lnTo>
                    <a:close/>
                  </a:path>
                </a:pathLst>
              </a:custGeom>
              <a:solidFill>
                <a:srgbClr val="0E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1" name="Triangle"/>
              <p:cNvSpPr/>
              <p:nvPr/>
            </p:nvSpPr>
            <p:spPr>
              <a:xfrm>
                <a:off x="-1" y="-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9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E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33" name="object 91"/>
            <p:cNvSpPr/>
            <p:nvPr/>
          </p:nvSpPr>
          <p:spPr>
            <a:xfrm>
              <a:off x="236638" y="403328"/>
              <a:ext cx="1495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22" y="0"/>
                  </a:moveTo>
                  <a:lnTo>
                    <a:pt x="7213" y="0"/>
                  </a:lnTo>
                  <a:lnTo>
                    <a:pt x="7213" y="5372"/>
                  </a:lnTo>
                  <a:lnTo>
                    <a:pt x="0" y="16228"/>
                  </a:lnTo>
                  <a:lnTo>
                    <a:pt x="7213" y="21600"/>
                  </a:lnTo>
                  <a:lnTo>
                    <a:pt x="21600" y="10800"/>
                  </a:lnTo>
                  <a:lnTo>
                    <a:pt x="18022" y="0"/>
                  </a:lnTo>
                  <a:close/>
                </a:path>
              </a:pathLst>
            </a:custGeom>
            <a:solidFill>
              <a:srgbClr val="2176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37" name="object 92"/>
            <p:cNvGrpSpPr/>
            <p:nvPr/>
          </p:nvGrpSpPr>
          <p:grpSpPr>
            <a:xfrm>
              <a:off x="245238" y="370325"/>
              <a:ext cx="17056" cy="25654"/>
              <a:chOff x="-1" y="-1"/>
              <a:chExt cx="17055" cy="25653"/>
            </a:xfrm>
          </p:grpSpPr>
          <p:sp>
            <p:nvSpPr>
              <p:cNvPr id="834" name="Shape"/>
              <p:cNvSpPr/>
              <p:nvPr/>
            </p:nvSpPr>
            <p:spPr>
              <a:xfrm>
                <a:off x="3742" y="6978"/>
                <a:ext cx="12704" cy="18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938" y="0"/>
                    </a:lnTo>
                    <a:lnTo>
                      <a:pt x="12938" y="4305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9441" y="14400"/>
                    </a:lnTo>
                    <a:lnTo>
                      <a:pt x="21600" y="862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8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5" name="Shape"/>
              <p:cNvSpPr/>
              <p:nvPr/>
            </p:nvSpPr>
            <p:spPr>
              <a:xfrm>
                <a:off x="-2" y="1866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9" y="0"/>
                    </a:lnTo>
                    <a:lnTo>
                      <a:pt x="10791" y="10748"/>
                    </a:lnTo>
                    <a:lnTo>
                      <a:pt x="0" y="21600"/>
                    </a:lnTo>
                    <a:lnTo>
                      <a:pt x="3608" y="21600"/>
                    </a:lnTo>
                    <a:lnTo>
                      <a:pt x="18047" y="107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8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6" name="Triangle"/>
              <p:cNvSpPr/>
              <p:nvPr/>
            </p:nvSpPr>
            <p:spPr>
              <a:xfrm>
                <a:off x="4349" y="-2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8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38" name="object 93"/>
            <p:cNvSpPr/>
            <p:nvPr/>
          </p:nvSpPr>
          <p:spPr>
            <a:xfrm>
              <a:off x="209244" y="564123"/>
              <a:ext cx="17441" cy="2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17" y="0"/>
                  </a:moveTo>
                  <a:lnTo>
                    <a:pt x="10807" y="4810"/>
                  </a:lnTo>
                  <a:lnTo>
                    <a:pt x="1541" y="10806"/>
                  </a:lnTo>
                  <a:lnTo>
                    <a:pt x="0" y="16803"/>
                  </a:lnTo>
                  <a:lnTo>
                    <a:pt x="0" y="19201"/>
                  </a:lnTo>
                  <a:lnTo>
                    <a:pt x="12349" y="19201"/>
                  </a:lnTo>
                  <a:lnTo>
                    <a:pt x="15417" y="21600"/>
                  </a:lnTo>
                  <a:lnTo>
                    <a:pt x="20058" y="21600"/>
                  </a:lnTo>
                  <a:lnTo>
                    <a:pt x="21600" y="16803"/>
                  </a:lnTo>
                  <a:lnTo>
                    <a:pt x="21600" y="9607"/>
                  </a:lnTo>
                  <a:lnTo>
                    <a:pt x="12349" y="9607"/>
                  </a:lnTo>
                  <a:lnTo>
                    <a:pt x="15417" y="5997"/>
                  </a:lnTo>
                  <a:lnTo>
                    <a:pt x="15417" y="0"/>
                  </a:lnTo>
                  <a:close/>
                </a:path>
              </a:pathLst>
            </a:custGeom>
            <a:solidFill>
              <a:srgbClr val="25A1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39" name="object 94"/>
            <p:cNvSpPr/>
            <p:nvPr/>
          </p:nvSpPr>
          <p:spPr>
            <a:xfrm>
              <a:off x="212991" y="575216"/>
              <a:ext cx="1495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91" y="0"/>
                  </a:lnTo>
                  <a:lnTo>
                    <a:pt x="10791" y="2179"/>
                  </a:lnTo>
                  <a:lnTo>
                    <a:pt x="8993" y="2179"/>
                  </a:lnTo>
                  <a:lnTo>
                    <a:pt x="5377" y="8631"/>
                  </a:lnTo>
                  <a:lnTo>
                    <a:pt x="3578" y="12969"/>
                  </a:lnTo>
                  <a:lnTo>
                    <a:pt x="0" y="17262"/>
                  </a:lnTo>
                  <a:lnTo>
                    <a:pt x="10791" y="17262"/>
                  </a:lnTo>
                  <a:lnTo>
                    <a:pt x="14370" y="21600"/>
                  </a:lnTo>
                  <a:lnTo>
                    <a:pt x="19784" y="21600"/>
                  </a:lnTo>
                  <a:lnTo>
                    <a:pt x="21600" y="1296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766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0" name="object 95"/>
            <p:cNvSpPr/>
            <p:nvPr/>
          </p:nvSpPr>
          <p:spPr>
            <a:xfrm>
              <a:off x="225437" y="572848"/>
              <a:ext cx="21174" cy="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01" y="0"/>
                  </a:moveTo>
                  <a:lnTo>
                    <a:pt x="6349" y="0"/>
                  </a:lnTo>
                  <a:lnTo>
                    <a:pt x="5079" y="3320"/>
                  </a:lnTo>
                  <a:lnTo>
                    <a:pt x="0" y="3320"/>
                  </a:lnTo>
                  <a:lnTo>
                    <a:pt x="0" y="11622"/>
                  </a:lnTo>
                  <a:lnTo>
                    <a:pt x="3809" y="11622"/>
                  </a:lnTo>
                  <a:lnTo>
                    <a:pt x="4652" y="16043"/>
                  </a:lnTo>
                  <a:lnTo>
                    <a:pt x="6349" y="19380"/>
                  </a:lnTo>
                  <a:lnTo>
                    <a:pt x="8901" y="21600"/>
                  </a:lnTo>
                  <a:lnTo>
                    <a:pt x="17778" y="21600"/>
                  </a:lnTo>
                  <a:lnTo>
                    <a:pt x="21600" y="16603"/>
                  </a:lnTo>
                  <a:lnTo>
                    <a:pt x="19060" y="4997"/>
                  </a:lnTo>
                  <a:lnTo>
                    <a:pt x="8901" y="0"/>
                  </a:lnTo>
                  <a:close/>
                </a:path>
              </a:pathLst>
            </a:custGeom>
            <a:solidFill>
              <a:srgbClr val="1983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43" name="object 96"/>
            <p:cNvGrpSpPr/>
            <p:nvPr/>
          </p:nvGrpSpPr>
          <p:grpSpPr>
            <a:xfrm>
              <a:off x="226680" y="567741"/>
              <a:ext cx="17444" cy="17069"/>
              <a:chOff x="0" y="0"/>
              <a:chExt cx="17443" cy="17068"/>
            </a:xfrm>
          </p:grpSpPr>
          <p:sp>
            <p:nvSpPr>
              <p:cNvPr id="841" name="Shape"/>
              <p:cNvSpPr/>
              <p:nvPr/>
            </p:nvSpPr>
            <p:spPr>
              <a:xfrm>
                <a:off x="-2" y="4362"/>
                <a:ext cx="1744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7" y="0"/>
                    </a:moveTo>
                    <a:lnTo>
                      <a:pt x="0" y="0"/>
                    </a:lnTo>
                    <a:lnTo>
                      <a:pt x="0" y="15406"/>
                    </a:lnTo>
                    <a:lnTo>
                      <a:pt x="12333" y="15406"/>
                    </a:lnTo>
                    <a:lnTo>
                      <a:pt x="13875" y="21600"/>
                    </a:lnTo>
                    <a:lnTo>
                      <a:pt x="15432" y="21600"/>
                    </a:lnTo>
                    <a:lnTo>
                      <a:pt x="16975" y="15406"/>
                    </a:lnTo>
                    <a:lnTo>
                      <a:pt x="16975" y="12326"/>
                    </a:lnTo>
                    <a:lnTo>
                      <a:pt x="20042" y="6194"/>
                    </a:lnTo>
                    <a:lnTo>
                      <a:pt x="21600" y="6194"/>
                    </a:lnTo>
                    <a:lnTo>
                      <a:pt x="17460" y="3082"/>
                    </a:lnTo>
                    <a:lnTo>
                      <a:pt x="1557" y="3082"/>
                    </a:lnTo>
                    <a:lnTo>
                      <a:pt x="1557" y="0"/>
                    </a:lnTo>
                    <a:close/>
                  </a:path>
                </a:pathLst>
              </a:custGeom>
              <a:solidFill>
                <a:srgbClr val="0940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2" name="Shape"/>
              <p:cNvSpPr/>
              <p:nvPr/>
            </p:nvSpPr>
            <p:spPr>
              <a:xfrm>
                <a:off x="2564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11" y="0"/>
                    </a:moveTo>
                    <a:lnTo>
                      <a:pt x="2595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7811" y="0"/>
                    </a:lnTo>
                    <a:close/>
                  </a:path>
                </a:pathLst>
              </a:custGeom>
              <a:solidFill>
                <a:srgbClr val="0940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44" name="object 97"/>
            <p:cNvSpPr/>
            <p:nvPr/>
          </p:nvSpPr>
          <p:spPr>
            <a:xfrm>
              <a:off x="225309" y="57085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28" y="0"/>
                  </a:moveTo>
                  <a:lnTo>
                    <a:pt x="10800" y="0"/>
                  </a:lnTo>
                  <a:lnTo>
                    <a:pt x="8099" y="6171"/>
                  </a:lnTo>
                  <a:lnTo>
                    <a:pt x="0" y="617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6228" y="12310"/>
                  </a:lnTo>
                  <a:lnTo>
                    <a:pt x="16228" y="0"/>
                  </a:lnTo>
                  <a:close/>
                </a:path>
              </a:pathLst>
            </a:custGeom>
            <a:solidFill>
              <a:srgbClr val="135B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5" name="object 98"/>
            <p:cNvSpPr/>
            <p:nvPr/>
          </p:nvSpPr>
          <p:spPr>
            <a:xfrm>
              <a:off x="224192" y="462002"/>
              <a:ext cx="26152" cy="17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7" y="0"/>
                  </a:moveTo>
                  <a:lnTo>
                    <a:pt x="13375" y="0"/>
                  </a:lnTo>
                  <a:lnTo>
                    <a:pt x="12347" y="1511"/>
                  </a:lnTo>
                  <a:lnTo>
                    <a:pt x="5140" y="1511"/>
                  </a:lnTo>
                  <a:lnTo>
                    <a:pt x="4112" y="4613"/>
                  </a:lnTo>
                  <a:lnTo>
                    <a:pt x="0" y="10784"/>
                  </a:lnTo>
                  <a:lnTo>
                    <a:pt x="3094" y="10784"/>
                  </a:lnTo>
                  <a:lnTo>
                    <a:pt x="3094" y="21600"/>
                  </a:lnTo>
                  <a:lnTo>
                    <a:pt x="9252" y="18529"/>
                  </a:lnTo>
                  <a:lnTo>
                    <a:pt x="11308" y="18529"/>
                  </a:lnTo>
                  <a:lnTo>
                    <a:pt x="14404" y="15429"/>
                  </a:lnTo>
                  <a:lnTo>
                    <a:pt x="16460" y="12327"/>
                  </a:lnTo>
                  <a:lnTo>
                    <a:pt x="21600" y="12327"/>
                  </a:lnTo>
                  <a:lnTo>
                    <a:pt x="21600" y="3069"/>
                  </a:lnTo>
                  <a:lnTo>
                    <a:pt x="19554" y="3069"/>
                  </a:lnTo>
                  <a:lnTo>
                    <a:pt x="17487" y="0"/>
                  </a:lnTo>
                  <a:close/>
                </a:path>
              </a:pathLst>
            </a:custGeom>
            <a:solidFill>
              <a:srgbClr val="1250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6" name="object 99"/>
            <p:cNvSpPr/>
            <p:nvPr/>
          </p:nvSpPr>
          <p:spPr>
            <a:xfrm>
              <a:off x="226681" y="471209"/>
              <a:ext cx="1370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1791" y="12957"/>
                  </a:lnTo>
                  <a:lnTo>
                    <a:pt x="15694" y="1295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C6C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7" name="object 100"/>
            <p:cNvSpPr/>
            <p:nvPr/>
          </p:nvSpPr>
          <p:spPr>
            <a:xfrm>
              <a:off x="225437" y="459385"/>
              <a:ext cx="2243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90" y="0"/>
                  </a:moveTo>
                  <a:lnTo>
                    <a:pt x="5993" y="0"/>
                  </a:lnTo>
                  <a:lnTo>
                    <a:pt x="4794" y="7162"/>
                  </a:lnTo>
                  <a:lnTo>
                    <a:pt x="0" y="21600"/>
                  </a:lnTo>
                  <a:lnTo>
                    <a:pt x="3595" y="21600"/>
                  </a:lnTo>
                  <a:lnTo>
                    <a:pt x="21600" y="7162"/>
                  </a:lnTo>
                  <a:lnTo>
                    <a:pt x="19190" y="0"/>
                  </a:lnTo>
                  <a:close/>
                </a:path>
              </a:pathLst>
            </a:custGeom>
            <a:solidFill>
              <a:srgbClr val="259D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8" name="object 101"/>
            <p:cNvSpPr/>
            <p:nvPr/>
          </p:nvSpPr>
          <p:spPr>
            <a:xfrm>
              <a:off x="246608" y="351131"/>
              <a:ext cx="23676" cy="2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46" y="0"/>
                  </a:moveTo>
                  <a:lnTo>
                    <a:pt x="15911" y="0"/>
                  </a:lnTo>
                  <a:lnTo>
                    <a:pt x="13639" y="3934"/>
                  </a:lnTo>
                  <a:lnTo>
                    <a:pt x="12504" y="3934"/>
                  </a:lnTo>
                  <a:lnTo>
                    <a:pt x="9429" y="7938"/>
                  </a:lnTo>
                  <a:lnTo>
                    <a:pt x="5825" y="12399"/>
                  </a:lnTo>
                  <a:lnTo>
                    <a:pt x="2435" y="17044"/>
                  </a:lnTo>
                  <a:lnTo>
                    <a:pt x="0" y="21600"/>
                  </a:lnTo>
                  <a:lnTo>
                    <a:pt x="2282" y="20629"/>
                  </a:lnTo>
                  <a:lnTo>
                    <a:pt x="12504" y="20629"/>
                  </a:lnTo>
                  <a:lnTo>
                    <a:pt x="14787" y="19638"/>
                  </a:lnTo>
                  <a:lnTo>
                    <a:pt x="15911" y="18657"/>
                  </a:lnTo>
                  <a:lnTo>
                    <a:pt x="18182" y="18657"/>
                  </a:lnTo>
                  <a:lnTo>
                    <a:pt x="18182" y="12762"/>
                  </a:lnTo>
                  <a:lnTo>
                    <a:pt x="19317" y="10800"/>
                  </a:lnTo>
                  <a:lnTo>
                    <a:pt x="21600" y="7857"/>
                  </a:lnTo>
                  <a:lnTo>
                    <a:pt x="21600" y="5895"/>
                  </a:lnTo>
                  <a:lnTo>
                    <a:pt x="17046" y="1971"/>
                  </a:lnTo>
                  <a:lnTo>
                    <a:pt x="17046" y="0"/>
                  </a:lnTo>
                  <a:close/>
                </a:path>
              </a:pathLst>
            </a:custGeom>
            <a:solidFill>
              <a:srgbClr val="1287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49" name="object 102"/>
            <p:cNvSpPr/>
            <p:nvPr/>
          </p:nvSpPr>
          <p:spPr>
            <a:xfrm>
              <a:off x="258324" y="351131"/>
              <a:ext cx="12703" cy="1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87" y="0"/>
                  </a:moveTo>
                  <a:lnTo>
                    <a:pt x="9588" y="0"/>
                  </a:lnTo>
                  <a:lnTo>
                    <a:pt x="4794" y="5767"/>
                  </a:lnTo>
                  <a:lnTo>
                    <a:pt x="2396" y="4328"/>
                  </a:lnTo>
                  <a:lnTo>
                    <a:pt x="7215" y="11519"/>
                  </a:lnTo>
                  <a:lnTo>
                    <a:pt x="0" y="14395"/>
                  </a:lnTo>
                  <a:lnTo>
                    <a:pt x="2396" y="21600"/>
                  </a:lnTo>
                  <a:lnTo>
                    <a:pt x="14383" y="21600"/>
                  </a:lnTo>
                  <a:lnTo>
                    <a:pt x="14383" y="18709"/>
                  </a:lnTo>
                  <a:lnTo>
                    <a:pt x="16781" y="15833"/>
                  </a:lnTo>
                  <a:lnTo>
                    <a:pt x="21600" y="11519"/>
                  </a:lnTo>
                  <a:lnTo>
                    <a:pt x="21600" y="8643"/>
                  </a:lnTo>
                  <a:lnTo>
                    <a:pt x="11987" y="2890"/>
                  </a:lnTo>
                  <a:lnTo>
                    <a:pt x="11987" y="0"/>
                  </a:lnTo>
                  <a:close/>
                </a:path>
              </a:pathLst>
            </a:custGeom>
            <a:solidFill>
              <a:srgbClr val="168F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0" name="object 103"/>
            <p:cNvSpPr/>
            <p:nvPr/>
          </p:nvSpPr>
          <p:spPr>
            <a:xfrm>
              <a:off x="260183" y="353633"/>
              <a:ext cx="12703" cy="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1" y="0"/>
                  </a:moveTo>
                  <a:lnTo>
                    <a:pt x="13501" y="6641"/>
                  </a:lnTo>
                  <a:lnTo>
                    <a:pt x="5400" y="13281"/>
                  </a:lnTo>
                  <a:lnTo>
                    <a:pt x="0" y="21600"/>
                  </a:lnTo>
                  <a:lnTo>
                    <a:pt x="13501" y="21600"/>
                  </a:lnTo>
                  <a:lnTo>
                    <a:pt x="13501" y="18262"/>
                  </a:lnTo>
                  <a:lnTo>
                    <a:pt x="16228" y="14942"/>
                  </a:lnTo>
                  <a:lnTo>
                    <a:pt x="21600" y="9961"/>
                  </a:lnTo>
                  <a:lnTo>
                    <a:pt x="21600" y="6641"/>
                  </a:lnTo>
                  <a:lnTo>
                    <a:pt x="13501" y="0"/>
                  </a:lnTo>
                  <a:close/>
                </a:path>
              </a:pathLst>
            </a:custGeom>
            <a:solidFill>
              <a:srgbClr val="1E976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1" name="object 104"/>
            <p:cNvSpPr/>
            <p:nvPr/>
          </p:nvSpPr>
          <p:spPr>
            <a:xfrm>
              <a:off x="246608" y="374804"/>
              <a:ext cx="22431" cy="48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991" y="0"/>
                  </a:lnTo>
                  <a:lnTo>
                    <a:pt x="15607" y="553"/>
                  </a:lnTo>
                  <a:lnTo>
                    <a:pt x="14395" y="1112"/>
                  </a:lnTo>
                  <a:lnTo>
                    <a:pt x="14395" y="4981"/>
                  </a:lnTo>
                  <a:lnTo>
                    <a:pt x="13197" y="7200"/>
                  </a:lnTo>
                  <a:lnTo>
                    <a:pt x="8402" y="9973"/>
                  </a:lnTo>
                  <a:lnTo>
                    <a:pt x="7204" y="9973"/>
                  </a:lnTo>
                  <a:lnTo>
                    <a:pt x="3595" y="12740"/>
                  </a:lnTo>
                  <a:lnTo>
                    <a:pt x="3595" y="13841"/>
                  </a:lnTo>
                  <a:lnTo>
                    <a:pt x="5993" y="14394"/>
                  </a:lnTo>
                  <a:lnTo>
                    <a:pt x="5993" y="17167"/>
                  </a:lnTo>
                  <a:lnTo>
                    <a:pt x="2409" y="18833"/>
                  </a:lnTo>
                  <a:lnTo>
                    <a:pt x="0" y="20487"/>
                  </a:lnTo>
                  <a:lnTo>
                    <a:pt x="5993" y="21600"/>
                  </a:lnTo>
                  <a:lnTo>
                    <a:pt x="9588" y="19387"/>
                  </a:lnTo>
                  <a:lnTo>
                    <a:pt x="10787" y="19387"/>
                  </a:lnTo>
                  <a:lnTo>
                    <a:pt x="13197" y="18274"/>
                  </a:lnTo>
                  <a:lnTo>
                    <a:pt x="13197" y="15507"/>
                  </a:lnTo>
                  <a:lnTo>
                    <a:pt x="14395" y="13841"/>
                  </a:lnTo>
                  <a:lnTo>
                    <a:pt x="14395" y="11627"/>
                  </a:lnTo>
                  <a:lnTo>
                    <a:pt x="16793" y="10526"/>
                  </a:lnTo>
                  <a:lnTo>
                    <a:pt x="20388" y="8307"/>
                  </a:lnTo>
                  <a:lnTo>
                    <a:pt x="20388" y="2767"/>
                  </a:lnTo>
                  <a:lnTo>
                    <a:pt x="16793" y="27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899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2" name="object 105"/>
            <p:cNvSpPr/>
            <p:nvPr/>
          </p:nvSpPr>
          <p:spPr>
            <a:xfrm>
              <a:off x="247109" y="39522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61" y="0"/>
                  </a:moveTo>
                  <a:lnTo>
                    <a:pt x="9239" y="0"/>
                  </a:lnTo>
                  <a:lnTo>
                    <a:pt x="0" y="12000"/>
                  </a:lnTo>
                  <a:lnTo>
                    <a:pt x="0" y="16823"/>
                  </a:lnTo>
                  <a:lnTo>
                    <a:pt x="6148" y="21600"/>
                  </a:lnTo>
                  <a:lnTo>
                    <a:pt x="12361" y="19199"/>
                  </a:lnTo>
                  <a:lnTo>
                    <a:pt x="15449" y="14424"/>
                  </a:lnTo>
                  <a:lnTo>
                    <a:pt x="21600" y="9600"/>
                  </a:lnTo>
                  <a:lnTo>
                    <a:pt x="18509" y="4823"/>
                  </a:lnTo>
                  <a:lnTo>
                    <a:pt x="12361" y="0"/>
                  </a:lnTo>
                  <a:close/>
                </a:path>
              </a:pathLst>
            </a:custGeom>
            <a:solidFill>
              <a:srgbClr val="1766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53" name="object 106"/>
            <p:cNvSpPr/>
            <p:nvPr/>
          </p:nvSpPr>
          <p:spPr>
            <a:xfrm>
              <a:off x="255332" y="374804"/>
              <a:ext cx="13706" cy="26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694" y="0"/>
                  </a:lnTo>
                  <a:lnTo>
                    <a:pt x="11791" y="1028"/>
                  </a:lnTo>
                  <a:lnTo>
                    <a:pt x="9809" y="2066"/>
                  </a:lnTo>
                  <a:lnTo>
                    <a:pt x="9809" y="8224"/>
                  </a:lnTo>
                  <a:lnTo>
                    <a:pt x="7847" y="12347"/>
                  </a:lnTo>
                  <a:lnTo>
                    <a:pt x="0" y="17487"/>
                  </a:lnTo>
                  <a:lnTo>
                    <a:pt x="1940" y="19554"/>
                  </a:lnTo>
                  <a:lnTo>
                    <a:pt x="5884" y="19554"/>
                  </a:lnTo>
                  <a:lnTo>
                    <a:pt x="5884" y="21600"/>
                  </a:lnTo>
                  <a:lnTo>
                    <a:pt x="9809" y="16460"/>
                  </a:lnTo>
                  <a:lnTo>
                    <a:pt x="11791" y="10281"/>
                  </a:lnTo>
                  <a:lnTo>
                    <a:pt x="13733" y="514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F7E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56" name="object 107"/>
            <p:cNvGrpSpPr/>
            <p:nvPr/>
          </p:nvGrpSpPr>
          <p:grpSpPr>
            <a:xfrm>
              <a:off x="256563" y="586538"/>
              <a:ext cx="19437" cy="52330"/>
              <a:chOff x="-1" y="0"/>
              <a:chExt cx="19436" cy="52329"/>
            </a:xfrm>
          </p:grpSpPr>
          <p:sp>
            <p:nvSpPr>
              <p:cNvPr id="854" name="Shape"/>
              <p:cNvSpPr/>
              <p:nvPr/>
            </p:nvSpPr>
            <p:spPr>
              <a:xfrm>
                <a:off x="-2" y="0"/>
                <a:ext cx="14336" cy="52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25" y="0"/>
                    </a:moveTo>
                    <a:lnTo>
                      <a:pt x="13149" y="0"/>
                    </a:lnTo>
                    <a:lnTo>
                      <a:pt x="9417" y="519"/>
                    </a:lnTo>
                    <a:lnTo>
                      <a:pt x="0" y="519"/>
                    </a:lnTo>
                    <a:lnTo>
                      <a:pt x="0" y="21600"/>
                    </a:lnTo>
                    <a:lnTo>
                      <a:pt x="7523" y="21086"/>
                    </a:lnTo>
                    <a:lnTo>
                      <a:pt x="18797" y="20567"/>
                    </a:lnTo>
                    <a:lnTo>
                      <a:pt x="21600" y="20053"/>
                    </a:lnTo>
                    <a:lnTo>
                      <a:pt x="15025" y="20053"/>
                    </a:lnTo>
                    <a:lnTo>
                      <a:pt x="15025" y="14915"/>
                    </a:lnTo>
                    <a:lnTo>
                      <a:pt x="14762" y="11138"/>
                    </a:lnTo>
                    <a:lnTo>
                      <a:pt x="14322" y="7457"/>
                    </a:lnTo>
                    <a:lnTo>
                      <a:pt x="14234" y="3777"/>
                    </a:lnTo>
                    <a:lnTo>
                      <a:pt x="14917" y="519"/>
                    </a:lnTo>
                    <a:lnTo>
                      <a:pt x="15025" y="0"/>
                    </a:lnTo>
                    <a:close/>
                  </a:path>
                </a:pathLst>
              </a:custGeom>
              <a:solidFill>
                <a:srgbClr val="762B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5" name="Shape"/>
              <p:cNvSpPr/>
              <p:nvPr/>
            </p:nvSpPr>
            <p:spPr>
              <a:xfrm>
                <a:off x="6730" y="37871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5140" y="21600"/>
                    </a:lnTo>
                    <a:lnTo>
                      <a:pt x="21600" y="18513"/>
                    </a:lnTo>
                    <a:lnTo>
                      <a:pt x="17279" y="12342"/>
                    </a:lnTo>
                    <a:lnTo>
                      <a:pt x="13006" y="9258"/>
                    </a:lnTo>
                    <a:lnTo>
                      <a:pt x="8684" y="30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2B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57" name="object 108"/>
            <p:cNvSpPr/>
            <p:nvPr/>
          </p:nvSpPr>
          <p:spPr>
            <a:xfrm>
              <a:off x="242861" y="397232"/>
              <a:ext cx="22431" cy="51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4" y="0"/>
                  </a:moveTo>
                  <a:lnTo>
                    <a:pt x="15607" y="1574"/>
                  </a:lnTo>
                  <a:lnTo>
                    <a:pt x="15607" y="6843"/>
                  </a:lnTo>
                  <a:lnTo>
                    <a:pt x="13197" y="7897"/>
                  </a:lnTo>
                  <a:lnTo>
                    <a:pt x="12011" y="7897"/>
                  </a:lnTo>
                  <a:lnTo>
                    <a:pt x="8402" y="10529"/>
                  </a:lnTo>
                  <a:lnTo>
                    <a:pt x="2409" y="12113"/>
                  </a:lnTo>
                  <a:lnTo>
                    <a:pt x="4818" y="13693"/>
                  </a:lnTo>
                  <a:lnTo>
                    <a:pt x="4818" y="15798"/>
                  </a:lnTo>
                  <a:lnTo>
                    <a:pt x="0" y="15798"/>
                  </a:lnTo>
                  <a:lnTo>
                    <a:pt x="1211" y="17909"/>
                  </a:lnTo>
                  <a:lnTo>
                    <a:pt x="1211" y="20016"/>
                  </a:lnTo>
                  <a:lnTo>
                    <a:pt x="7204" y="17909"/>
                  </a:lnTo>
                  <a:lnTo>
                    <a:pt x="12011" y="20542"/>
                  </a:lnTo>
                  <a:lnTo>
                    <a:pt x="14395" y="21600"/>
                  </a:lnTo>
                  <a:lnTo>
                    <a:pt x="15607" y="21600"/>
                  </a:lnTo>
                  <a:lnTo>
                    <a:pt x="15607" y="18436"/>
                  </a:lnTo>
                  <a:lnTo>
                    <a:pt x="16805" y="16851"/>
                  </a:lnTo>
                  <a:lnTo>
                    <a:pt x="18004" y="16325"/>
                  </a:lnTo>
                  <a:lnTo>
                    <a:pt x="20401" y="14751"/>
                  </a:lnTo>
                  <a:lnTo>
                    <a:pt x="21600" y="13693"/>
                  </a:lnTo>
                  <a:lnTo>
                    <a:pt x="21600" y="10529"/>
                  </a:lnTo>
                  <a:lnTo>
                    <a:pt x="18004" y="8428"/>
                  </a:lnTo>
                  <a:lnTo>
                    <a:pt x="18004" y="3680"/>
                  </a:lnTo>
                  <a:lnTo>
                    <a:pt x="19214" y="3680"/>
                  </a:lnTo>
                  <a:lnTo>
                    <a:pt x="19214" y="0"/>
                  </a:lnTo>
                  <a:close/>
                </a:path>
              </a:pathLst>
            </a:custGeom>
            <a:solidFill>
              <a:srgbClr val="25A1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60" name="object 109"/>
            <p:cNvGrpSpPr/>
            <p:nvPr/>
          </p:nvGrpSpPr>
          <p:grpSpPr>
            <a:xfrm>
              <a:off x="248970" y="411294"/>
              <a:ext cx="13334" cy="15817"/>
              <a:chOff x="0" y="0"/>
              <a:chExt cx="13333" cy="15816"/>
            </a:xfrm>
          </p:grpSpPr>
          <p:sp>
            <p:nvSpPr>
              <p:cNvPr id="858" name="Triangle"/>
              <p:cNvSpPr/>
              <p:nvPr/>
            </p:nvSpPr>
            <p:spPr>
              <a:xfrm>
                <a:off x="-1" y="3111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64" y="0"/>
                    </a:moveTo>
                    <a:lnTo>
                      <a:pt x="0" y="21600"/>
                    </a:lnTo>
                    <a:lnTo>
                      <a:pt x="21600" y="11306"/>
                    </a:lnTo>
                    <a:lnTo>
                      <a:pt x="13664" y="0"/>
                    </a:lnTo>
                    <a:close/>
                  </a:path>
                </a:pathLst>
              </a:custGeom>
              <a:solidFill>
                <a:srgbClr val="31AD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9" name="Triangle"/>
              <p:cNvSpPr/>
              <p:nvPr/>
            </p:nvSpPr>
            <p:spPr>
              <a:xfrm>
                <a:off x="628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3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1AD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61" name="object 110"/>
            <p:cNvSpPr/>
            <p:nvPr/>
          </p:nvSpPr>
          <p:spPr>
            <a:xfrm>
              <a:off x="243998" y="42450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8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66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2" name="object 111"/>
            <p:cNvSpPr/>
            <p:nvPr/>
          </p:nvSpPr>
          <p:spPr>
            <a:xfrm>
              <a:off x="241502" y="42076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001" y="0"/>
                  </a:lnTo>
                  <a:lnTo>
                    <a:pt x="0" y="10836"/>
                  </a:lnTo>
                  <a:lnTo>
                    <a:pt x="7200" y="21600"/>
                  </a:lnTo>
                  <a:lnTo>
                    <a:pt x="21600" y="108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161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3" name="object 112"/>
            <p:cNvSpPr/>
            <p:nvPr/>
          </p:nvSpPr>
          <p:spPr>
            <a:xfrm>
              <a:off x="242125" y="43509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26" y="0"/>
                  </a:lnTo>
                  <a:lnTo>
                    <a:pt x="9626" y="2394"/>
                  </a:lnTo>
                  <a:lnTo>
                    <a:pt x="0" y="2394"/>
                  </a:lnTo>
                  <a:lnTo>
                    <a:pt x="2419" y="11974"/>
                  </a:lnTo>
                  <a:lnTo>
                    <a:pt x="2419" y="21600"/>
                  </a:lnTo>
                  <a:lnTo>
                    <a:pt x="14392" y="11974"/>
                  </a:lnTo>
                  <a:lnTo>
                    <a:pt x="21600" y="48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250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66" name="object 113"/>
            <p:cNvGrpSpPr/>
            <p:nvPr/>
          </p:nvGrpSpPr>
          <p:grpSpPr>
            <a:xfrm>
              <a:off x="255212" y="412668"/>
              <a:ext cx="13944" cy="20687"/>
              <a:chOff x="0" y="0"/>
              <a:chExt cx="13943" cy="20686"/>
            </a:xfrm>
          </p:grpSpPr>
          <p:sp>
            <p:nvSpPr>
              <p:cNvPr id="864" name="Shape"/>
              <p:cNvSpPr/>
              <p:nvPr/>
            </p:nvSpPr>
            <p:spPr>
              <a:xfrm>
                <a:off x="1238" y="6029"/>
                <a:ext cx="12706" cy="14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61" y="0"/>
                    </a:moveTo>
                    <a:lnTo>
                      <a:pt x="0" y="3215"/>
                    </a:lnTo>
                    <a:lnTo>
                      <a:pt x="0" y="16078"/>
                    </a:lnTo>
                    <a:lnTo>
                      <a:pt x="16198" y="21600"/>
                    </a:lnTo>
                    <a:lnTo>
                      <a:pt x="21600" y="17912"/>
                    </a:lnTo>
                    <a:lnTo>
                      <a:pt x="21600" y="6904"/>
                    </a:lnTo>
                    <a:lnTo>
                      <a:pt x="6361" y="0"/>
                    </a:lnTo>
                    <a:close/>
                  </a:path>
                </a:pathLst>
              </a:custGeom>
              <a:solidFill>
                <a:srgbClr val="0C60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5" name="Shape"/>
              <p:cNvSpPr/>
              <p:nvPr/>
            </p:nvSpPr>
            <p:spPr>
              <a:xfrm>
                <a:off x="0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44" y="0"/>
                    </a:lnTo>
                    <a:lnTo>
                      <a:pt x="10744" y="7221"/>
                    </a:lnTo>
                    <a:lnTo>
                      <a:pt x="12661" y="894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C60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67" name="object 114"/>
            <p:cNvSpPr/>
            <p:nvPr/>
          </p:nvSpPr>
          <p:spPr>
            <a:xfrm>
              <a:off x="229171" y="440818"/>
              <a:ext cx="32386" cy="3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30" y="0"/>
                  </a:moveTo>
                  <a:lnTo>
                    <a:pt x="7480" y="3197"/>
                  </a:lnTo>
                  <a:lnTo>
                    <a:pt x="7480" y="1599"/>
                  </a:lnTo>
                  <a:lnTo>
                    <a:pt x="5811" y="6395"/>
                  </a:lnTo>
                  <a:lnTo>
                    <a:pt x="2490" y="10392"/>
                  </a:lnTo>
                  <a:lnTo>
                    <a:pt x="0" y="14389"/>
                  </a:lnTo>
                  <a:lnTo>
                    <a:pt x="9131" y="14389"/>
                  </a:lnTo>
                  <a:lnTo>
                    <a:pt x="10800" y="16796"/>
                  </a:lnTo>
                  <a:lnTo>
                    <a:pt x="11630" y="16796"/>
                  </a:lnTo>
                  <a:lnTo>
                    <a:pt x="11630" y="21600"/>
                  </a:lnTo>
                  <a:lnTo>
                    <a:pt x="19101" y="21600"/>
                  </a:lnTo>
                  <a:lnTo>
                    <a:pt x="21600" y="17603"/>
                  </a:lnTo>
                  <a:lnTo>
                    <a:pt x="21600" y="4804"/>
                  </a:lnTo>
                  <a:lnTo>
                    <a:pt x="19101" y="1599"/>
                  </a:lnTo>
                  <a:lnTo>
                    <a:pt x="19101" y="6395"/>
                  </a:lnTo>
                  <a:lnTo>
                    <a:pt x="18271" y="6395"/>
                  </a:lnTo>
                  <a:lnTo>
                    <a:pt x="16620" y="4804"/>
                  </a:lnTo>
                  <a:lnTo>
                    <a:pt x="16620" y="4005"/>
                  </a:lnTo>
                  <a:lnTo>
                    <a:pt x="14951" y="4005"/>
                  </a:lnTo>
                  <a:lnTo>
                    <a:pt x="11630" y="0"/>
                  </a:lnTo>
                  <a:close/>
                </a:path>
              </a:pathLst>
            </a:custGeom>
            <a:solidFill>
              <a:srgbClr val="188D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8" name="object 115"/>
            <p:cNvSpPr/>
            <p:nvPr/>
          </p:nvSpPr>
          <p:spPr>
            <a:xfrm>
              <a:off x="243998" y="44006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0"/>
                  </a:moveTo>
                  <a:lnTo>
                    <a:pt x="0" y="12387"/>
                  </a:lnTo>
                  <a:lnTo>
                    <a:pt x="0" y="21600"/>
                  </a:lnTo>
                  <a:lnTo>
                    <a:pt x="8117" y="15470"/>
                  </a:lnTo>
                  <a:lnTo>
                    <a:pt x="21600" y="15470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rgbClr val="4DB29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9" name="object 116"/>
            <p:cNvSpPr/>
            <p:nvPr/>
          </p:nvSpPr>
          <p:spPr>
            <a:xfrm>
              <a:off x="246608" y="461233"/>
              <a:ext cx="1495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991" y="0"/>
                  </a:lnTo>
                  <a:lnTo>
                    <a:pt x="6588" y="2075"/>
                  </a:lnTo>
                  <a:lnTo>
                    <a:pt x="5395" y="5155"/>
                  </a:lnTo>
                  <a:lnTo>
                    <a:pt x="5395" y="9275"/>
                  </a:lnTo>
                  <a:lnTo>
                    <a:pt x="5395" y="3112"/>
                  </a:lnTo>
                  <a:lnTo>
                    <a:pt x="0" y="3112"/>
                  </a:lnTo>
                  <a:lnTo>
                    <a:pt x="0" y="21600"/>
                  </a:lnTo>
                  <a:lnTo>
                    <a:pt x="16187" y="21600"/>
                  </a:lnTo>
                  <a:lnTo>
                    <a:pt x="21600" y="61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59D8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72" name="object 117"/>
            <p:cNvGrpSpPr/>
            <p:nvPr/>
          </p:nvGrpSpPr>
          <p:grpSpPr>
            <a:xfrm>
              <a:off x="225807" y="444552"/>
              <a:ext cx="30761" cy="24414"/>
              <a:chOff x="0" y="0"/>
              <a:chExt cx="30760" cy="24413"/>
            </a:xfrm>
          </p:grpSpPr>
          <p:sp>
            <p:nvSpPr>
              <p:cNvPr id="870" name="Shape"/>
              <p:cNvSpPr/>
              <p:nvPr/>
            </p:nvSpPr>
            <p:spPr>
              <a:xfrm>
                <a:off x="-1" y="11709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329"/>
                    </a:lnTo>
                    <a:lnTo>
                      <a:pt x="771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6A4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1" name="Shape"/>
              <p:cNvSpPr/>
              <p:nvPr/>
            </p:nvSpPr>
            <p:spPr>
              <a:xfrm>
                <a:off x="8092" y="-1"/>
                <a:ext cx="22669" cy="16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41" y="0"/>
                    </a:moveTo>
                    <a:lnTo>
                      <a:pt x="6180" y="9961"/>
                    </a:lnTo>
                    <a:lnTo>
                      <a:pt x="1424" y="18280"/>
                    </a:lnTo>
                    <a:lnTo>
                      <a:pt x="0" y="21600"/>
                    </a:lnTo>
                    <a:lnTo>
                      <a:pt x="4994" y="21600"/>
                    </a:lnTo>
                    <a:lnTo>
                      <a:pt x="4994" y="16603"/>
                    </a:lnTo>
                    <a:lnTo>
                      <a:pt x="19239" y="16603"/>
                    </a:lnTo>
                    <a:lnTo>
                      <a:pt x="21600" y="14959"/>
                    </a:lnTo>
                    <a:lnTo>
                      <a:pt x="13309" y="14959"/>
                    </a:lnTo>
                    <a:lnTo>
                      <a:pt x="8541" y="11638"/>
                    </a:lnTo>
                    <a:lnTo>
                      <a:pt x="8541" y="0"/>
                    </a:lnTo>
                    <a:close/>
                  </a:path>
                </a:pathLst>
              </a:custGeom>
              <a:solidFill>
                <a:srgbClr val="26A4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73" name="object 118"/>
            <p:cNvSpPr/>
            <p:nvPr/>
          </p:nvSpPr>
          <p:spPr>
            <a:xfrm>
              <a:off x="264045" y="374804"/>
              <a:ext cx="18684" cy="4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27" y="0"/>
                  </a:moveTo>
                  <a:lnTo>
                    <a:pt x="8634" y="0"/>
                  </a:lnTo>
                  <a:lnTo>
                    <a:pt x="8634" y="539"/>
                  </a:lnTo>
                  <a:lnTo>
                    <a:pt x="10073" y="539"/>
                  </a:lnTo>
                  <a:lnTo>
                    <a:pt x="7209" y="539"/>
                  </a:lnTo>
                  <a:lnTo>
                    <a:pt x="1438" y="2698"/>
                  </a:lnTo>
                  <a:lnTo>
                    <a:pt x="5771" y="2698"/>
                  </a:lnTo>
                  <a:lnTo>
                    <a:pt x="5771" y="4856"/>
                  </a:lnTo>
                  <a:lnTo>
                    <a:pt x="4316" y="7554"/>
                  </a:lnTo>
                  <a:lnTo>
                    <a:pt x="1438" y="10263"/>
                  </a:lnTo>
                  <a:lnTo>
                    <a:pt x="1438" y="14035"/>
                  </a:lnTo>
                  <a:lnTo>
                    <a:pt x="0" y="14035"/>
                  </a:lnTo>
                  <a:lnTo>
                    <a:pt x="0" y="18362"/>
                  </a:lnTo>
                  <a:lnTo>
                    <a:pt x="4316" y="20515"/>
                  </a:lnTo>
                  <a:lnTo>
                    <a:pt x="8634" y="21600"/>
                  </a:lnTo>
                  <a:lnTo>
                    <a:pt x="8634" y="16204"/>
                  </a:lnTo>
                  <a:lnTo>
                    <a:pt x="11527" y="15119"/>
                  </a:lnTo>
                  <a:lnTo>
                    <a:pt x="18722" y="15119"/>
                  </a:lnTo>
                  <a:lnTo>
                    <a:pt x="15859" y="14580"/>
                  </a:lnTo>
                  <a:lnTo>
                    <a:pt x="12966" y="13495"/>
                  </a:lnTo>
                  <a:lnTo>
                    <a:pt x="11527" y="12421"/>
                  </a:lnTo>
                  <a:lnTo>
                    <a:pt x="17283" y="12421"/>
                  </a:lnTo>
                  <a:lnTo>
                    <a:pt x="17283" y="11337"/>
                  </a:lnTo>
                  <a:lnTo>
                    <a:pt x="18722" y="10263"/>
                  </a:lnTo>
                  <a:lnTo>
                    <a:pt x="20162" y="9724"/>
                  </a:lnTo>
                  <a:lnTo>
                    <a:pt x="21600" y="8639"/>
                  </a:lnTo>
                  <a:lnTo>
                    <a:pt x="17283" y="6480"/>
                  </a:lnTo>
                  <a:lnTo>
                    <a:pt x="14405" y="4856"/>
                  </a:lnTo>
                  <a:lnTo>
                    <a:pt x="11527" y="2698"/>
                  </a:lnTo>
                  <a:lnTo>
                    <a:pt x="11527" y="0"/>
                  </a:lnTo>
                  <a:close/>
                </a:path>
              </a:pathLst>
            </a:custGeom>
            <a:solidFill>
              <a:srgbClr val="18867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4" name="object 119"/>
            <p:cNvSpPr/>
            <p:nvPr/>
          </p:nvSpPr>
          <p:spPr>
            <a:xfrm>
              <a:off x="261429" y="399708"/>
              <a:ext cx="12703" cy="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3599" y="21600"/>
                  </a:lnTo>
                  <a:lnTo>
                    <a:pt x="7200" y="18280"/>
                  </a:lnTo>
                  <a:lnTo>
                    <a:pt x="14438" y="16636"/>
                  </a:lnTo>
                  <a:lnTo>
                    <a:pt x="14438" y="11638"/>
                  </a:lnTo>
                  <a:lnTo>
                    <a:pt x="21600" y="11638"/>
                  </a:lnTo>
                  <a:lnTo>
                    <a:pt x="18036" y="6658"/>
                  </a:lnTo>
                  <a:lnTo>
                    <a:pt x="14438" y="33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126A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5" name="object 120"/>
            <p:cNvSpPr/>
            <p:nvPr/>
          </p:nvSpPr>
          <p:spPr>
            <a:xfrm>
              <a:off x="262064" y="37343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75" y="0"/>
                  </a:lnTo>
                  <a:lnTo>
                    <a:pt x="16775" y="2699"/>
                  </a:lnTo>
                  <a:lnTo>
                    <a:pt x="9575" y="2699"/>
                  </a:lnTo>
                  <a:lnTo>
                    <a:pt x="0" y="13501"/>
                  </a:lnTo>
                  <a:lnTo>
                    <a:pt x="7176" y="13501"/>
                  </a:lnTo>
                  <a:lnTo>
                    <a:pt x="16775" y="21600"/>
                  </a:lnTo>
                  <a:lnTo>
                    <a:pt x="21600" y="1350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983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6" name="Shape"/>
            <p:cNvSpPr/>
            <p:nvPr/>
          </p:nvSpPr>
          <p:spPr>
            <a:xfrm>
              <a:off x="260813" y="408432"/>
              <a:ext cx="12705" cy="17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57" y="0"/>
                  </a:moveTo>
                  <a:lnTo>
                    <a:pt x="0" y="0"/>
                  </a:lnTo>
                  <a:lnTo>
                    <a:pt x="0" y="12349"/>
                  </a:lnTo>
                  <a:lnTo>
                    <a:pt x="9239" y="18516"/>
                  </a:lnTo>
                  <a:lnTo>
                    <a:pt x="21600" y="21600"/>
                  </a:lnTo>
                  <a:lnTo>
                    <a:pt x="16065" y="7709"/>
                  </a:lnTo>
                  <a:lnTo>
                    <a:pt x="3057" y="7709"/>
                  </a:lnTo>
                  <a:lnTo>
                    <a:pt x="3057" y="0"/>
                  </a:lnTo>
                  <a:close/>
                </a:path>
              </a:pathLst>
            </a:custGeom>
            <a:solidFill>
              <a:srgbClr val="208E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7" name="object 122"/>
            <p:cNvSpPr/>
            <p:nvPr/>
          </p:nvSpPr>
          <p:spPr>
            <a:xfrm>
              <a:off x="272021" y="382284"/>
              <a:ext cx="12703" cy="2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12" y="0"/>
                  </a:moveTo>
                  <a:lnTo>
                    <a:pt x="0" y="3586"/>
                  </a:lnTo>
                  <a:lnTo>
                    <a:pt x="0" y="14404"/>
                  </a:lnTo>
                  <a:lnTo>
                    <a:pt x="4812" y="21600"/>
                  </a:lnTo>
                  <a:lnTo>
                    <a:pt x="14392" y="21600"/>
                  </a:lnTo>
                  <a:lnTo>
                    <a:pt x="14392" y="19189"/>
                  </a:lnTo>
                  <a:lnTo>
                    <a:pt x="16786" y="16790"/>
                  </a:lnTo>
                  <a:lnTo>
                    <a:pt x="19181" y="15603"/>
                  </a:lnTo>
                  <a:lnTo>
                    <a:pt x="21600" y="13192"/>
                  </a:lnTo>
                  <a:lnTo>
                    <a:pt x="14392" y="8395"/>
                  </a:lnTo>
                  <a:lnTo>
                    <a:pt x="9626" y="4784"/>
                  </a:lnTo>
                  <a:lnTo>
                    <a:pt x="4812" y="0"/>
                  </a:lnTo>
                  <a:close/>
                </a:path>
              </a:pathLst>
            </a:custGeom>
            <a:solidFill>
              <a:srgbClr val="116E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8" name="object 123"/>
            <p:cNvSpPr/>
            <p:nvPr/>
          </p:nvSpPr>
          <p:spPr>
            <a:xfrm>
              <a:off x="270147" y="39336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222" y="21600"/>
                  </a:lnTo>
                  <a:lnTo>
                    <a:pt x="21600" y="21600"/>
                  </a:lnTo>
                  <a:lnTo>
                    <a:pt x="21600" y="14375"/>
                  </a:lnTo>
                  <a:lnTo>
                    <a:pt x="14447" y="7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60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81" name="object 124"/>
            <p:cNvGrpSpPr/>
            <p:nvPr/>
          </p:nvGrpSpPr>
          <p:grpSpPr>
            <a:xfrm>
              <a:off x="265289" y="564122"/>
              <a:ext cx="52317" cy="26910"/>
              <a:chOff x="0" y="0"/>
              <a:chExt cx="52316" cy="26909"/>
            </a:xfrm>
          </p:grpSpPr>
          <p:sp>
            <p:nvSpPr>
              <p:cNvPr id="879" name="Shape"/>
              <p:cNvSpPr/>
              <p:nvPr/>
            </p:nvSpPr>
            <p:spPr>
              <a:xfrm>
                <a:off x="26163" y="14204"/>
                <a:ext cx="2615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28" y="0"/>
                    </a:moveTo>
                    <a:lnTo>
                      <a:pt x="0" y="0"/>
                    </a:lnTo>
                    <a:lnTo>
                      <a:pt x="5150" y="12932"/>
                    </a:lnTo>
                    <a:lnTo>
                      <a:pt x="12337" y="21600"/>
                    </a:lnTo>
                    <a:lnTo>
                      <a:pt x="19544" y="21600"/>
                    </a:lnTo>
                    <a:lnTo>
                      <a:pt x="21600" y="12932"/>
                    </a:lnTo>
                    <a:lnTo>
                      <a:pt x="20828" y="0"/>
                    </a:lnTo>
                    <a:close/>
                  </a:path>
                </a:pathLst>
              </a:custGeom>
              <a:solidFill>
                <a:srgbClr val="1251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0" name="Shape"/>
              <p:cNvSpPr/>
              <p:nvPr/>
            </p:nvSpPr>
            <p:spPr>
              <a:xfrm>
                <a:off x="0" y="-1"/>
                <a:ext cx="51383" cy="21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01" y="0"/>
                    </a:moveTo>
                    <a:lnTo>
                      <a:pt x="15185" y="2540"/>
                    </a:lnTo>
                    <a:lnTo>
                      <a:pt x="9424" y="2540"/>
                    </a:lnTo>
                    <a:lnTo>
                      <a:pt x="8377" y="5092"/>
                    </a:lnTo>
                    <a:lnTo>
                      <a:pt x="6284" y="5092"/>
                    </a:lnTo>
                    <a:lnTo>
                      <a:pt x="1046" y="8901"/>
                    </a:lnTo>
                    <a:lnTo>
                      <a:pt x="1046" y="12724"/>
                    </a:lnTo>
                    <a:lnTo>
                      <a:pt x="523" y="17791"/>
                    </a:lnTo>
                    <a:lnTo>
                      <a:pt x="0" y="21600"/>
                    </a:lnTo>
                    <a:lnTo>
                      <a:pt x="6284" y="21600"/>
                    </a:lnTo>
                    <a:lnTo>
                      <a:pt x="7859" y="20331"/>
                    </a:lnTo>
                    <a:lnTo>
                      <a:pt x="9952" y="17791"/>
                    </a:lnTo>
                    <a:lnTo>
                      <a:pt x="21600" y="17791"/>
                    </a:lnTo>
                    <a:lnTo>
                      <a:pt x="21469" y="16521"/>
                    </a:lnTo>
                    <a:lnTo>
                      <a:pt x="18853" y="10171"/>
                    </a:lnTo>
                    <a:lnTo>
                      <a:pt x="17801" y="2540"/>
                    </a:lnTo>
                    <a:lnTo>
                      <a:pt x="17801" y="0"/>
                    </a:lnTo>
                    <a:close/>
                  </a:path>
                </a:pathLst>
              </a:custGeom>
              <a:solidFill>
                <a:srgbClr val="1251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84" name="object 125"/>
            <p:cNvGrpSpPr/>
            <p:nvPr/>
          </p:nvGrpSpPr>
          <p:grpSpPr>
            <a:xfrm>
              <a:off x="281983" y="561511"/>
              <a:ext cx="14579" cy="16447"/>
              <a:chOff x="-1" y="-1"/>
              <a:chExt cx="14578" cy="16446"/>
            </a:xfrm>
          </p:grpSpPr>
          <p:sp>
            <p:nvSpPr>
              <p:cNvPr id="882" name="Triangle"/>
              <p:cNvSpPr/>
              <p:nvPr/>
            </p:nvSpPr>
            <p:spPr>
              <a:xfrm>
                <a:off x="1872" y="3740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B61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3" name="Square"/>
              <p:cNvSpPr/>
              <p:nvPr/>
            </p:nvSpPr>
            <p:spPr>
              <a:xfrm>
                <a:off x="-2" y="-2"/>
                <a:ext cx="12702" cy="12704"/>
              </a:xfrm>
              <a:prstGeom prst="rect">
                <a:avLst/>
              </a:prstGeom>
              <a:solidFill>
                <a:srgbClr val="1B61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85" name="object 126"/>
            <p:cNvSpPr/>
            <p:nvPr/>
          </p:nvSpPr>
          <p:spPr>
            <a:xfrm>
              <a:off x="288841" y="56835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55" y="0"/>
                  </a:moveTo>
                  <a:lnTo>
                    <a:pt x="3555" y="8681"/>
                  </a:lnTo>
                  <a:lnTo>
                    <a:pt x="7187" y="868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6795" y="13002"/>
                  </a:lnTo>
                  <a:lnTo>
                    <a:pt x="10780" y="5772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185D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89" name="object 127"/>
            <p:cNvGrpSpPr/>
            <p:nvPr/>
          </p:nvGrpSpPr>
          <p:grpSpPr>
            <a:xfrm>
              <a:off x="215467" y="470700"/>
              <a:ext cx="54817" cy="115842"/>
              <a:chOff x="0" y="0"/>
              <a:chExt cx="54816" cy="115841"/>
            </a:xfrm>
          </p:grpSpPr>
          <p:sp>
            <p:nvSpPr>
              <p:cNvPr id="886" name="Shape"/>
              <p:cNvSpPr/>
              <p:nvPr/>
            </p:nvSpPr>
            <p:spPr>
              <a:xfrm>
                <a:off x="18693" y="102146"/>
                <a:ext cx="31131" cy="13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77" y="0"/>
                    </a:moveTo>
                    <a:lnTo>
                      <a:pt x="0" y="0"/>
                    </a:lnTo>
                    <a:lnTo>
                      <a:pt x="6909" y="5910"/>
                    </a:lnTo>
                    <a:lnTo>
                      <a:pt x="8636" y="19637"/>
                    </a:lnTo>
                    <a:lnTo>
                      <a:pt x="15546" y="21600"/>
                    </a:lnTo>
                    <a:lnTo>
                      <a:pt x="19881" y="21600"/>
                    </a:lnTo>
                    <a:lnTo>
                      <a:pt x="21600" y="9819"/>
                    </a:lnTo>
                    <a:lnTo>
                      <a:pt x="21600" y="1963"/>
                    </a:lnTo>
                    <a:lnTo>
                      <a:pt x="20736" y="1963"/>
                    </a:lnTo>
                    <a:lnTo>
                      <a:pt x="19877" y="0"/>
                    </a:lnTo>
                    <a:close/>
                  </a:path>
                </a:pathLst>
              </a:custGeom>
              <a:solidFill>
                <a:srgbClr val="24958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7" name="Shape"/>
              <p:cNvSpPr/>
              <p:nvPr/>
            </p:nvSpPr>
            <p:spPr>
              <a:xfrm>
                <a:off x="0" y="42354"/>
                <a:ext cx="54817" cy="62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23" y="0"/>
                    </a:moveTo>
                    <a:lnTo>
                      <a:pt x="8833" y="0"/>
                    </a:lnTo>
                    <a:lnTo>
                      <a:pt x="7039" y="2431"/>
                    </a:lnTo>
                    <a:lnTo>
                      <a:pt x="4049" y="6157"/>
                    </a:lnTo>
                    <a:lnTo>
                      <a:pt x="1242" y="9720"/>
                    </a:lnTo>
                    <a:lnTo>
                      <a:pt x="0" y="11663"/>
                    </a:lnTo>
                    <a:lnTo>
                      <a:pt x="1476" y="12099"/>
                    </a:lnTo>
                    <a:lnTo>
                      <a:pt x="2452" y="12958"/>
                    </a:lnTo>
                    <a:lnTo>
                      <a:pt x="5890" y="12958"/>
                    </a:lnTo>
                    <a:lnTo>
                      <a:pt x="5400" y="14685"/>
                    </a:lnTo>
                    <a:lnTo>
                      <a:pt x="4419" y="16416"/>
                    </a:lnTo>
                    <a:lnTo>
                      <a:pt x="2942" y="18142"/>
                    </a:lnTo>
                    <a:lnTo>
                      <a:pt x="2942" y="19010"/>
                    </a:lnTo>
                    <a:lnTo>
                      <a:pt x="1967" y="21600"/>
                    </a:lnTo>
                    <a:lnTo>
                      <a:pt x="4914" y="21600"/>
                    </a:lnTo>
                    <a:lnTo>
                      <a:pt x="5400" y="20737"/>
                    </a:lnTo>
                    <a:lnTo>
                      <a:pt x="18655" y="20737"/>
                    </a:lnTo>
                    <a:lnTo>
                      <a:pt x="18162" y="20300"/>
                    </a:lnTo>
                    <a:lnTo>
                      <a:pt x="17671" y="19442"/>
                    </a:lnTo>
                    <a:lnTo>
                      <a:pt x="17671" y="16416"/>
                    </a:lnTo>
                    <a:lnTo>
                      <a:pt x="16910" y="13601"/>
                    </a:lnTo>
                    <a:lnTo>
                      <a:pt x="16880" y="12958"/>
                    </a:lnTo>
                    <a:lnTo>
                      <a:pt x="16840" y="12099"/>
                    </a:lnTo>
                    <a:lnTo>
                      <a:pt x="16820" y="11663"/>
                    </a:lnTo>
                    <a:lnTo>
                      <a:pt x="16779" y="9720"/>
                    </a:lnTo>
                    <a:lnTo>
                      <a:pt x="17048" y="6515"/>
                    </a:lnTo>
                    <a:lnTo>
                      <a:pt x="17671" y="3458"/>
                    </a:lnTo>
                    <a:lnTo>
                      <a:pt x="19143" y="3021"/>
                    </a:lnTo>
                    <a:lnTo>
                      <a:pt x="20123" y="2163"/>
                    </a:lnTo>
                    <a:lnTo>
                      <a:pt x="21600" y="1295"/>
                    </a:lnTo>
                    <a:lnTo>
                      <a:pt x="20123" y="0"/>
                    </a:lnTo>
                    <a:close/>
                  </a:path>
                </a:pathLst>
              </a:custGeom>
              <a:solidFill>
                <a:srgbClr val="24958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8" name="Shape"/>
              <p:cNvSpPr/>
              <p:nvPr/>
            </p:nvSpPr>
            <p:spPr>
              <a:xfrm>
                <a:off x="3745" y="-1"/>
                <a:ext cx="47323" cy="44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92" y="0"/>
                    </a:moveTo>
                    <a:lnTo>
                      <a:pt x="16487" y="0"/>
                    </a:lnTo>
                    <a:lnTo>
                      <a:pt x="13647" y="1205"/>
                    </a:lnTo>
                    <a:lnTo>
                      <a:pt x="13078" y="1205"/>
                    </a:lnTo>
                    <a:lnTo>
                      <a:pt x="13078" y="1804"/>
                    </a:lnTo>
                    <a:lnTo>
                      <a:pt x="11936" y="3010"/>
                    </a:lnTo>
                    <a:lnTo>
                      <a:pt x="9664" y="3010"/>
                    </a:lnTo>
                    <a:lnTo>
                      <a:pt x="7953" y="4802"/>
                    </a:lnTo>
                    <a:lnTo>
                      <a:pt x="6823" y="4802"/>
                    </a:lnTo>
                    <a:lnTo>
                      <a:pt x="6249" y="7200"/>
                    </a:lnTo>
                    <a:lnTo>
                      <a:pt x="5113" y="8405"/>
                    </a:lnTo>
                    <a:lnTo>
                      <a:pt x="3983" y="10197"/>
                    </a:lnTo>
                    <a:lnTo>
                      <a:pt x="0" y="18603"/>
                    </a:lnTo>
                    <a:lnTo>
                      <a:pt x="0" y="20401"/>
                    </a:lnTo>
                    <a:lnTo>
                      <a:pt x="1130" y="21600"/>
                    </a:lnTo>
                    <a:lnTo>
                      <a:pt x="4545" y="21600"/>
                    </a:lnTo>
                    <a:lnTo>
                      <a:pt x="6249" y="20401"/>
                    </a:lnTo>
                    <a:lnTo>
                      <a:pt x="21600" y="20401"/>
                    </a:lnTo>
                    <a:lnTo>
                      <a:pt x="20464" y="19801"/>
                    </a:lnTo>
                    <a:lnTo>
                      <a:pt x="19328" y="17397"/>
                    </a:lnTo>
                    <a:lnTo>
                      <a:pt x="18192" y="17397"/>
                    </a:lnTo>
                    <a:lnTo>
                      <a:pt x="18192" y="15000"/>
                    </a:lnTo>
                    <a:lnTo>
                      <a:pt x="18759" y="12002"/>
                    </a:lnTo>
                    <a:lnTo>
                      <a:pt x="19328" y="11402"/>
                    </a:lnTo>
                    <a:lnTo>
                      <a:pt x="21032" y="10197"/>
                    </a:lnTo>
                    <a:lnTo>
                      <a:pt x="21032" y="8405"/>
                    </a:lnTo>
                    <a:lnTo>
                      <a:pt x="19901" y="7200"/>
                    </a:lnTo>
                    <a:lnTo>
                      <a:pt x="19901" y="6007"/>
                    </a:lnTo>
                    <a:lnTo>
                      <a:pt x="18759" y="4202"/>
                    </a:lnTo>
                    <a:lnTo>
                      <a:pt x="18192" y="2404"/>
                    </a:lnTo>
                    <a:lnTo>
                      <a:pt x="18192" y="0"/>
                    </a:lnTo>
                    <a:close/>
                  </a:path>
                </a:pathLst>
              </a:custGeom>
              <a:solidFill>
                <a:srgbClr val="24958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90" name="object 128"/>
            <p:cNvSpPr/>
            <p:nvPr/>
          </p:nvSpPr>
          <p:spPr>
            <a:xfrm>
              <a:off x="221690" y="490519"/>
              <a:ext cx="1495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22" y="0"/>
                  </a:moveTo>
                  <a:lnTo>
                    <a:pt x="9029" y="0"/>
                  </a:lnTo>
                  <a:lnTo>
                    <a:pt x="0" y="21600"/>
                  </a:lnTo>
                  <a:lnTo>
                    <a:pt x="10809" y="21600"/>
                  </a:lnTo>
                  <a:lnTo>
                    <a:pt x="16205" y="15105"/>
                  </a:lnTo>
                  <a:lnTo>
                    <a:pt x="21600" y="6472"/>
                  </a:lnTo>
                  <a:lnTo>
                    <a:pt x="18022" y="0"/>
                  </a:lnTo>
                  <a:close/>
                </a:path>
              </a:pathLst>
            </a:custGeom>
            <a:solidFill>
              <a:srgbClr val="208E7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91" name="object 129"/>
            <p:cNvSpPr/>
            <p:nvPr/>
          </p:nvSpPr>
          <p:spPr>
            <a:xfrm>
              <a:off x="239636" y="529248"/>
              <a:ext cx="12703" cy="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59" y="0"/>
                  </a:moveTo>
                  <a:lnTo>
                    <a:pt x="12342" y="4997"/>
                  </a:lnTo>
                  <a:lnTo>
                    <a:pt x="0" y="14959"/>
                  </a:lnTo>
                  <a:lnTo>
                    <a:pt x="0" y="21600"/>
                  </a:lnTo>
                  <a:lnTo>
                    <a:pt x="12342" y="21600"/>
                  </a:lnTo>
                  <a:lnTo>
                    <a:pt x="21600" y="14959"/>
                  </a:lnTo>
                  <a:lnTo>
                    <a:pt x="15459" y="8301"/>
                  </a:lnTo>
                  <a:lnTo>
                    <a:pt x="15459" y="0"/>
                  </a:lnTo>
                  <a:close/>
                </a:path>
              </a:pathLst>
            </a:custGeom>
            <a:solidFill>
              <a:srgbClr val="225B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94" name="object 130"/>
            <p:cNvGrpSpPr/>
            <p:nvPr/>
          </p:nvGrpSpPr>
          <p:grpSpPr>
            <a:xfrm>
              <a:off x="257073" y="563550"/>
              <a:ext cx="12712" cy="22993"/>
              <a:chOff x="0" y="0"/>
              <a:chExt cx="12711" cy="22992"/>
            </a:xfrm>
          </p:grpSpPr>
          <p:sp>
            <p:nvSpPr>
              <p:cNvPr id="892" name="Shape"/>
              <p:cNvSpPr/>
              <p:nvPr/>
            </p:nvSpPr>
            <p:spPr>
              <a:xfrm>
                <a:off x="0" y="7136"/>
                <a:ext cx="12706" cy="15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26" y="0"/>
                    </a:moveTo>
                    <a:lnTo>
                      <a:pt x="0" y="21600"/>
                    </a:lnTo>
                    <a:lnTo>
                      <a:pt x="15429" y="21600"/>
                    </a:lnTo>
                    <a:lnTo>
                      <a:pt x="21600" y="11423"/>
                    </a:lnTo>
                    <a:lnTo>
                      <a:pt x="21600" y="4640"/>
                    </a:lnTo>
                    <a:lnTo>
                      <a:pt x="18513" y="4640"/>
                    </a:lnTo>
                    <a:lnTo>
                      <a:pt x="12342" y="2943"/>
                    </a:lnTo>
                    <a:lnTo>
                      <a:pt x="12342" y="1231"/>
                    </a:lnTo>
                    <a:lnTo>
                      <a:pt x="11226" y="0"/>
                    </a:lnTo>
                    <a:close/>
                  </a:path>
                </a:pathLst>
              </a:custGeom>
              <a:solidFill>
                <a:srgbClr val="0F7E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3" name="Triangle"/>
              <p:cNvSpPr/>
              <p:nvPr/>
            </p:nvSpPr>
            <p:spPr>
              <a:xfrm>
                <a:off x="6" y="0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371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7E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95" name="object 131"/>
            <p:cNvSpPr/>
            <p:nvPr/>
          </p:nvSpPr>
          <p:spPr>
            <a:xfrm>
              <a:off x="232904" y="499231"/>
              <a:ext cx="1370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7" y="0"/>
                  </a:moveTo>
                  <a:lnTo>
                    <a:pt x="11791" y="0"/>
                  </a:lnTo>
                  <a:lnTo>
                    <a:pt x="7847" y="8117"/>
                  </a:lnTo>
                  <a:lnTo>
                    <a:pt x="0" y="8117"/>
                  </a:lnTo>
                  <a:lnTo>
                    <a:pt x="0" y="21600"/>
                  </a:lnTo>
                  <a:lnTo>
                    <a:pt x="7847" y="21600"/>
                  </a:lnTo>
                  <a:lnTo>
                    <a:pt x="19638" y="16207"/>
                  </a:lnTo>
                  <a:lnTo>
                    <a:pt x="19638" y="10786"/>
                  </a:lnTo>
                  <a:lnTo>
                    <a:pt x="21600" y="5419"/>
                  </a:lnTo>
                  <a:lnTo>
                    <a:pt x="17677" y="0"/>
                  </a:lnTo>
                  <a:close/>
                </a:path>
              </a:pathLst>
            </a:custGeom>
            <a:solidFill>
              <a:srgbClr val="185D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98" name="object 132"/>
            <p:cNvGrpSpPr/>
            <p:nvPr/>
          </p:nvGrpSpPr>
          <p:grpSpPr>
            <a:xfrm>
              <a:off x="219213" y="499859"/>
              <a:ext cx="16942" cy="16434"/>
              <a:chOff x="-1" y="-1"/>
              <a:chExt cx="16941" cy="16433"/>
            </a:xfrm>
          </p:grpSpPr>
          <p:sp>
            <p:nvSpPr>
              <p:cNvPr id="896" name="Shape"/>
              <p:cNvSpPr/>
              <p:nvPr/>
            </p:nvSpPr>
            <p:spPr>
              <a:xfrm>
                <a:off x="-2" y="3727"/>
                <a:ext cx="1495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2975"/>
                    </a:lnTo>
                    <a:lnTo>
                      <a:pt x="3578" y="21600"/>
                    </a:lnTo>
                    <a:lnTo>
                      <a:pt x="21600" y="21600"/>
                    </a:lnTo>
                    <a:lnTo>
                      <a:pt x="21600" y="4354"/>
                    </a:lnTo>
                    <a:lnTo>
                      <a:pt x="1798" y="43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6E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7" name="Shape"/>
              <p:cNvSpPr/>
              <p:nvPr/>
            </p:nvSpPr>
            <p:spPr>
              <a:xfrm>
                <a:off x="4235" y="-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243" y="712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6E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99" name="object 133"/>
            <p:cNvSpPr/>
            <p:nvPr/>
          </p:nvSpPr>
          <p:spPr>
            <a:xfrm>
              <a:off x="256564" y="506820"/>
              <a:ext cx="13719" cy="1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60" y="0"/>
                  </a:moveTo>
                  <a:lnTo>
                    <a:pt x="5899" y="0"/>
                  </a:lnTo>
                  <a:lnTo>
                    <a:pt x="3939" y="6653"/>
                  </a:lnTo>
                  <a:lnTo>
                    <a:pt x="0" y="14963"/>
                  </a:lnTo>
                  <a:lnTo>
                    <a:pt x="5899" y="21600"/>
                  </a:lnTo>
                  <a:lnTo>
                    <a:pt x="11780" y="19923"/>
                  </a:lnTo>
                  <a:lnTo>
                    <a:pt x="15699" y="16623"/>
                  </a:lnTo>
                  <a:lnTo>
                    <a:pt x="21600" y="13288"/>
                  </a:lnTo>
                  <a:lnTo>
                    <a:pt x="15699" y="8311"/>
                  </a:lnTo>
                  <a:lnTo>
                    <a:pt x="11780" y="6653"/>
                  </a:lnTo>
                  <a:lnTo>
                    <a:pt x="7860" y="0"/>
                  </a:lnTo>
                  <a:close/>
                </a:path>
              </a:pathLst>
            </a:custGeom>
            <a:solidFill>
              <a:srgbClr val="1C6C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02" name="object 134"/>
            <p:cNvGrpSpPr/>
            <p:nvPr/>
          </p:nvGrpSpPr>
          <p:grpSpPr>
            <a:xfrm>
              <a:off x="229664" y="472454"/>
              <a:ext cx="14459" cy="20680"/>
              <a:chOff x="0" y="0"/>
              <a:chExt cx="14458" cy="20679"/>
            </a:xfrm>
          </p:grpSpPr>
          <p:sp>
            <p:nvSpPr>
              <p:cNvPr id="900" name="Shape"/>
              <p:cNvSpPr/>
              <p:nvPr/>
            </p:nvSpPr>
            <p:spPr>
              <a:xfrm>
                <a:off x="750" y="6972"/>
                <a:ext cx="13708" cy="13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14" y="0"/>
                    </a:moveTo>
                    <a:lnTo>
                      <a:pt x="9319" y="0"/>
                    </a:lnTo>
                    <a:lnTo>
                      <a:pt x="7847" y="5906"/>
                    </a:lnTo>
                    <a:lnTo>
                      <a:pt x="3923" y="9809"/>
                    </a:lnTo>
                    <a:lnTo>
                      <a:pt x="0" y="15716"/>
                    </a:lnTo>
                    <a:lnTo>
                      <a:pt x="5905" y="15716"/>
                    </a:lnTo>
                    <a:lnTo>
                      <a:pt x="11770" y="21600"/>
                    </a:lnTo>
                    <a:lnTo>
                      <a:pt x="15714" y="17677"/>
                    </a:lnTo>
                    <a:lnTo>
                      <a:pt x="17677" y="13753"/>
                    </a:lnTo>
                    <a:lnTo>
                      <a:pt x="21600" y="9809"/>
                    </a:lnTo>
                    <a:lnTo>
                      <a:pt x="19617" y="3923"/>
                    </a:lnTo>
                    <a:lnTo>
                      <a:pt x="15714" y="0"/>
                    </a:lnTo>
                    <a:close/>
                  </a:path>
                </a:pathLst>
              </a:custGeom>
              <a:solidFill>
                <a:srgbClr val="1886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1" name="Shape"/>
              <p:cNvSpPr/>
              <p:nvPr/>
            </p:nvSpPr>
            <p:spPr>
              <a:xfrm>
                <a:off x="-1" y="-1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62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886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05" name="object 135"/>
            <p:cNvGrpSpPr/>
            <p:nvPr/>
          </p:nvGrpSpPr>
          <p:grpSpPr>
            <a:xfrm>
              <a:off x="215466" y="503717"/>
              <a:ext cx="35878" cy="46707"/>
              <a:chOff x="0" y="-1"/>
              <a:chExt cx="35877" cy="46706"/>
            </a:xfrm>
          </p:grpSpPr>
          <p:sp>
            <p:nvSpPr>
              <p:cNvPr id="903" name="Shape"/>
              <p:cNvSpPr/>
              <p:nvPr/>
            </p:nvSpPr>
            <p:spPr>
              <a:xfrm>
                <a:off x="-1" y="7096"/>
                <a:ext cx="31144" cy="39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19" y="0"/>
                    </a:moveTo>
                    <a:lnTo>
                      <a:pt x="15548" y="1222"/>
                    </a:lnTo>
                    <a:lnTo>
                      <a:pt x="12390" y="5045"/>
                    </a:lnTo>
                    <a:lnTo>
                      <a:pt x="7126" y="10904"/>
                    </a:lnTo>
                    <a:lnTo>
                      <a:pt x="2186" y="16508"/>
                    </a:lnTo>
                    <a:lnTo>
                      <a:pt x="0" y="19563"/>
                    </a:lnTo>
                    <a:lnTo>
                      <a:pt x="2598" y="20249"/>
                    </a:lnTo>
                    <a:lnTo>
                      <a:pt x="4316" y="21600"/>
                    </a:lnTo>
                    <a:lnTo>
                      <a:pt x="10368" y="21600"/>
                    </a:lnTo>
                    <a:lnTo>
                      <a:pt x="12095" y="20249"/>
                    </a:lnTo>
                    <a:lnTo>
                      <a:pt x="17283" y="20249"/>
                    </a:lnTo>
                    <a:lnTo>
                      <a:pt x="17283" y="16841"/>
                    </a:lnTo>
                    <a:lnTo>
                      <a:pt x="19001" y="14812"/>
                    </a:lnTo>
                    <a:lnTo>
                      <a:pt x="19874" y="12768"/>
                    </a:lnTo>
                    <a:lnTo>
                      <a:pt x="21600" y="10732"/>
                    </a:lnTo>
                    <a:lnTo>
                      <a:pt x="19874" y="9374"/>
                    </a:lnTo>
                    <a:lnTo>
                      <a:pt x="17283" y="8017"/>
                    </a:lnTo>
                    <a:lnTo>
                      <a:pt x="17283" y="3944"/>
                    </a:lnTo>
                    <a:lnTo>
                      <a:pt x="19874" y="543"/>
                    </a:lnTo>
                    <a:lnTo>
                      <a:pt x="20219" y="0"/>
                    </a:lnTo>
                    <a:close/>
                  </a:path>
                </a:pathLst>
              </a:custGeom>
              <a:solidFill>
                <a:srgbClr val="18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4" name="Shape"/>
              <p:cNvSpPr/>
              <p:nvPr/>
            </p:nvSpPr>
            <p:spPr>
              <a:xfrm>
                <a:off x="23172" y="-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590" y="17998"/>
                    </a:lnTo>
                    <a:lnTo>
                      <a:pt x="0" y="21600"/>
                    </a:lnTo>
                    <a:lnTo>
                      <a:pt x="21600" y="179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88D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06" name="object 136"/>
            <p:cNvSpPr/>
            <p:nvPr/>
          </p:nvSpPr>
          <p:spPr>
            <a:xfrm>
              <a:off x="225437" y="538469"/>
              <a:ext cx="1495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607" y="6171"/>
                  </a:lnTo>
                  <a:lnTo>
                    <a:pt x="5395" y="9255"/>
                  </a:lnTo>
                  <a:lnTo>
                    <a:pt x="0" y="21600"/>
                  </a:lnTo>
                  <a:lnTo>
                    <a:pt x="7194" y="21600"/>
                  </a:lnTo>
                  <a:lnTo>
                    <a:pt x="10791" y="15426"/>
                  </a:lnTo>
                  <a:lnTo>
                    <a:pt x="21600" y="1542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C5F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7" name="object 137"/>
            <p:cNvSpPr/>
            <p:nvPr/>
          </p:nvSpPr>
          <p:spPr>
            <a:xfrm>
              <a:off x="258746" y="413412"/>
              <a:ext cx="60115" cy="16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75" y="0"/>
                  </a:moveTo>
                  <a:lnTo>
                    <a:pt x="4145" y="0"/>
                  </a:lnTo>
                  <a:lnTo>
                    <a:pt x="4145" y="327"/>
                  </a:lnTo>
                  <a:lnTo>
                    <a:pt x="5035" y="327"/>
                  </a:lnTo>
                  <a:lnTo>
                    <a:pt x="5035" y="1964"/>
                  </a:lnTo>
                  <a:lnTo>
                    <a:pt x="3245" y="1637"/>
                  </a:lnTo>
                  <a:lnTo>
                    <a:pt x="3245" y="2127"/>
                  </a:lnTo>
                  <a:lnTo>
                    <a:pt x="3697" y="2620"/>
                  </a:lnTo>
                  <a:lnTo>
                    <a:pt x="2798" y="2945"/>
                  </a:lnTo>
                  <a:lnTo>
                    <a:pt x="2351" y="3274"/>
                  </a:lnTo>
                  <a:lnTo>
                    <a:pt x="1461" y="3437"/>
                  </a:lnTo>
                  <a:lnTo>
                    <a:pt x="1009" y="3928"/>
                  </a:lnTo>
                  <a:lnTo>
                    <a:pt x="2351" y="4584"/>
                  </a:lnTo>
                  <a:lnTo>
                    <a:pt x="1904" y="5238"/>
                  </a:lnTo>
                  <a:lnTo>
                    <a:pt x="2351" y="5565"/>
                  </a:lnTo>
                  <a:lnTo>
                    <a:pt x="2351" y="7202"/>
                  </a:lnTo>
                  <a:lnTo>
                    <a:pt x="1009" y="8019"/>
                  </a:lnTo>
                  <a:lnTo>
                    <a:pt x="1461" y="8510"/>
                  </a:lnTo>
                  <a:lnTo>
                    <a:pt x="1461" y="9000"/>
                  </a:lnTo>
                  <a:lnTo>
                    <a:pt x="2351" y="9491"/>
                  </a:lnTo>
                  <a:lnTo>
                    <a:pt x="2798" y="9820"/>
                  </a:lnTo>
                  <a:lnTo>
                    <a:pt x="3245" y="10309"/>
                  </a:lnTo>
                  <a:lnTo>
                    <a:pt x="3245" y="10637"/>
                  </a:lnTo>
                  <a:lnTo>
                    <a:pt x="1461" y="11130"/>
                  </a:lnTo>
                  <a:lnTo>
                    <a:pt x="1009" y="11291"/>
                  </a:lnTo>
                  <a:lnTo>
                    <a:pt x="1009" y="12601"/>
                  </a:lnTo>
                  <a:lnTo>
                    <a:pt x="1461" y="12601"/>
                  </a:lnTo>
                  <a:lnTo>
                    <a:pt x="2351" y="13255"/>
                  </a:lnTo>
                  <a:lnTo>
                    <a:pt x="4587" y="14073"/>
                  </a:lnTo>
                  <a:lnTo>
                    <a:pt x="3697" y="14402"/>
                  </a:lnTo>
                  <a:lnTo>
                    <a:pt x="1009" y="15056"/>
                  </a:lnTo>
                  <a:lnTo>
                    <a:pt x="252" y="16119"/>
                  </a:lnTo>
                  <a:lnTo>
                    <a:pt x="0" y="17428"/>
                  </a:lnTo>
                  <a:lnTo>
                    <a:pt x="252" y="18737"/>
                  </a:lnTo>
                  <a:lnTo>
                    <a:pt x="1009" y="19801"/>
                  </a:lnTo>
                  <a:lnTo>
                    <a:pt x="1009" y="20948"/>
                  </a:lnTo>
                  <a:lnTo>
                    <a:pt x="1311" y="21166"/>
                  </a:lnTo>
                  <a:lnTo>
                    <a:pt x="1758" y="21385"/>
                  </a:lnTo>
                  <a:lnTo>
                    <a:pt x="2351" y="21600"/>
                  </a:lnTo>
                  <a:lnTo>
                    <a:pt x="2798" y="21600"/>
                  </a:lnTo>
                  <a:lnTo>
                    <a:pt x="7275" y="21111"/>
                  </a:lnTo>
                  <a:lnTo>
                    <a:pt x="8170" y="20948"/>
                  </a:lnTo>
                  <a:lnTo>
                    <a:pt x="9069" y="20619"/>
                  </a:lnTo>
                  <a:lnTo>
                    <a:pt x="10857" y="20619"/>
                  </a:lnTo>
                  <a:lnTo>
                    <a:pt x="13094" y="20948"/>
                  </a:lnTo>
                  <a:lnTo>
                    <a:pt x="14882" y="20948"/>
                  </a:lnTo>
                  <a:lnTo>
                    <a:pt x="17118" y="20619"/>
                  </a:lnTo>
                  <a:lnTo>
                    <a:pt x="15777" y="19801"/>
                  </a:lnTo>
                  <a:lnTo>
                    <a:pt x="13993" y="18984"/>
                  </a:lnTo>
                  <a:lnTo>
                    <a:pt x="13094" y="18001"/>
                  </a:lnTo>
                  <a:lnTo>
                    <a:pt x="16229" y="18655"/>
                  </a:lnTo>
                  <a:lnTo>
                    <a:pt x="18017" y="18655"/>
                  </a:lnTo>
                  <a:lnTo>
                    <a:pt x="21600" y="18330"/>
                  </a:lnTo>
                  <a:lnTo>
                    <a:pt x="20656" y="17682"/>
                  </a:lnTo>
                  <a:lnTo>
                    <a:pt x="18075" y="16467"/>
                  </a:lnTo>
                  <a:lnTo>
                    <a:pt x="15242" y="15038"/>
                  </a:lnTo>
                  <a:lnTo>
                    <a:pt x="13541" y="13748"/>
                  </a:lnTo>
                  <a:lnTo>
                    <a:pt x="15330" y="13255"/>
                  </a:lnTo>
                  <a:lnTo>
                    <a:pt x="17566" y="13748"/>
                  </a:lnTo>
                  <a:lnTo>
                    <a:pt x="19807" y="13748"/>
                  </a:lnTo>
                  <a:lnTo>
                    <a:pt x="19807" y="13419"/>
                  </a:lnTo>
                  <a:lnTo>
                    <a:pt x="18543" y="12522"/>
                  </a:lnTo>
                  <a:lnTo>
                    <a:pt x="16061" y="11272"/>
                  </a:lnTo>
                  <a:lnTo>
                    <a:pt x="11305" y="9000"/>
                  </a:lnTo>
                  <a:lnTo>
                    <a:pt x="12646" y="9166"/>
                  </a:lnTo>
                  <a:lnTo>
                    <a:pt x="13993" y="9491"/>
                  </a:lnTo>
                  <a:lnTo>
                    <a:pt x="18912" y="9491"/>
                  </a:lnTo>
                  <a:lnTo>
                    <a:pt x="18115" y="8655"/>
                  </a:lnTo>
                  <a:lnTo>
                    <a:pt x="16228" y="7712"/>
                  </a:lnTo>
                  <a:lnTo>
                    <a:pt x="12195" y="6055"/>
                  </a:lnTo>
                  <a:lnTo>
                    <a:pt x="10857" y="5401"/>
                  </a:lnTo>
                  <a:lnTo>
                    <a:pt x="9958" y="4909"/>
                  </a:lnTo>
                  <a:lnTo>
                    <a:pt x="9069" y="4255"/>
                  </a:lnTo>
                  <a:lnTo>
                    <a:pt x="14882" y="4255"/>
                  </a:lnTo>
                  <a:lnTo>
                    <a:pt x="14882" y="3928"/>
                  </a:lnTo>
                  <a:lnTo>
                    <a:pt x="13759" y="3129"/>
                  </a:lnTo>
                  <a:lnTo>
                    <a:pt x="11585" y="2086"/>
                  </a:lnTo>
                  <a:lnTo>
                    <a:pt x="9158" y="981"/>
                  </a:lnTo>
                  <a:lnTo>
                    <a:pt x="7275" y="0"/>
                  </a:lnTo>
                  <a:close/>
                </a:path>
              </a:pathLst>
            </a:custGeom>
            <a:solidFill>
              <a:srgbClr val="116E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8" name="object 138"/>
            <p:cNvSpPr/>
            <p:nvPr/>
          </p:nvSpPr>
          <p:spPr>
            <a:xfrm>
              <a:off x="262052" y="52788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374" y="0"/>
                  </a:lnTo>
                  <a:lnTo>
                    <a:pt x="6171" y="7222"/>
                  </a:lnTo>
                  <a:lnTo>
                    <a:pt x="0" y="7222"/>
                  </a:lnTo>
                  <a:lnTo>
                    <a:pt x="0" y="21600"/>
                  </a:lnTo>
                  <a:lnTo>
                    <a:pt x="9255" y="17970"/>
                  </a:lnTo>
                  <a:lnTo>
                    <a:pt x="15459" y="1078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774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9" name="object 139"/>
            <p:cNvSpPr/>
            <p:nvPr/>
          </p:nvSpPr>
          <p:spPr>
            <a:xfrm>
              <a:off x="268287" y="42948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5" y="0"/>
                  </a:moveTo>
                  <a:lnTo>
                    <a:pt x="0" y="0"/>
                  </a:lnTo>
                  <a:lnTo>
                    <a:pt x="0" y="2724"/>
                  </a:lnTo>
                  <a:lnTo>
                    <a:pt x="6139" y="2724"/>
                  </a:lnTo>
                  <a:lnTo>
                    <a:pt x="6139" y="16207"/>
                  </a:lnTo>
                  <a:lnTo>
                    <a:pt x="12342" y="21600"/>
                  </a:lnTo>
                  <a:lnTo>
                    <a:pt x="21600" y="21600"/>
                  </a:lnTo>
                  <a:lnTo>
                    <a:pt x="21600" y="16207"/>
                  </a:lnTo>
                  <a:lnTo>
                    <a:pt x="15429" y="10786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rgbClr val="0568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0" name="object 141"/>
            <p:cNvSpPr/>
            <p:nvPr/>
          </p:nvSpPr>
          <p:spPr>
            <a:xfrm>
              <a:off x="263924" y="46435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9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6179" y="21600"/>
                  </a:lnTo>
                  <a:lnTo>
                    <a:pt x="21600" y="10780"/>
                  </a:lnTo>
                  <a:lnTo>
                    <a:pt x="2695" y="10780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rgbClr val="1C5F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1" name="object 142"/>
            <p:cNvSpPr/>
            <p:nvPr/>
          </p:nvSpPr>
          <p:spPr>
            <a:xfrm>
              <a:off x="261429" y="423381"/>
              <a:ext cx="12703" cy="1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7200" y="1963"/>
                  </a:lnTo>
                  <a:lnTo>
                    <a:pt x="3599" y="1963"/>
                  </a:lnTo>
                  <a:lnTo>
                    <a:pt x="3599" y="7854"/>
                  </a:lnTo>
                  <a:lnTo>
                    <a:pt x="7200" y="13765"/>
                  </a:lnTo>
                  <a:lnTo>
                    <a:pt x="0" y="17673"/>
                  </a:lnTo>
                  <a:lnTo>
                    <a:pt x="7200" y="17673"/>
                  </a:lnTo>
                  <a:lnTo>
                    <a:pt x="10799" y="21600"/>
                  </a:lnTo>
                  <a:lnTo>
                    <a:pt x="21600" y="21600"/>
                  </a:lnTo>
                  <a:lnTo>
                    <a:pt x="21600" y="3927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188D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2" name="object 143"/>
            <p:cNvSpPr/>
            <p:nvPr/>
          </p:nvSpPr>
          <p:spPr>
            <a:xfrm>
              <a:off x="256450" y="465723"/>
              <a:ext cx="12703" cy="17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6" y="0"/>
                  </a:moveTo>
                  <a:lnTo>
                    <a:pt x="0" y="7703"/>
                  </a:lnTo>
                  <a:lnTo>
                    <a:pt x="3599" y="12341"/>
                  </a:lnTo>
                  <a:lnTo>
                    <a:pt x="3599" y="16963"/>
                  </a:lnTo>
                  <a:lnTo>
                    <a:pt x="10836" y="21600"/>
                  </a:lnTo>
                  <a:lnTo>
                    <a:pt x="21600" y="15422"/>
                  </a:lnTo>
                  <a:lnTo>
                    <a:pt x="21600" y="6162"/>
                  </a:lnTo>
                  <a:lnTo>
                    <a:pt x="10836" y="0"/>
                  </a:lnTo>
                  <a:close/>
                </a:path>
              </a:pathLst>
            </a:custGeom>
            <a:solidFill>
              <a:srgbClr val="1E57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15" name="object 144"/>
            <p:cNvGrpSpPr/>
            <p:nvPr/>
          </p:nvGrpSpPr>
          <p:grpSpPr>
            <a:xfrm>
              <a:off x="256668" y="498609"/>
              <a:ext cx="18928" cy="16445"/>
              <a:chOff x="0" y="0"/>
              <a:chExt cx="18927" cy="16444"/>
            </a:xfrm>
          </p:grpSpPr>
          <p:sp>
            <p:nvSpPr>
              <p:cNvPr id="913" name="Shape"/>
              <p:cNvSpPr/>
              <p:nvPr/>
            </p:nvSpPr>
            <p:spPr>
              <a:xfrm>
                <a:off x="6222" y="3740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65" y="0"/>
                    </a:moveTo>
                    <a:lnTo>
                      <a:pt x="3709" y="0"/>
                    </a:lnTo>
                    <a:lnTo>
                      <a:pt x="0" y="3986"/>
                    </a:lnTo>
                    <a:lnTo>
                      <a:pt x="3709" y="11999"/>
                    </a:lnTo>
                    <a:lnTo>
                      <a:pt x="8176" y="14399"/>
                    </a:lnTo>
                    <a:lnTo>
                      <a:pt x="14876" y="21600"/>
                    </a:lnTo>
                    <a:lnTo>
                      <a:pt x="21600" y="21600"/>
                    </a:lnTo>
                    <a:lnTo>
                      <a:pt x="17110" y="11999"/>
                    </a:lnTo>
                    <a:lnTo>
                      <a:pt x="12665" y="0"/>
                    </a:lnTo>
                    <a:close/>
                  </a:path>
                </a:pathLst>
              </a:custGeom>
              <a:solidFill>
                <a:srgbClr val="1F80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4" name="Triangle"/>
              <p:cNvSpPr/>
              <p:nvPr/>
            </p:nvSpPr>
            <p:spPr>
              <a:xfrm>
                <a:off x="-1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44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80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16" name="object 145"/>
            <p:cNvSpPr/>
            <p:nvPr/>
          </p:nvSpPr>
          <p:spPr>
            <a:xfrm>
              <a:off x="266413" y="54719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36" y="0"/>
                  </a:moveTo>
                  <a:lnTo>
                    <a:pt x="0" y="9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2969" y="7176"/>
                  </a:lnTo>
                  <a:lnTo>
                    <a:pt x="10790" y="2374"/>
                  </a:lnTo>
                  <a:lnTo>
                    <a:pt x="4336" y="2374"/>
                  </a:lnTo>
                  <a:lnTo>
                    <a:pt x="4336" y="0"/>
                  </a:lnTo>
                  <a:close/>
                </a:path>
              </a:pathLst>
            </a:custGeom>
            <a:solidFill>
              <a:srgbClr val="649D8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7" name="object 146"/>
            <p:cNvSpPr/>
            <p:nvPr/>
          </p:nvSpPr>
          <p:spPr>
            <a:xfrm>
              <a:off x="293941" y="541579"/>
              <a:ext cx="2616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200"/>
                  </a:lnTo>
                  <a:lnTo>
                    <a:pt x="2055" y="7200"/>
                  </a:lnTo>
                  <a:lnTo>
                    <a:pt x="9259" y="21600"/>
                  </a:lnTo>
                  <a:lnTo>
                    <a:pt x="13369" y="21600"/>
                  </a:lnTo>
                  <a:lnTo>
                    <a:pt x="21600" y="14400"/>
                  </a:lnTo>
                  <a:lnTo>
                    <a:pt x="17064" y="6075"/>
                  </a:lnTo>
                  <a:lnTo>
                    <a:pt x="11566" y="1799"/>
                  </a:lnTo>
                  <a:lnTo>
                    <a:pt x="5685" y="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61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20" name="object 147"/>
            <p:cNvGrpSpPr/>
            <p:nvPr/>
          </p:nvGrpSpPr>
          <p:grpSpPr>
            <a:xfrm>
              <a:off x="262812" y="509817"/>
              <a:ext cx="19424" cy="20680"/>
              <a:chOff x="-1" y="0"/>
              <a:chExt cx="19423" cy="20679"/>
            </a:xfrm>
          </p:grpSpPr>
          <p:sp>
            <p:nvSpPr>
              <p:cNvPr id="918" name="Shape"/>
              <p:cNvSpPr/>
              <p:nvPr/>
            </p:nvSpPr>
            <p:spPr>
              <a:xfrm>
                <a:off x="-2" y="6972"/>
                <a:ext cx="16184" cy="13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62" y="0"/>
                    </a:moveTo>
                    <a:lnTo>
                      <a:pt x="13276" y="0"/>
                    </a:lnTo>
                    <a:lnTo>
                      <a:pt x="9969" y="3944"/>
                    </a:lnTo>
                    <a:lnTo>
                      <a:pt x="4968" y="7848"/>
                    </a:lnTo>
                    <a:lnTo>
                      <a:pt x="0" y="11791"/>
                    </a:lnTo>
                    <a:lnTo>
                      <a:pt x="3306" y="13753"/>
                    </a:lnTo>
                    <a:lnTo>
                      <a:pt x="9969" y="21600"/>
                    </a:lnTo>
                    <a:lnTo>
                      <a:pt x="14954" y="21600"/>
                    </a:lnTo>
                    <a:lnTo>
                      <a:pt x="14954" y="15735"/>
                    </a:lnTo>
                    <a:lnTo>
                      <a:pt x="13276" y="15735"/>
                    </a:lnTo>
                    <a:lnTo>
                      <a:pt x="14954" y="9830"/>
                    </a:lnTo>
                    <a:lnTo>
                      <a:pt x="21600" y="5886"/>
                    </a:lnTo>
                    <a:lnTo>
                      <a:pt x="17862" y="0"/>
                    </a:lnTo>
                    <a:close/>
                  </a:path>
                </a:pathLst>
              </a:custGeom>
              <a:solidFill>
                <a:srgbClr val="49A7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9" name="Triangle"/>
              <p:cNvSpPr/>
              <p:nvPr/>
            </p:nvSpPr>
            <p:spPr>
              <a:xfrm>
                <a:off x="6717" y="-1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620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A7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21" name="object 148"/>
            <p:cNvSpPr/>
            <p:nvPr/>
          </p:nvSpPr>
          <p:spPr>
            <a:xfrm>
              <a:off x="260311" y="491135"/>
              <a:ext cx="1745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03" y="0"/>
                  </a:moveTo>
                  <a:lnTo>
                    <a:pt x="1540" y="7208"/>
                  </a:lnTo>
                  <a:lnTo>
                    <a:pt x="0" y="9603"/>
                  </a:lnTo>
                  <a:lnTo>
                    <a:pt x="0" y="19181"/>
                  </a:lnTo>
                  <a:lnTo>
                    <a:pt x="1540" y="19181"/>
                  </a:lnTo>
                  <a:lnTo>
                    <a:pt x="6162" y="21600"/>
                  </a:lnTo>
                  <a:lnTo>
                    <a:pt x="18503" y="19181"/>
                  </a:lnTo>
                  <a:lnTo>
                    <a:pt x="21600" y="12022"/>
                  </a:lnTo>
                  <a:lnTo>
                    <a:pt x="16963" y="9603"/>
                  </a:lnTo>
                  <a:lnTo>
                    <a:pt x="7703" y="0"/>
                  </a:lnTo>
                  <a:close/>
                </a:path>
              </a:pathLst>
            </a:custGeom>
            <a:solidFill>
              <a:srgbClr val="185D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2" name="Shape"/>
            <p:cNvSpPr/>
            <p:nvPr/>
          </p:nvSpPr>
          <p:spPr>
            <a:xfrm>
              <a:off x="258404" y="524270"/>
              <a:ext cx="12705" cy="36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5" y="0"/>
                  </a:moveTo>
                  <a:lnTo>
                    <a:pt x="5908" y="0"/>
                  </a:lnTo>
                  <a:lnTo>
                    <a:pt x="1916" y="4842"/>
                  </a:lnTo>
                  <a:lnTo>
                    <a:pt x="0" y="10800"/>
                  </a:lnTo>
                  <a:lnTo>
                    <a:pt x="711" y="14894"/>
                  </a:lnTo>
                  <a:lnTo>
                    <a:pt x="840" y="15638"/>
                  </a:lnTo>
                  <a:lnTo>
                    <a:pt x="1034" y="16758"/>
                  </a:lnTo>
                  <a:lnTo>
                    <a:pt x="5908" y="21600"/>
                  </a:lnTo>
                  <a:lnTo>
                    <a:pt x="15291" y="21600"/>
                  </a:lnTo>
                  <a:lnTo>
                    <a:pt x="15291" y="19360"/>
                  </a:lnTo>
                  <a:lnTo>
                    <a:pt x="5908" y="19360"/>
                  </a:lnTo>
                  <a:lnTo>
                    <a:pt x="5908" y="15638"/>
                  </a:lnTo>
                  <a:lnTo>
                    <a:pt x="2736" y="11172"/>
                  </a:lnTo>
                  <a:lnTo>
                    <a:pt x="9015" y="7443"/>
                  </a:lnTo>
                  <a:lnTo>
                    <a:pt x="9015" y="5217"/>
                  </a:lnTo>
                  <a:lnTo>
                    <a:pt x="12152" y="5217"/>
                  </a:lnTo>
                  <a:lnTo>
                    <a:pt x="21600" y="3722"/>
                  </a:lnTo>
                  <a:lnTo>
                    <a:pt x="15291" y="2232"/>
                  </a:lnTo>
                  <a:lnTo>
                    <a:pt x="9015" y="0"/>
                  </a:lnTo>
                  <a:close/>
                </a:path>
              </a:pathLst>
            </a:custGeom>
            <a:solidFill>
              <a:srgbClr val="126A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25" name="object 150"/>
            <p:cNvGrpSpPr/>
            <p:nvPr/>
          </p:nvGrpSpPr>
          <p:grpSpPr>
            <a:xfrm>
              <a:off x="261554" y="440818"/>
              <a:ext cx="23787" cy="134525"/>
              <a:chOff x="0" y="-1"/>
              <a:chExt cx="23786" cy="134524"/>
            </a:xfrm>
          </p:grpSpPr>
          <p:sp>
            <p:nvSpPr>
              <p:cNvPr id="923" name="Shape"/>
              <p:cNvSpPr/>
              <p:nvPr/>
            </p:nvSpPr>
            <p:spPr>
              <a:xfrm>
                <a:off x="-1" y="119571"/>
                <a:ext cx="18686" cy="14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86"/>
                    </a:moveTo>
                    <a:lnTo>
                      <a:pt x="20162" y="12608"/>
                    </a:lnTo>
                    <a:lnTo>
                      <a:pt x="20162" y="16186"/>
                    </a:lnTo>
                    <a:lnTo>
                      <a:pt x="18737" y="12608"/>
                    </a:lnTo>
                    <a:lnTo>
                      <a:pt x="18737" y="0"/>
                    </a:lnTo>
                    <a:lnTo>
                      <a:pt x="0" y="0"/>
                    </a:lnTo>
                    <a:lnTo>
                      <a:pt x="0" y="1799"/>
                    </a:lnTo>
                    <a:lnTo>
                      <a:pt x="1453" y="1799"/>
                    </a:lnTo>
                    <a:lnTo>
                      <a:pt x="1453" y="14388"/>
                    </a:lnTo>
                    <a:lnTo>
                      <a:pt x="2407" y="16792"/>
                    </a:lnTo>
                    <a:lnTo>
                      <a:pt x="3832" y="19196"/>
                    </a:lnTo>
                    <a:lnTo>
                      <a:pt x="5756" y="21600"/>
                    </a:lnTo>
                    <a:lnTo>
                      <a:pt x="7195" y="21600"/>
                    </a:lnTo>
                    <a:lnTo>
                      <a:pt x="21600" y="16186"/>
                    </a:lnTo>
                    <a:close/>
                  </a:path>
                </a:pathLst>
              </a:custGeom>
              <a:solidFill>
                <a:srgbClr val="1983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4" name="Shape"/>
              <p:cNvSpPr/>
              <p:nvPr/>
            </p:nvSpPr>
            <p:spPr>
              <a:xfrm>
                <a:off x="11081" y="-2"/>
                <a:ext cx="12706" cy="21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358"/>
                    </a:moveTo>
                    <a:lnTo>
                      <a:pt x="10811" y="0"/>
                    </a:lnTo>
                    <a:lnTo>
                      <a:pt x="4338" y="0"/>
                    </a:lnTo>
                    <a:lnTo>
                      <a:pt x="4338" y="16497"/>
                    </a:lnTo>
                    <a:lnTo>
                      <a:pt x="0" y="21600"/>
                    </a:lnTo>
                    <a:lnTo>
                      <a:pt x="6494" y="20318"/>
                    </a:lnTo>
                    <a:lnTo>
                      <a:pt x="10811" y="20318"/>
                    </a:lnTo>
                    <a:lnTo>
                      <a:pt x="17283" y="16497"/>
                    </a:lnTo>
                    <a:lnTo>
                      <a:pt x="21600" y="15241"/>
                    </a:lnTo>
                    <a:lnTo>
                      <a:pt x="21600" y="6358"/>
                    </a:lnTo>
                    <a:close/>
                  </a:path>
                </a:pathLst>
              </a:custGeom>
              <a:solidFill>
                <a:srgbClr val="1983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26" name="object 151"/>
            <p:cNvSpPr/>
            <p:nvPr/>
          </p:nvSpPr>
          <p:spPr>
            <a:xfrm>
              <a:off x="257072" y="560389"/>
              <a:ext cx="12703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3752"/>
                  </a:lnTo>
                  <a:lnTo>
                    <a:pt x="7273" y="17656"/>
                  </a:lnTo>
                  <a:lnTo>
                    <a:pt x="727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85D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7" name="object 152"/>
            <p:cNvSpPr/>
            <p:nvPr/>
          </p:nvSpPr>
          <p:spPr>
            <a:xfrm>
              <a:off x="264045" y="478182"/>
              <a:ext cx="16195" cy="2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22" y="0"/>
                  </a:moveTo>
                  <a:lnTo>
                    <a:pt x="1659" y="0"/>
                  </a:lnTo>
                  <a:lnTo>
                    <a:pt x="1659" y="2399"/>
                  </a:lnTo>
                  <a:lnTo>
                    <a:pt x="3320" y="2399"/>
                  </a:lnTo>
                  <a:lnTo>
                    <a:pt x="0" y="7196"/>
                  </a:lnTo>
                  <a:lnTo>
                    <a:pt x="1659" y="9607"/>
                  </a:lnTo>
                  <a:lnTo>
                    <a:pt x="3320" y="13192"/>
                  </a:lnTo>
                  <a:lnTo>
                    <a:pt x="3320" y="15603"/>
                  </a:lnTo>
                  <a:lnTo>
                    <a:pt x="8317" y="18002"/>
                  </a:lnTo>
                  <a:lnTo>
                    <a:pt x="13299" y="21600"/>
                  </a:lnTo>
                  <a:lnTo>
                    <a:pt x="18297" y="21600"/>
                  </a:lnTo>
                  <a:lnTo>
                    <a:pt x="19939" y="18002"/>
                  </a:lnTo>
                  <a:lnTo>
                    <a:pt x="21600" y="10806"/>
                  </a:lnTo>
                  <a:lnTo>
                    <a:pt x="16619" y="4810"/>
                  </a:lnTo>
                  <a:lnTo>
                    <a:pt x="11622" y="0"/>
                  </a:lnTo>
                  <a:close/>
                </a:path>
              </a:pathLst>
            </a:custGeom>
            <a:solidFill>
              <a:srgbClr val="2899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8" name="object 153"/>
            <p:cNvSpPr/>
            <p:nvPr/>
          </p:nvSpPr>
          <p:spPr>
            <a:xfrm>
              <a:off x="259066" y="433351"/>
              <a:ext cx="14951" cy="31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4" y="0"/>
                  </a:moveTo>
                  <a:lnTo>
                    <a:pt x="5413" y="1718"/>
                  </a:lnTo>
                  <a:lnTo>
                    <a:pt x="1798" y="2582"/>
                  </a:lnTo>
                  <a:lnTo>
                    <a:pt x="0" y="5182"/>
                  </a:lnTo>
                  <a:lnTo>
                    <a:pt x="5413" y="8636"/>
                  </a:lnTo>
                  <a:lnTo>
                    <a:pt x="3597" y="12091"/>
                  </a:lnTo>
                  <a:lnTo>
                    <a:pt x="5413" y="13827"/>
                  </a:lnTo>
                  <a:lnTo>
                    <a:pt x="5413" y="21600"/>
                  </a:lnTo>
                  <a:lnTo>
                    <a:pt x="17984" y="19009"/>
                  </a:lnTo>
                  <a:lnTo>
                    <a:pt x="21600" y="16409"/>
                  </a:lnTo>
                  <a:lnTo>
                    <a:pt x="21600" y="5182"/>
                  </a:lnTo>
                  <a:lnTo>
                    <a:pt x="17984" y="3454"/>
                  </a:lnTo>
                  <a:lnTo>
                    <a:pt x="16205" y="3454"/>
                  </a:lnTo>
                  <a:lnTo>
                    <a:pt x="10791" y="854"/>
                  </a:lnTo>
                  <a:lnTo>
                    <a:pt x="7194" y="854"/>
                  </a:lnTo>
                  <a:lnTo>
                    <a:pt x="7194" y="0"/>
                  </a:lnTo>
                  <a:close/>
                </a:path>
              </a:pathLst>
            </a:custGeom>
            <a:solidFill>
              <a:srgbClr val="2495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9" name="object 154"/>
            <p:cNvSpPr/>
            <p:nvPr/>
          </p:nvSpPr>
          <p:spPr>
            <a:xfrm>
              <a:off x="257695" y="434583"/>
              <a:ext cx="12703" cy="13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10" y="0"/>
                  </a:moveTo>
                  <a:lnTo>
                    <a:pt x="10799" y="0"/>
                  </a:lnTo>
                  <a:lnTo>
                    <a:pt x="10799" y="1959"/>
                  </a:lnTo>
                  <a:lnTo>
                    <a:pt x="8665" y="1959"/>
                  </a:lnTo>
                  <a:lnTo>
                    <a:pt x="6488" y="5899"/>
                  </a:lnTo>
                  <a:lnTo>
                    <a:pt x="2177" y="7860"/>
                  </a:lnTo>
                  <a:lnTo>
                    <a:pt x="0" y="13739"/>
                  </a:lnTo>
                  <a:lnTo>
                    <a:pt x="6488" y="21600"/>
                  </a:lnTo>
                  <a:lnTo>
                    <a:pt x="12955" y="15699"/>
                  </a:lnTo>
                  <a:lnTo>
                    <a:pt x="17266" y="13739"/>
                  </a:lnTo>
                  <a:lnTo>
                    <a:pt x="21600" y="5899"/>
                  </a:lnTo>
                  <a:lnTo>
                    <a:pt x="15110" y="0"/>
                  </a:lnTo>
                  <a:close/>
                </a:path>
              </a:pathLst>
            </a:custGeom>
            <a:solidFill>
              <a:srgbClr val="144C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0" name="object 155"/>
            <p:cNvSpPr/>
            <p:nvPr/>
          </p:nvSpPr>
          <p:spPr>
            <a:xfrm>
              <a:off x="265168" y="444552"/>
              <a:ext cx="12703" cy="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5" y="0"/>
                  </a:moveTo>
                  <a:lnTo>
                    <a:pt x="7222" y="0"/>
                  </a:lnTo>
                  <a:lnTo>
                    <a:pt x="0" y="3336"/>
                  </a:lnTo>
                  <a:lnTo>
                    <a:pt x="0" y="16602"/>
                  </a:lnTo>
                  <a:lnTo>
                    <a:pt x="3630" y="21600"/>
                  </a:lnTo>
                  <a:lnTo>
                    <a:pt x="14375" y="21600"/>
                  </a:lnTo>
                  <a:lnTo>
                    <a:pt x="21600" y="16602"/>
                  </a:lnTo>
                  <a:lnTo>
                    <a:pt x="21600" y="6641"/>
                  </a:lnTo>
                  <a:lnTo>
                    <a:pt x="14375" y="0"/>
                  </a:lnTo>
                  <a:close/>
                </a:path>
              </a:pathLst>
            </a:custGeom>
            <a:solidFill>
              <a:srgbClr val="2D9F8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1" name="object 156"/>
            <p:cNvSpPr/>
            <p:nvPr/>
          </p:nvSpPr>
          <p:spPr>
            <a:xfrm>
              <a:off x="600341" y="560389"/>
              <a:ext cx="27397" cy="2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5" y="0"/>
                  </a:moveTo>
                  <a:lnTo>
                    <a:pt x="9814" y="0"/>
                  </a:lnTo>
                  <a:lnTo>
                    <a:pt x="10805" y="5895"/>
                  </a:lnTo>
                  <a:lnTo>
                    <a:pt x="6879" y="12772"/>
                  </a:lnTo>
                  <a:lnTo>
                    <a:pt x="3925" y="16685"/>
                  </a:lnTo>
                  <a:lnTo>
                    <a:pt x="2954" y="19628"/>
                  </a:lnTo>
                  <a:lnTo>
                    <a:pt x="0" y="19628"/>
                  </a:lnTo>
                  <a:lnTo>
                    <a:pt x="1972" y="21600"/>
                  </a:lnTo>
                  <a:lnTo>
                    <a:pt x="8842" y="21600"/>
                  </a:lnTo>
                  <a:lnTo>
                    <a:pt x="16693" y="20609"/>
                  </a:lnTo>
                  <a:lnTo>
                    <a:pt x="19648" y="18648"/>
                  </a:lnTo>
                  <a:lnTo>
                    <a:pt x="21600" y="16685"/>
                  </a:lnTo>
                  <a:lnTo>
                    <a:pt x="21600" y="8828"/>
                  </a:lnTo>
                  <a:lnTo>
                    <a:pt x="14741" y="2942"/>
                  </a:lnTo>
                  <a:lnTo>
                    <a:pt x="10805" y="0"/>
                  </a:lnTo>
                  <a:close/>
                </a:path>
              </a:pathLst>
            </a:custGeom>
            <a:solidFill>
              <a:srgbClr val="B01F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2" name="object 157"/>
            <p:cNvSpPr/>
            <p:nvPr/>
          </p:nvSpPr>
          <p:spPr>
            <a:xfrm>
              <a:off x="561733" y="582817"/>
              <a:ext cx="19929" cy="5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54" y="0"/>
                  </a:moveTo>
                  <a:lnTo>
                    <a:pt x="9444" y="0"/>
                  </a:lnTo>
                  <a:lnTo>
                    <a:pt x="4047" y="934"/>
                  </a:lnTo>
                  <a:lnTo>
                    <a:pt x="0" y="934"/>
                  </a:lnTo>
                  <a:lnTo>
                    <a:pt x="1560" y="5439"/>
                  </a:lnTo>
                  <a:lnTo>
                    <a:pt x="2361" y="9857"/>
                  </a:lnTo>
                  <a:lnTo>
                    <a:pt x="2656" y="14276"/>
                  </a:lnTo>
                  <a:lnTo>
                    <a:pt x="2698" y="21600"/>
                  </a:lnTo>
                  <a:lnTo>
                    <a:pt x="10792" y="21600"/>
                  </a:lnTo>
                  <a:lnTo>
                    <a:pt x="10792" y="18785"/>
                  </a:lnTo>
                  <a:lnTo>
                    <a:pt x="10415" y="15040"/>
                  </a:lnTo>
                  <a:lnTo>
                    <a:pt x="9786" y="11032"/>
                  </a:lnTo>
                  <a:lnTo>
                    <a:pt x="9661" y="7025"/>
                  </a:lnTo>
                  <a:lnTo>
                    <a:pt x="10792" y="3280"/>
                  </a:lnTo>
                  <a:lnTo>
                    <a:pt x="12156" y="2346"/>
                  </a:lnTo>
                  <a:lnTo>
                    <a:pt x="12156" y="1403"/>
                  </a:lnTo>
                  <a:lnTo>
                    <a:pt x="18902" y="1403"/>
                  </a:lnTo>
                  <a:lnTo>
                    <a:pt x="18902" y="1877"/>
                  </a:lnTo>
                  <a:lnTo>
                    <a:pt x="21600" y="2815"/>
                  </a:lnTo>
                  <a:lnTo>
                    <a:pt x="20250" y="1403"/>
                  </a:lnTo>
                  <a:lnTo>
                    <a:pt x="20250" y="464"/>
                  </a:lnTo>
                  <a:lnTo>
                    <a:pt x="16203" y="464"/>
                  </a:lnTo>
                  <a:lnTo>
                    <a:pt x="14854" y="0"/>
                  </a:lnTo>
                  <a:close/>
                </a:path>
              </a:pathLst>
            </a:custGeom>
            <a:solidFill>
              <a:srgbClr val="6F1F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3" name="Shape"/>
            <p:cNvSpPr/>
            <p:nvPr/>
          </p:nvSpPr>
          <p:spPr>
            <a:xfrm>
              <a:off x="514400" y="530493"/>
              <a:ext cx="98390" cy="62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4" y="0"/>
                  </a:moveTo>
                  <a:lnTo>
                    <a:pt x="12034" y="431"/>
                  </a:lnTo>
                  <a:lnTo>
                    <a:pt x="12577" y="431"/>
                  </a:lnTo>
                  <a:lnTo>
                    <a:pt x="8922" y="2788"/>
                  </a:lnTo>
                  <a:lnTo>
                    <a:pt x="5675" y="6318"/>
                  </a:lnTo>
                  <a:lnTo>
                    <a:pt x="2735" y="10577"/>
                  </a:lnTo>
                  <a:lnTo>
                    <a:pt x="0" y="15121"/>
                  </a:lnTo>
                  <a:lnTo>
                    <a:pt x="0" y="17711"/>
                  </a:lnTo>
                  <a:lnTo>
                    <a:pt x="273" y="19438"/>
                  </a:lnTo>
                  <a:lnTo>
                    <a:pt x="1639" y="19438"/>
                  </a:lnTo>
                  <a:lnTo>
                    <a:pt x="3379" y="19548"/>
                  </a:lnTo>
                  <a:lnTo>
                    <a:pt x="4990" y="19548"/>
                  </a:lnTo>
                  <a:lnTo>
                    <a:pt x="6716" y="20047"/>
                  </a:lnTo>
                  <a:lnTo>
                    <a:pt x="7929" y="21600"/>
                  </a:lnTo>
                  <a:lnTo>
                    <a:pt x="8752" y="21164"/>
                  </a:lnTo>
                  <a:lnTo>
                    <a:pt x="9569" y="19874"/>
                  </a:lnTo>
                  <a:lnTo>
                    <a:pt x="10662" y="19874"/>
                  </a:lnTo>
                  <a:lnTo>
                    <a:pt x="11485" y="19006"/>
                  </a:lnTo>
                  <a:lnTo>
                    <a:pt x="18868" y="19006"/>
                  </a:lnTo>
                  <a:lnTo>
                    <a:pt x="19417" y="18574"/>
                  </a:lnTo>
                  <a:lnTo>
                    <a:pt x="19961" y="18574"/>
                  </a:lnTo>
                  <a:lnTo>
                    <a:pt x="19961" y="17711"/>
                  </a:lnTo>
                  <a:lnTo>
                    <a:pt x="20783" y="15552"/>
                  </a:lnTo>
                  <a:lnTo>
                    <a:pt x="21600" y="12963"/>
                  </a:lnTo>
                  <a:lnTo>
                    <a:pt x="21600" y="10368"/>
                  </a:lnTo>
                  <a:lnTo>
                    <a:pt x="19529" y="7170"/>
                  </a:lnTo>
                  <a:lnTo>
                    <a:pt x="17330" y="4213"/>
                  </a:lnTo>
                  <a:lnTo>
                    <a:pt x="14875" y="1741"/>
                  </a:lnTo>
                  <a:lnTo>
                    <a:pt x="12034" y="0"/>
                  </a:lnTo>
                  <a:close/>
                </a:path>
              </a:pathLst>
            </a:custGeom>
            <a:solidFill>
              <a:srgbClr val="DA40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36" name="object 159"/>
            <p:cNvGrpSpPr/>
            <p:nvPr/>
          </p:nvGrpSpPr>
          <p:grpSpPr>
            <a:xfrm>
              <a:off x="506805" y="566839"/>
              <a:ext cx="69879" cy="24683"/>
              <a:chOff x="-1" y="0"/>
              <a:chExt cx="69878" cy="24682"/>
            </a:xfrm>
          </p:grpSpPr>
          <p:sp>
            <p:nvSpPr>
              <p:cNvPr id="934" name="Shape"/>
              <p:cNvSpPr/>
              <p:nvPr/>
            </p:nvSpPr>
            <p:spPr>
              <a:xfrm>
                <a:off x="7594" y="6691"/>
                <a:ext cx="62284" cy="17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8147"/>
                    </a:lnTo>
                    <a:lnTo>
                      <a:pt x="431" y="14127"/>
                    </a:lnTo>
                    <a:lnTo>
                      <a:pt x="2590" y="14127"/>
                    </a:lnTo>
                    <a:lnTo>
                      <a:pt x="5362" y="14505"/>
                    </a:lnTo>
                    <a:lnTo>
                      <a:pt x="7884" y="14505"/>
                    </a:lnTo>
                    <a:lnTo>
                      <a:pt x="10610" y="16234"/>
                    </a:lnTo>
                    <a:lnTo>
                      <a:pt x="12527" y="21600"/>
                    </a:lnTo>
                    <a:lnTo>
                      <a:pt x="13826" y="20120"/>
                    </a:lnTo>
                    <a:lnTo>
                      <a:pt x="15117" y="15621"/>
                    </a:lnTo>
                    <a:lnTo>
                      <a:pt x="16843" y="15621"/>
                    </a:lnTo>
                    <a:lnTo>
                      <a:pt x="18143" y="12631"/>
                    </a:lnTo>
                    <a:lnTo>
                      <a:pt x="21600" y="12631"/>
                    </a:lnTo>
                    <a:lnTo>
                      <a:pt x="18578" y="9642"/>
                    </a:lnTo>
                    <a:lnTo>
                      <a:pt x="12958" y="9642"/>
                    </a:lnTo>
                    <a:lnTo>
                      <a:pt x="9759" y="8147"/>
                    </a:lnTo>
                    <a:lnTo>
                      <a:pt x="9654" y="8147"/>
                    </a:lnTo>
                    <a:lnTo>
                      <a:pt x="6049" y="5538"/>
                    </a:lnTo>
                    <a:lnTo>
                      <a:pt x="2633" y="25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22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5" name="Triangle"/>
              <p:cNvSpPr/>
              <p:nvPr/>
            </p:nvSpPr>
            <p:spPr>
              <a:xfrm>
                <a:off x="-2" y="0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22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40" name="object 160"/>
            <p:cNvGrpSpPr/>
            <p:nvPr/>
          </p:nvGrpSpPr>
          <p:grpSpPr>
            <a:xfrm>
              <a:off x="1236073" y="383713"/>
              <a:ext cx="17690" cy="14883"/>
              <a:chOff x="0" y="-1"/>
              <a:chExt cx="17689" cy="14882"/>
            </a:xfrm>
          </p:grpSpPr>
          <p:sp>
            <p:nvSpPr>
              <p:cNvPr id="937" name="Shape"/>
              <p:cNvSpPr/>
              <p:nvPr/>
            </p:nvSpPr>
            <p:spPr>
              <a:xfrm>
                <a:off x="4984" y="2176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1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2961" y="0"/>
                    </a:lnTo>
                    <a:close/>
                  </a:path>
                </a:pathLst>
              </a:custGeom>
              <a:solidFill>
                <a:srgbClr val="1541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8" name="Triangle"/>
              <p:cNvSpPr/>
              <p:nvPr/>
            </p:nvSpPr>
            <p:spPr>
              <a:xfrm>
                <a:off x="1250" y="62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41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9" name="Triangle"/>
              <p:cNvSpPr/>
              <p:nvPr/>
            </p:nvSpPr>
            <p:spPr>
              <a:xfrm>
                <a:off x="0" y="-2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541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41" name="object 161"/>
            <p:cNvSpPr/>
            <p:nvPr/>
          </p:nvSpPr>
          <p:spPr>
            <a:xfrm>
              <a:off x="1251015" y="38338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9" y="0"/>
                  </a:moveTo>
                  <a:lnTo>
                    <a:pt x="0" y="545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8639" y="5454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0335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2" name="object 162"/>
            <p:cNvSpPr/>
            <p:nvPr/>
          </p:nvSpPr>
          <p:spPr>
            <a:xfrm>
              <a:off x="1190614" y="39211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5454"/>
                  </a:lnTo>
                  <a:lnTo>
                    <a:pt x="21600" y="21600"/>
                  </a:lnTo>
                  <a:lnTo>
                    <a:pt x="21600" y="5454"/>
                  </a:lnTo>
                  <a:lnTo>
                    <a:pt x="10744" y="5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9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3" name="object 163"/>
            <p:cNvSpPr/>
            <p:nvPr/>
          </p:nvSpPr>
          <p:spPr>
            <a:xfrm>
              <a:off x="1216763" y="33794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2932"/>
                  </a:lnTo>
                  <a:lnTo>
                    <a:pt x="10852" y="4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4B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4" name="object 164"/>
            <p:cNvSpPr/>
            <p:nvPr/>
          </p:nvSpPr>
          <p:spPr>
            <a:xfrm>
              <a:off x="1079755" y="37094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28" y="0"/>
                  </a:moveTo>
                  <a:lnTo>
                    <a:pt x="13499" y="0"/>
                  </a:lnTo>
                  <a:lnTo>
                    <a:pt x="8099" y="5398"/>
                  </a:lnTo>
                  <a:lnTo>
                    <a:pt x="0" y="1085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6228" y="0"/>
                  </a:lnTo>
                  <a:close/>
                </a:path>
              </a:pathLst>
            </a:custGeom>
            <a:solidFill>
              <a:srgbClr val="1865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45" name="object 165"/>
            <p:cNvSpPr/>
            <p:nvPr/>
          </p:nvSpPr>
          <p:spPr>
            <a:xfrm>
              <a:off x="1265334" y="24887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7222" y="21600"/>
                  </a:lnTo>
                  <a:lnTo>
                    <a:pt x="21600" y="72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A44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52" name="object 166"/>
            <p:cNvGrpSpPr/>
            <p:nvPr/>
          </p:nvGrpSpPr>
          <p:grpSpPr>
            <a:xfrm>
              <a:off x="1114006" y="208400"/>
              <a:ext cx="25787" cy="19556"/>
              <a:chOff x="0" y="-1"/>
              <a:chExt cx="25786" cy="19555"/>
            </a:xfrm>
          </p:grpSpPr>
          <p:sp>
            <p:nvSpPr>
              <p:cNvPr id="946" name="Square"/>
              <p:cNvSpPr/>
              <p:nvPr/>
            </p:nvSpPr>
            <p:spPr>
              <a:xfrm>
                <a:off x="2495" y="6851"/>
                <a:ext cx="12703" cy="12704"/>
              </a:xfrm>
              <a:prstGeom prst="rect">
                <a:avLst/>
              </a:prstGeom>
              <a:solidFill>
                <a:srgbClr val="175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7" name="Triangle"/>
              <p:cNvSpPr/>
              <p:nvPr/>
            </p:nvSpPr>
            <p:spPr>
              <a:xfrm>
                <a:off x="1244" y="529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5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8" name="Shape"/>
              <p:cNvSpPr/>
              <p:nvPr/>
            </p:nvSpPr>
            <p:spPr>
              <a:xfrm>
                <a:off x="-2" y="1562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963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75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9" name="Shape"/>
              <p:cNvSpPr/>
              <p:nvPr/>
            </p:nvSpPr>
            <p:spPr>
              <a:xfrm>
                <a:off x="4674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67" y="0"/>
                    </a:moveTo>
                    <a:lnTo>
                      <a:pt x="0" y="4355"/>
                    </a:lnTo>
                    <a:lnTo>
                      <a:pt x="3318" y="4355"/>
                    </a:lnTo>
                    <a:lnTo>
                      <a:pt x="6667" y="21600"/>
                    </a:lnTo>
                    <a:lnTo>
                      <a:pt x="19932" y="21600"/>
                    </a:lnTo>
                    <a:lnTo>
                      <a:pt x="21600" y="17245"/>
                    </a:lnTo>
                    <a:lnTo>
                      <a:pt x="13268" y="17245"/>
                    </a:lnTo>
                    <a:lnTo>
                      <a:pt x="6667" y="12932"/>
                    </a:ln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175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0" name="Shape"/>
              <p:cNvSpPr/>
              <p:nvPr/>
            </p:nvSpPr>
            <p:spPr>
              <a:xfrm>
                <a:off x="13081" y="1866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99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6198" y="10748"/>
                    </a:lnTo>
                    <a:lnTo>
                      <a:pt x="13499" y="0"/>
                    </a:lnTo>
                    <a:close/>
                  </a:path>
                </a:pathLst>
              </a:custGeom>
              <a:solidFill>
                <a:srgbClr val="175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1" name="Shape"/>
              <p:cNvSpPr/>
              <p:nvPr/>
            </p:nvSpPr>
            <p:spPr>
              <a:xfrm>
                <a:off x="10902" y="616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01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414" y="21600"/>
                    </a:lnTo>
                    <a:lnTo>
                      <a:pt x="4801" y="10796"/>
                    </a:lnTo>
                    <a:lnTo>
                      <a:pt x="21600" y="10796"/>
                    </a:lnTo>
                    <a:lnTo>
                      <a:pt x="19201" y="0"/>
                    </a:lnTo>
                    <a:close/>
                  </a:path>
                </a:pathLst>
              </a:custGeom>
              <a:solidFill>
                <a:srgbClr val="175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53" name="object 167"/>
            <p:cNvSpPr/>
            <p:nvPr/>
          </p:nvSpPr>
          <p:spPr>
            <a:xfrm>
              <a:off x="1177533" y="155593"/>
              <a:ext cx="12703" cy="2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9" y="0"/>
                  </a:moveTo>
                  <a:lnTo>
                    <a:pt x="12000" y="0"/>
                  </a:lnTo>
                  <a:lnTo>
                    <a:pt x="7176" y="7632"/>
                  </a:lnTo>
                  <a:lnTo>
                    <a:pt x="0" y="13981"/>
                  </a:lnTo>
                  <a:lnTo>
                    <a:pt x="0" y="21600"/>
                  </a:lnTo>
                  <a:lnTo>
                    <a:pt x="4800" y="20331"/>
                  </a:lnTo>
                  <a:lnTo>
                    <a:pt x="7176" y="16508"/>
                  </a:lnTo>
                  <a:lnTo>
                    <a:pt x="12000" y="15251"/>
                  </a:lnTo>
                  <a:lnTo>
                    <a:pt x="21600" y="15251"/>
                  </a:lnTo>
                  <a:lnTo>
                    <a:pt x="21600" y="10158"/>
                  </a:lnTo>
                  <a:lnTo>
                    <a:pt x="14399" y="5079"/>
                  </a:lnTo>
                  <a:lnTo>
                    <a:pt x="14399" y="0"/>
                  </a:lnTo>
                  <a:close/>
                </a:path>
              </a:pathLst>
            </a:custGeom>
            <a:solidFill>
              <a:srgbClr val="1139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61" name="object 168"/>
            <p:cNvGrpSpPr/>
            <p:nvPr/>
          </p:nvGrpSpPr>
          <p:grpSpPr>
            <a:xfrm>
              <a:off x="1079132" y="286862"/>
              <a:ext cx="30141" cy="19599"/>
              <a:chOff x="0" y="0"/>
              <a:chExt cx="30140" cy="19598"/>
            </a:xfrm>
          </p:grpSpPr>
          <p:sp>
            <p:nvSpPr>
              <p:cNvPr id="954" name="Shape"/>
              <p:cNvSpPr/>
              <p:nvPr/>
            </p:nvSpPr>
            <p:spPr>
              <a:xfrm>
                <a:off x="0" y="5613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6" y="0"/>
                    </a:moveTo>
                    <a:lnTo>
                      <a:pt x="0" y="2695"/>
                    </a:lnTo>
                    <a:lnTo>
                      <a:pt x="311" y="8509"/>
                    </a:lnTo>
                    <a:lnTo>
                      <a:pt x="8646" y="18905"/>
                    </a:lnTo>
                    <a:lnTo>
                      <a:pt x="21600" y="21600"/>
                    </a:lnTo>
                    <a:lnTo>
                      <a:pt x="21600" y="16179"/>
                    </a:lnTo>
                    <a:lnTo>
                      <a:pt x="8646" y="8117"/>
                    </a:lnTo>
                    <a:lnTo>
                      <a:pt x="8646" y="0"/>
                    </a:lnTo>
                    <a:close/>
                  </a:path>
                </a:pathLst>
              </a:custGeom>
              <a:solidFill>
                <a:srgbClr val="0C40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5" name="Shape"/>
              <p:cNvSpPr/>
              <p:nvPr/>
            </p:nvSpPr>
            <p:spPr>
              <a:xfrm>
                <a:off x="8821" y="6893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688" y="21600"/>
                    </a:lnTo>
                    <a:lnTo>
                      <a:pt x="21600" y="21600"/>
                    </a:lnTo>
                    <a:lnTo>
                      <a:pt x="21600" y="10423"/>
                    </a:lnTo>
                    <a:lnTo>
                      <a:pt x="12691" y="104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0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6" name="Shape"/>
              <p:cNvSpPr/>
              <p:nvPr/>
            </p:nvSpPr>
            <p:spPr>
              <a:xfrm>
                <a:off x="10584" y="311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311" y="2420"/>
                    </a:lnTo>
                    <a:lnTo>
                      <a:pt x="0" y="601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C40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7" name="Triangle"/>
              <p:cNvSpPr/>
              <p:nvPr/>
            </p:nvSpPr>
            <p:spPr>
              <a:xfrm>
                <a:off x="5577" y="5123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2604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0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8" name="Shape"/>
              <p:cNvSpPr/>
              <p:nvPr/>
            </p:nvSpPr>
            <p:spPr>
              <a:xfrm>
                <a:off x="17437" y="253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14" y="0"/>
                    </a:moveTo>
                    <a:lnTo>
                      <a:pt x="0" y="0"/>
                    </a:lnTo>
                    <a:lnTo>
                      <a:pt x="2420" y="8548"/>
                    </a:lnTo>
                    <a:lnTo>
                      <a:pt x="7301" y="21600"/>
                    </a:lnTo>
                    <a:lnTo>
                      <a:pt x="16507" y="21600"/>
                    </a:lnTo>
                    <a:lnTo>
                      <a:pt x="21600" y="17099"/>
                    </a:lnTo>
                    <a:lnTo>
                      <a:pt x="9627" y="17099"/>
                    </a:lnTo>
                    <a:lnTo>
                      <a:pt x="4814" y="12803"/>
                    </a:lnTo>
                    <a:lnTo>
                      <a:pt x="4814" y="0"/>
                    </a:lnTo>
                    <a:close/>
                  </a:path>
                </a:pathLst>
              </a:custGeom>
              <a:solidFill>
                <a:srgbClr val="0C40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9" name="Shape"/>
              <p:cNvSpPr/>
              <p:nvPr/>
            </p:nvSpPr>
            <p:spPr>
              <a:xfrm>
                <a:off x="4458" y="250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08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7802" y="14352"/>
                    </a:lnTo>
                    <a:lnTo>
                      <a:pt x="9408" y="0"/>
                    </a:lnTo>
                    <a:close/>
                  </a:path>
                </a:pathLst>
              </a:custGeom>
              <a:solidFill>
                <a:srgbClr val="0C40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0" name="Triangle"/>
              <p:cNvSpPr/>
              <p:nvPr/>
            </p:nvSpPr>
            <p:spPr>
              <a:xfrm>
                <a:off x="1518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97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897" y="0"/>
                    </a:lnTo>
                    <a:close/>
                  </a:path>
                </a:pathLst>
              </a:custGeom>
              <a:solidFill>
                <a:srgbClr val="0C40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62" name="object 169"/>
            <p:cNvSpPr/>
            <p:nvPr/>
          </p:nvSpPr>
          <p:spPr>
            <a:xfrm>
              <a:off x="1150754" y="19096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72" y="0"/>
                  </a:moveTo>
                  <a:lnTo>
                    <a:pt x="0" y="2374"/>
                  </a:lnTo>
                  <a:lnTo>
                    <a:pt x="0" y="7199"/>
                  </a:lnTo>
                  <a:lnTo>
                    <a:pt x="2179" y="11999"/>
                  </a:lnTo>
                  <a:lnTo>
                    <a:pt x="10788" y="21600"/>
                  </a:lnTo>
                  <a:lnTo>
                    <a:pt x="15126" y="21600"/>
                  </a:lnTo>
                  <a:lnTo>
                    <a:pt x="15126" y="16800"/>
                  </a:lnTo>
                  <a:lnTo>
                    <a:pt x="21600" y="14399"/>
                  </a:lnTo>
                  <a:lnTo>
                    <a:pt x="21600" y="9600"/>
                  </a:lnTo>
                  <a:lnTo>
                    <a:pt x="12969" y="4775"/>
                  </a:lnTo>
                  <a:lnTo>
                    <a:pt x="12969" y="2374"/>
                  </a:lnTo>
                  <a:lnTo>
                    <a:pt x="6472" y="2374"/>
                  </a:lnTo>
                  <a:lnTo>
                    <a:pt x="6472" y="0"/>
                  </a:lnTo>
                  <a:close/>
                </a:path>
              </a:pathLst>
            </a:custGeom>
            <a:solidFill>
              <a:srgbClr val="0D54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3" name="object 170"/>
            <p:cNvSpPr/>
            <p:nvPr/>
          </p:nvSpPr>
          <p:spPr>
            <a:xfrm>
              <a:off x="1261721" y="295086"/>
              <a:ext cx="19929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264" y="0"/>
                  </a:lnTo>
                  <a:lnTo>
                    <a:pt x="10807" y="5413"/>
                  </a:lnTo>
                  <a:lnTo>
                    <a:pt x="4061" y="5413"/>
                  </a:lnTo>
                  <a:lnTo>
                    <a:pt x="2711" y="3614"/>
                  </a:lnTo>
                  <a:lnTo>
                    <a:pt x="0" y="3614"/>
                  </a:lnTo>
                  <a:lnTo>
                    <a:pt x="0" y="8993"/>
                  </a:lnTo>
                  <a:lnTo>
                    <a:pt x="9457" y="14406"/>
                  </a:lnTo>
                  <a:lnTo>
                    <a:pt x="9457" y="21600"/>
                  </a:lnTo>
                  <a:lnTo>
                    <a:pt x="10807" y="19802"/>
                  </a:lnTo>
                  <a:lnTo>
                    <a:pt x="16203" y="17986"/>
                  </a:lnTo>
                  <a:lnTo>
                    <a:pt x="16203" y="12607"/>
                  </a:lnTo>
                  <a:lnTo>
                    <a:pt x="20705" y="6588"/>
                  </a:lnTo>
                  <a:lnTo>
                    <a:pt x="21600" y="36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33A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68" name="object 171"/>
            <p:cNvGrpSpPr/>
            <p:nvPr/>
          </p:nvGrpSpPr>
          <p:grpSpPr>
            <a:xfrm>
              <a:off x="1159265" y="190965"/>
              <a:ext cx="25244" cy="19247"/>
              <a:chOff x="0" y="0"/>
              <a:chExt cx="25243" cy="19246"/>
            </a:xfrm>
          </p:grpSpPr>
          <p:sp>
            <p:nvSpPr>
              <p:cNvPr id="964" name="Shape"/>
              <p:cNvSpPr/>
              <p:nvPr/>
            </p:nvSpPr>
            <p:spPr>
              <a:xfrm>
                <a:off x="5313" y="6542"/>
                <a:ext cx="19931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81" y="0"/>
                    </a:moveTo>
                    <a:lnTo>
                      <a:pt x="0" y="6339"/>
                    </a:lnTo>
                    <a:lnTo>
                      <a:pt x="0" y="11444"/>
                    </a:lnTo>
                    <a:lnTo>
                      <a:pt x="1349" y="13982"/>
                    </a:lnTo>
                    <a:lnTo>
                      <a:pt x="1349" y="16522"/>
                    </a:lnTo>
                    <a:lnTo>
                      <a:pt x="6746" y="16522"/>
                    </a:lnTo>
                    <a:lnTo>
                      <a:pt x="9457" y="19035"/>
                    </a:lnTo>
                    <a:lnTo>
                      <a:pt x="9457" y="21600"/>
                    </a:lnTo>
                    <a:lnTo>
                      <a:pt x="12142" y="21600"/>
                    </a:lnTo>
                    <a:lnTo>
                      <a:pt x="13492" y="19035"/>
                    </a:lnTo>
                    <a:lnTo>
                      <a:pt x="13492" y="13982"/>
                    </a:lnTo>
                    <a:lnTo>
                      <a:pt x="18888" y="13982"/>
                    </a:lnTo>
                    <a:lnTo>
                      <a:pt x="18888" y="8904"/>
                    </a:lnTo>
                    <a:lnTo>
                      <a:pt x="21600" y="8904"/>
                    </a:lnTo>
                    <a:lnTo>
                      <a:pt x="18893" y="3799"/>
                    </a:lnTo>
                    <a:lnTo>
                      <a:pt x="6746" y="3799"/>
                    </a:lnTo>
                    <a:lnTo>
                      <a:pt x="3381" y="0"/>
                    </a:lnTo>
                    <a:close/>
                  </a:path>
                </a:pathLst>
              </a:custGeom>
              <a:solidFill>
                <a:srgbClr val="113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5" name="Triangle"/>
              <p:cNvSpPr/>
              <p:nvPr/>
            </p:nvSpPr>
            <p:spPr>
              <a:xfrm>
                <a:off x="10788" y="1244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18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418" y="0"/>
                    </a:lnTo>
                    <a:close/>
                  </a:path>
                </a:pathLst>
              </a:custGeom>
              <a:solidFill>
                <a:srgbClr val="113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6" name="Triangle"/>
              <p:cNvSpPr/>
              <p:nvPr/>
            </p:nvSpPr>
            <p:spPr>
              <a:xfrm>
                <a:off x="1866" y="935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360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3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7" name="Triangle"/>
              <p:cNvSpPr/>
              <p:nvPr/>
            </p:nvSpPr>
            <p:spPr>
              <a:xfrm>
                <a:off x="-1" y="0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3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69" name="object 172"/>
            <p:cNvSpPr/>
            <p:nvPr/>
          </p:nvSpPr>
          <p:spPr>
            <a:xfrm>
              <a:off x="1246773" y="320003"/>
              <a:ext cx="21174" cy="16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32" y="0"/>
                  </a:moveTo>
                  <a:lnTo>
                    <a:pt x="5105" y="0"/>
                  </a:lnTo>
                  <a:lnTo>
                    <a:pt x="5105" y="6646"/>
                  </a:lnTo>
                  <a:lnTo>
                    <a:pt x="3822" y="6646"/>
                  </a:lnTo>
                  <a:lnTo>
                    <a:pt x="2552" y="9986"/>
                  </a:lnTo>
                  <a:lnTo>
                    <a:pt x="0" y="13292"/>
                  </a:lnTo>
                  <a:lnTo>
                    <a:pt x="0" y="16632"/>
                  </a:lnTo>
                  <a:lnTo>
                    <a:pt x="2552" y="18294"/>
                  </a:lnTo>
                  <a:lnTo>
                    <a:pt x="8901" y="18294"/>
                  </a:lnTo>
                  <a:lnTo>
                    <a:pt x="11454" y="19939"/>
                  </a:lnTo>
                  <a:lnTo>
                    <a:pt x="16534" y="19939"/>
                  </a:lnTo>
                  <a:lnTo>
                    <a:pt x="17803" y="21600"/>
                  </a:lnTo>
                  <a:lnTo>
                    <a:pt x="19074" y="21600"/>
                  </a:lnTo>
                  <a:lnTo>
                    <a:pt x="21600" y="19939"/>
                  </a:lnTo>
                  <a:lnTo>
                    <a:pt x="21600" y="11631"/>
                  </a:lnTo>
                  <a:lnTo>
                    <a:pt x="19074" y="9986"/>
                  </a:lnTo>
                  <a:lnTo>
                    <a:pt x="19074" y="8307"/>
                  </a:lnTo>
                  <a:lnTo>
                    <a:pt x="12724" y="8307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0838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72" name="object 173"/>
            <p:cNvGrpSpPr/>
            <p:nvPr/>
          </p:nvGrpSpPr>
          <p:grpSpPr>
            <a:xfrm>
              <a:off x="1250399" y="314902"/>
              <a:ext cx="15195" cy="15195"/>
              <a:chOff x="0" y="-1"/>
              <a:chExt cx="15194" cy="15194"/>
            </a:xfrm>
          </p:grpSpPr>
          <p:sp>
            <p:nvSpPr>
              <p:cNvPr id="970" name="Triangle"/>
              <p:cNvSpPr/>
              <p:nvPr/>
            </p:nvSpPr>
            <p:spPr>
              <a:xfrm>
                <a:off x="2489" y="2489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2A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1" name="Triangle"/>
              <p:cNvSpPr/>
              <p:nvPr/>
            </p:nvSpPr>
            <p:spPr>
              <a:xfrm>
                <a:off x="-1" y="-2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92A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75" name="object 174"/>
            <p:cNvGrpSpPr/>
            <p:nvPr/>
          </p:nvGrpSpPr>
          <p:grpSpPr>
            <a:xfrm>
              <a:off x="1246036" y="319881"/>
              <a:ext cx="13957" cy="17068"/>
              <a:chOff x="-1" y="-1"/>
              <a:chExt cx="13956" cy="17067"/>
            </a:xfrm>
          </p:grpSpPr>
          <p:sp>
            <p:nvSpPr>
              <p:cNvPr id="973" name="Shape"/>
              <p:cNvSpPr/>
              <p:nvPr/>
            </p:nvSpPr>
            <p:spPr>
              <a:xfrm>
                <a:off x="1251" y="436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92" y="0"/>
                    </a:moveTo>
                    <a:lnTo>
                      <a:pt x="0" y="8598"/>
                    </a:lnTo>
                    <a:lnTo>
                      <a:pt x="0" y="17282"/>
                    </a:lnTo>
                    <a:lnTo>
                      <a:pt x="6192" y="21600"/>
                    </a:lnTo>
                    <a:lnTo>
                      <a:pt x="21600" y="21600"/>
                    </a:lnTo>
                    <a:lnTo>
                      <a:pt x="18488" y="12919"/>
                    </a:lnTo>
                    <a:lnTo>
                      <a:pt x="6192" y="4276"/>
                    </a:lnTo>
                    <a:lnTo>
                      <a:pt x="6192" y="0"/>
                    </a:lnTo>
                    <a:close/>
                  </a:path>
                </a:pathLst>
              </a:custGeom>
              <a:solidFill>
                <a:srgbClr val="084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4" name="Triangle"/>
              <p:cNvSpPr/>
              <p:nvPr/>
            </p:nvSpPr>
            <p:spPr>
              <a:xfrm>
                <a:off x="-2" y="-2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84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80" name="object 175"/>
            <p:cNvGrpSpPr/>
            <p:nvPr/>
          </p:nvGrpSpPr>
          <p:grpSpPr>
            <a:xfrm>
              <a:off x="1204926" y="271925"/>
              <a:ext cx="51822" cy="32004"/>
              <a:chOff x="0" y="0"/>
              <a:chExt cx="51821" cy="32003"/>
            </a:xfrm>
          </p:grpSpPr>
          <p:sp>
            <p:nvSpPr>
              <p:cNvPr id="976" name="Triangle"/>
              <p:cNvSpPr/>
              <p:nvPr/>
            </p:nvSpPr>
            <p:spPr>
              <a:xfrm>
                <a:off x="0" y="19298"/>
                <a:ext cx="12702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53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43D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7" name="Shape"/>
              <p:cNvSpPr/>
              <p:nvPr/>
            </p:nvSpPr>
            <p:spPr>
              <a:xfrm>
                <a:off x="11214" y="1618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394" y="21600"/>
                    </a:lnTo>
                    <a:lnTo>
                      <a:pt x="1439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43D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8" name="Shape"/>
              <p:cNvSpPr/>
              <p:nvPr/>
            </p:nvSpPr>
            <p:spPr>
              <a:xfrm>
                <a:off x="5727" y="6965"/>
                <a:ext cx="46095" cy="16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73" y="0"/>
                    </a:moveTo>
                    <a:lnTo>
                      <a:pt x="14005" y="0"/>
                    </a:lnTo>
                    <a:lnTo>
                      <a:pt x="12071" y="1805"/>
                    </a:lnTo>
                    <a:lnTo>
                      <a:pt x="7662" y="2292"/>
                    </a:lnTo>
                    <a:lnTo>
                      <a:pt x="3365" y="3712"/>
                    </a:lnTo>
                    <a:lnTo>
                      <a:pt x="0" y="9962"/>
                    </a:lnTo>
                    <a:lnTo>
                      <a:pt x="0" y="21600"/>
                    </a:lnTo>
                    <a:lnTo>
                      <a:pt x="1756" y="18263"/>
                    </a:lnTo>
                    <a:lnTo>
                      <a:pt x="8178" y="18263"/>
                    </a:lnTo>
                    <a:lnTo>
                      <a:pt x="10511" y="13299"/>
                    </a:lnTo>
                    <a:lnTo>
                      <a:pt x="20433" y="13299"/>
                    </a:lnTo>
                    <a:lnTo>
                      <a:pt x="21600" y="11638"/>
                    </a:lnTo>
                    <a:lnTo>
                      <a:pt x="21600" y="3321"/>
                    </a:lnTo>
                    <a:lnTo>
                      <a:pt x="19273" y="0"/>
                    </a:lnTo>
                    <a:close/>
                  </a:path>
                </a:pathLst>
              </a:custGeom>
              <a:solidFill>
                <a:srgbClr val="043D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9" name="Shape"/>
              <p:cNvSpPr/>
              <p:nvPr/>
            </p:nvSpPr>
            <p:spPr>
              <a:xfrm>
                <a:off x="30526" y="-2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84" y="0"/>
                    </a:lnTo>
                    <a:lnTo>
                      <a:pt x="0" y="21600"/>
                    </a:lnTo>
                    <a:lnTo>
                      <a:pt x="532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43D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83" name="object 176"/>
            <p:cNvGrpSpPr/>
            <p:nvPr/>
          </p:nvGrpSpPr>
          <p:grpSpPr>
            <a:xfrm>
              <a:off x="1233264" y="271925"/>
              <a:ext cx="18313" cy="14567"/>
              <a:chOff x="-1" y="0"/>
              <a:chExt cx="18312" cy="14566"/>
            </a:xfrm>
          </p:grpSpPr>
          <p:sp>
            <p:nvSpPr>
              <p:cNvPr id="981" name="Shape"/>
              <p:cNvSpPr/>
              <p:nvPr/>
            </p:nvSpPr>
            <p:spPr>
              <a:xfrm>
                <a:off x="5607" y="1860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74" y="10800"/>
                    </a:lnTo>
                    <a:lnTo>
                      <a:pt x="8913" y="10800"/>
                    </a:lnTo>
                    <a:lnTo>
                      <a:pt x="13961" y="21600"/>
                    </a:lnTo>
                    <a:lnTo>
                      <a:pt x="16524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838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2" name="Triangle"/>
              <p:cNvSpPr/>
              <p:nvPr/>
            </p:nvSpPr>
            <p:spPr>
              <a:xfrm>
                <a:off x="-2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38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86" name="object 177"/>
            <p:cNvGrpSpPr/>
            <p:nvPr/>
          </p:nvGrpSpPr>
          <p:grpSpPr>
            <a:xfrm>
              <a:off x="1179526" y="173017"/>
              <a:ext cx="41102" cy="48582"/>
              <a:chOff x="0" y="0"/>
              <a:chExt cx="41101" cy="48581"/>
            </a:xfrm>
          </p:grpSpPr>
          <p:sp>
            <p:nvSpPr>
              <p:cNvPr id="984" name="Shape"/>
              <p:cNvSpPr/>
              <p:nvPr/>
            </p:nvSpPr>
            <p:spPr>
              <a:xfrm>
                <a:off x="-1" y="19926"/>
                <a:ext cx="32376" cy="28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43" y="0"/>
                    </a:moveTo>
                    <a:lnTo>
                      <a:pt x="5821" y="938"/>
                    </a:lnTo>
                    <a:lnTo>
                      <a:pt x="4982" y="6578"/>
                    </a:lnTo>
                    <a:lnTo>
                      <a:pt x="0" y="6578"/>
                    </a:lnTo>
                    <a:lnTo>
                      <a:pt x="0" y="21600"/>
                    </a:lnTo>
                    <a:lnTo>
                      <a:pt x="7474" y="21600"/>
                    </a:lnTo>
                    <a:lnTo>
                      <a:pt x="7474" y="12217"/>
                    </a:lnTo>
                    <a:lnTo>
                      <a:pt x="8304" y="11269"/>
                    </a:lnTo>
                    <a:lnTo>
                      <a:pt x="9143" y="8464"/>
                    </a:lnTo>
                    <a:lnTo>
                      <a:pt x="14956" y="8464"/>
                    </a:lnTo>
                    <a:lnTo>
                      <a:pt x="15778" y="5639"/>
                    </a:lnTo>
                    <a:lnTo>
                      <a:pt x="19117" y="4710"/>
                    </a:lnTo>
                    <a:lnTo>
                      <a:pt x="21600" y="2824"/>
                    </a:lnTo>
                    <a:lnTo>
                      <a:pt x="9143" y="2824"/>
                    </a:lnTo>
                    <a:lnTo>
                      <a:pt x="9143" y="0"/>
                    </a:lnTo>
                    <a:close/>
                  </a:path>
                </a:pathLst>
              </a:custGeom>
              <a:solidFill>
                <a:srgbClr val="0D4E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5" name="Shape"/>
              <p:cNvSpPr/>
              <p:nvPr/>
            </p:nvSpPr>
            <p:spPr>
              <a:xfrm>
                <a:off x="22415" y="0"/>
                <a:ext cx="18687" cy="23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843" y="0"/>
                    </a:lnTo>
                    <a:lnTo>
                      <a:pt x="12966" y="2282"/>
                    </a:lnTo>
                    <a:lnTo>
                      <a:pt x="11512" y="5678"/>
                    </a:lnTo>
                    <a:lnTo>
                      <a:pt x="8648" y="7960"/>
                    </a:lnTo>
                    <a:lnTo>
                      <a:pt x="3833" y="9861"/>
                    </a:lnTo>
                    <a:lnTo>
                      <a:pt x="2878" y="10997"/>
                    </a:lnTo>
                    <a:lnTo>
                      <a:pt x="2878" y="12504"/>
                    </a:lnTo>
                    <a:lnTo>
                      <a:pt x="0" y="15922"/>
                    </a:lnTo>
                    <a:lnTo>
                      <a:pt x="2878" y="19317"/>
                    </a:lnTo>
                    <a:lnTo>
                      <a:pt x="2878" y="21600"/>
                    </a:lnTo>
                    <a:lnTo>
                      <a:pt x="11512" y="21600"/>
                    </a:lnTo>
                    <a:lnTo>
                      <a:pt x="13435" y="20847"/>
                    </a:lnTo>
                    <a:lnTo>
                      <a:pt x="14405" y="19700"/>
                    </a:lnTo>
                    <a:lnTo>
                      <a:pt x="14405" y="15922"/>
                    </a:lnTo>
                    <a:lnTo>
                      <a:pt x="21600" y="1137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D4E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89" name="object 178"/>
            <p:cNvGrpSpPr/>
            <p:nvPr/>
          </p:nvGrpSpPr>
          <p:grpSpPr>
            <a:xfrm>
              <a:off x="1185000" y="200419"/>
              <a:ext cx="20179" cy="13709"/>
              <a:chOff x="0" y="0"/>
              <a:chExt cx="20178" cy="13708"/>
            </a:xfrm>
          </p:grpSpPr>
          <p:sp>
            <p:nvSpPr>
              <p:cNvPr id="987" name="Shape"/>
              <p:cNvSpPr/>
              <p:nvPr/>
            </p:nvSpPr>
            <p:spPr>
              <a:xfrm>
                <a:off x="0" y="0"/>
                <a:ext cx="12703" cy="13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99" y="7867"/>
                    </a:lnTo>
                    <a:lnTo>
                      <a:pt x="4823" y="9828"/>
                    </a:lnTo>
                    <a:lnTo>
                      <a:pt x="0" y="9828"/>
                    </a:lnTo>
                    <a:lnTo>
                      <a:pt x="0" y="17677"/>
                    </a:lnTo>
                    <a:lnTo>
                      <a:pt x="4823" y="19658"/>
                    </a:lnTo>
                    <a:lnTo>
                      <a:pt x="4823" y="21600"/>
                    </a:lnTo>
                    <a:lnTo>
                      <a:pt x="7199" y="21600"/>
                    </a:lnTo>
                    <a:lnTo>
                      <a:pt x="7199" y="13752"/>
                    </a:lnTo>
                    <a:lnTo>
                      <a:pt x="9600" y="11770"/>
                    </a:lnTo>
                    <a:lnTo>
                      <a:pt x="12000" y="5905"/>
                    </a:lnTo>
                    <a:lnTo>
                      <a:pt x="19799" y="59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A44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8" name="Triangle"/>
              <p:cNvSpPr/>
              <p:nvPr/>
            </p:nvSpPr>
            <p:spPr>
              <a:xfrm>
                <a:off x="7473" y="663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5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44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90" name="object 179"/>
            <p:cNvSpPr/>
            <p:nvPr/>
          </p:nvSpPr>
          <p:spPr>
            <a:xfrm>
              <a:off x="1174535" y="393485"/>
              <a:ext cx="24920" cy="36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2" y="0"/>
                  </a:moveTo>
                  <a:lnTo>
                    <a:pt x="3247" y="0"/>
                  </a:lnTo>
                  <a:lnTo>
                    <a:pt x="2280" y="3920"/>
                  </a:lnTo>
                  <a:lnTo>
                    <a:pt x="1214" y="7912"/>
                  </a:lnTo>
                  <a:lnTo>
                    <a:pt x="354" y="12043"/>
                  </a:lnTo>
                  <a:lnTo>
                    <a:pt x="0" y="16382"/>
                  </a:lnTo>
                  <a:lnTo>
                    <a:pt x="0" y="21600"/>
                  </a:lnTo>
                  <a:lnTo>
                    <a:pt x="19431" y="21600"/>
                  </a:lnTo>
                  <a:lnTo>
                    <a:pt x="21600" y="20856"/>
                  </a:lnTo>
                  <a:lnTo>
                    <a:pt x="19431" y="17878"/>
                  </a:lnTo>
                  <a:lnTo>
                    <a:pt x="19431" y="8187"/>
                  </a:lnTo>
                  <a:lnTo>
                    <a:pt x="17284" y="5210"/>
                  </a:lnTo>
                  <a:lnTo>
                    <a:pt x="17284" y="1489"/>
                  </a:lnTo>
                  <a:lnTo>
                    <a:pt x="8642" y="1489"/>
                  </a:lnTo>
                  <a:lnTo>
                    <a:pt x="8642" y="0"/>
                  </a:lnTo>
                  <a:close/>
                </a:path>
              </a:pathLst>
            </a:custGeom>
            <a:solidFill>
              <a:srgbClr val="4E131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1" name="object 180"/>
            <p:cNvSpPr/>
            <p:nvPr/>
          </p:nvSpPr>
          <p:spPr>
            <a:xfrm>
              <a:off x="1193103" y="42138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7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13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95" name="object 181"/>
            <p:cNvGrpSpPr/>
            <p:nvPr/>
          </p:nvGrpSpPr>
          <p:grpSpPr>
            <a:xfrm>
              <a:off x="1181266" y="389001"/>
              <a:ext cx="20180" cy="26409"/>
              <a:chOff x="0" y="-1"/>
              <a:chExt cx="20179" cy="26408"/>
            </a:xfrm>
          </p:grpSpPr>
          <p:sp>
            <p:nvSpPr>
              <p:cNvPr id="992" name="Shape"/>
              <p:cNvSpPr/>
              <p:nvPr/>
            </p:nvSpPr>
            <p:spPr>
              <a:xfrm>
                <a:off x="7474" y="13703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7" y="0"/>
                    </a:moveTo>
                    <a:lnTo>
                      <a:pt x="0" y="0"/>
                    </a:lnTo>
                    <a:lnTo>
                      <a:pt x="7221" y="4304"/>
                    </a:lnTo>
                    <a:lnTo>
                      <a:pt x="7221" y="21600"/>
                    </a:lnTo>
                    <a:lnTo>
                      <a:pt x="21600" y="21600"/>
                    </a:lnTo>
                    <a:lnTo>
                      <a:pt x="21600" y="4304"/>
                    </a:lnTo>
                    <a:lnTo>
                      <a:pt x="18007" y="0"/>
                    </a:lnTo>
                    <a:close/>
                  </a:path>
                </a:pathLst>
              </a:custGeom>
              <a:solidFill>
                <a:srgbClr val="3B11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3" name="Shape"/>
              <p:cNvSpPr/>
              <p:nvPr/>
            </p:nvSpPr>
            <p:spPr>
              <a:xfrm>
                <a:off x="5291" y="6972"/>
                <a:ext cx="12704" cy="13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4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3926" y="19639"/>
                    </a:lnTo>
                    <a:lnTo>
                      <a:pt x="3926" y="15695"/>
                    </a:lnTo>
                    <a:lnTo>
                      <a:pt x="21600" y="15695"/>
                    </a:lnTo>
                    <a:lnTo>
                      <a:pt x="15740" y="9809"/>
                    </a:lnTo>
                    <a:lnTo>
                      <a:pt x="15740" y="0"/>
                    </a:lnTo>
                    <a:close/>
                  </a:path>
                </a:pathLst>
              </a:custGeom>
              <a:solidFill>
                <a:srgbClr val="3B11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4" name="Square"/>
              <p:cNvSpPr/>
              <p:nvPr/>
            </p:nvSpPr>
            <p:spPr>
              <a:xfrm>
                <a:off x="0" y="-2"/>
                <a:ext cx="12703" cy="12703"/>
              </a:xfrm>
              <a:prstGeom prst="rect">
                <a:avLst/>
              </a:prstGeom>
              <a:solidFill>
                <a:srgbClr val="3B11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96" name="object 182"/>
            <p:cNvSpPr/>
            <p:nvPr/>
          </p:nvSpPr>
          <p:spPr>
            <a:xfrm>
              <a:off x="1181895" y="417158"/>
              <a:ext cx="12703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4" y="0"/>
                  </a:moveTo>
                  <a:lnTo>
                    <a:pt x="5393" y="537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6187"/>
                  </a:lnTo>
                  <a:lnTo>
                    <a:pt x="18876" y="10791"/>
                  </a:lnTo>
                  <a:lnTo>
                    <a:pt x="10814" y="5377"/>
                  </a:lnTo>
                  <a:lnTo>
                    <a:pt x="10814" y="0"/>
                  </a:lnTo>
                  <a:close/>
                </a:path>
              </a:pathLst>
            </a:custGeom>
            <a:solidFill>
              <a:srgbClr val="6518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7" name="object 183"/>
            <p:cNvSpPr/>
            <p:nvPr/>
          </p:nvSpPr>
          <p:spPr>
            <a:xfrm>
              <a:off x="1174415" y="394730"/>
              <a:ext cx="12703" cy="36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7" y="0"/>
                  </a:moveTo>
                  <a:lnTo>
                    <a:pt x="5711" y="3924"/>
                  </a:lnTo>
                  <a:lnTo>
                    <a:pt x="3046" y="7917"/>
                  </a:lnTo>
                  <a:lnTo>
                    <a:pt x="888" y="12048"/>
                  </a:lnTo>
                  <a:lnTo>
                    <a:pt x="0" y="16382"/>
                  </a:lnTo>
                  <a:lnTo>
                    <a:pt x="0" y="21600"/>
                  </a:lnTo>
                  <a:lnTo>
                    <a:pt x="13483" y="21600"/>
                  </a:lnTo>
                  <a:lnTo>
                    <a:pt x="18174" y="17890"/>
                  </a:lnTo>
                  <a:lnTo>
                    <a:pt x="20586" y="13691"/>
                  </a:lnTo>
                  <a:lnTo>
                    <a:pt x="21472" y="9350"/>
                  </a:lnTo>
                  <a:lnTo>
                    <a:pt x="21600" y="744"/>
                  </a:lnTo>
                  <a:lnTo>
                    <a:pt x="8117" y="744"/>
                  </a:lnTo>
                  <a:lnTo>
                    <a:pt x="8117" y="0"/>
                  </a:lnTo>
                  <a:close/>
                </a:path>
              </a:pathLst>
            </a:custGeom>
            <a:solidFill>
              <a:srgbClr val="58101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8" name="Shape"/>
            <p:cNvSpPr/>
            <p:nvPr/>
          </p:nvSpPr>
          <p:spPr>
            <a:xfrm>
              <a:off x="1171303" y="418891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7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2005" y="19525"/>
                  </a:lnTo>
                  <a:lnTo>
                    <a:pt x="10431" y="18520"/>
                  </a:lnTo>
                  <a:lnTo>
                    <a:pt x="7173" y="18520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58171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03" name="object 185"/>
            <p:cNvGrpSpPr/>
            <p:nvPr/>
          </p:nvGrpSpPr>
          <p:grpSpPr>
            <a:xfrm>
              <a:off x="1153364" y="227839"/>
              <a:ext cx="89692" cy="35615"/>
              <a:chOff x="0" y="0"/>
              <a:chExt cx="89691" cy="35614"/>
            </a:xfrm>
          </p:grpSpPr>
          <p:sp>
            <p:nvSpPr>
              <p:cNvPr id="999" name="Shape"/>
              <p:cNvSpPr/>
              <p:nvPr/>
            </p:nvSpPr>
            <p:spPr>
              <a:xfrm>
                <a:off x="27405" y="22910"/>
                <a:ext cx="14951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6786"/>
                    </a:lnTo>
                    <a:lnTo>
                      <a:pt x="5396" y="19180"/>
                    </a:lnTo>
                    <a:lnTo>
                      <a:pt x="7193" y="21600"/>
                    </a:lnTo>
                    <a:lnTo>
                      <a:pt x="16186" y="21600"/>
                    </a:lnTo>
                    <a:lnTo>
                      <a:pt x="16186" y="4814"/>
                    </a:lnTo>
                    <a:lnTo>
                      <a:pt x="19801" y="241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0" name="Shape"/>
              <p:cNvSpPr/>
              <p:nvPr/>
            </p:nvSpPr>
            <p:spPr>
              <a:xfrm>
                <a:off x="0" y="14921"/>
                <a:ext cx="61928" cy="13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84" y="0"/>
                    </a:moveTo>
                    <a:lnTo>
                      <a:pt x="2605" y="0"/>
                    </a:lnTo>
                    <a:lnTo>
                      <a:pt x="1741" y="3936"/>
                    </a:lnTo>
                    <a:lnTo>
                      <a:pt x="1741" y="9830"/>
                    </a:lnTo>
                    <a:lnTo>
                      <a:pt x="868" y="13727"/>
                    </a:lnTo>
                    <a:lnTo>
                      <a:pt x="0" y="15705"/>
                    </a:lnTo>
                    <a:lnTo>
                      <a:pt x="0" y="21600"/>
                    </a:lnTo>
                    <a:lnTo>
                      <a:pt x="1741" y="21600"/>
                    </a:lnTo>
                    <a:lnTo>
                      <a:pt x="3039" y="17664"/>
                    </a:lnTo>
                    <a:lnTo>
                      <a:pt x="3477" y="15705"/>
                    </a:lnTo>
                    <a:lnTo>
                      <a:pt x="8686" y="15705"/>
                    </a:lnTo>
                    <a:lnTo>
                      <a:pt x="9559" y="13727"/>
                    </a:lnTo>
                    <a:lnTo>
                      <a:pt x="14773" y="13727"/>
                    </a:lnTo>
                    <a:lnTo>
                      <a:pt x="15203" y="11768"/>
                    </a:lnTo>
                    <a:lnTo>
                      <a:pt x="21414" y="11768"/>
                    </a:lnTo>
                    <a:lnTo>
                      <a:pt x="21600" y="5895"/>
                    </a:lnTo>
                    <a:lnTo>
                      <a:pt x="10428" y="5895"/>
                    </a:lnTo>
                    <a:lnTo>
                      <a:pt x="9125" y="3936"/>
                    </a:lnTo>
                    <a:lnTo>
                      <a:pt x="8253" y="3936"/>
                    </a:lnTo>
                    <a:lnTo>
                      <a:pt x="7384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1" name="Shape"/>
              <p:cNvSpPr/>
              <p:nvPr/>
            </p:nvSpPr>
            <p:spPr>
              <a:xfrm>
                <a:off x="37362" y="9829"/>
                <a:ext cx="2990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3" y="0"/>
                    </a:moveTo>
                    <a:lnTo>
                      <a:pt x="4496" y="5345"/>
                    </a:lnTo>
                    <a:lnTo>
                      <a:pt x="1808" y="16199"/>
                    </a:lnTo>
                    <a:lnTo>
                      <a:pt x="0" y="21600"/>
                    </a:lnTo>
                    <a:lnTo>
                      <a:pt x="17746" y="21600"/>
                    </a:lnTo>
                    <a:lnTo>
                      <a:pt x="18003" y="10798"/>
                    </a:lnTo>
                    <a:lnTo>
                      <a:pt x="21600" y="5345"/>
                    </a:lnTo>
                    <a:lnTo>
                      <a:pt x="9900" y="5345"/>
                    </a:lnTo>
                    <a:lnTo>
                      <a:pt x="7203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2" name="Shape"/>
              <p:cNvSpPr/>
              <p:nvPr/>
            </p:nvSpPr>
            <p:spPr>
              <a:xfrm>
                <a:off x="54813" y="0"/>
                <a:ext cx="34879" cy="14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79" y="0"/>
                    </a:moveTo>
                    <a:lnTo>
                      <a:pt x="15111" y="4267"/>
                    </a:lnTo>
                    <a:lnTo>
                      <a:pt x="10795" y="8543"/>
                    </a:lnTo>
                    <a:lnTo>
                      <a:pt x="6478" y="12149"/>
                    </a:lnTo>
                    <a:lnTo>
                      <a:pt x="2305" y="14412"/>
                    </a:lnTo>
                    <a:lnTo>
                      <a:pt x="0" y="14412"/>
                    </a:lnTo>
                    <a:lnTo>
                      <a:pt x="0" y="21600"/>
                    </a:lnTo>
                    <a:lnTo>
                      <a:pt x="12342" y="21600"/>
                    </a:lnTo>
                    <a:lnTo>
                      <a:pt x="13883" y="19817"/>
                    </a:lnTo>
                    <a:lnTo>
                      <a:pt x="13883" y="16214"/>
                    </a:lnTo>
                    <a:lnTo>
                      <a:pt x="14646" y="12592"/>
                    </a:lnTo>
                    <a:lnTo>
                      <a:pt x="15425" y="10790"/>
                    </a:lnTo>
                    <a:lnTo>
                      <a:pt x="20050" y="10790"/>
                    </a:lnTo>
                    <a:lnTo>
                      <a:pt x="21600" y="9008"/>
                    </a:lnTo>
                    <a:lnTo>
                      <a:pt x="21600" y="5386"/>
                    </a:lnTo>
                    <a:lnTo>
                      <a:pt x="20821" y="1782"/>
                    </a:lnTo>
                    <a:lnTo>
                      <a:pt x="19279" y="1782"/>
                    </a:lnTo>
                    <a:lnTo>
                      <a:pt x="19279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07" name="object 186"/>
            <p:cNvGrpSpPr/>
            <p:nvPr/>
          </p:nvGrpSpPr>
          <p:grpSpPr>
            <a:xfrm>
              <a:off x="1168800" y="235795"/>
              <a:ext cx="19259" cy="13950"/>
              <a:chOff x="-1" y="0"/>
              <a:chExt cx="19258" cy="13949"/>
            </a:xfrm>
          </p:grpSpPr>
          <p:sp>
            <p:nvSpPr>
              <p:cNvPr id="1004" name="Shape"/>
              <p:cNvSpPr/>
              <p:nvPr/>
            </p:nvSpPr>
            <p:spPr>
              <a:xfrm>
                <a:off x="2806" y="1244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02" y="0"/>
                    </a:moveTo>
                    <a:lnTo>
                      <a:pt x="0" y="0"/>
                    </a:lnTo>
                    <a:lnTo>
                      <a:pt x="6202" y="21600"/>
                    </a:lnTo>
                    <a:lnTo>
                      <a:pt x="18538" y="21600"/>
                    </a:lnTo>
                    <a:lnTo>
                      <a:pt x="21600" y="18011"/>
                    </a:lnTo>
                    <a:lnTo>
                      <a:pt x="6202" y="0"/>
                    </a:lnTo>
                    <a:close/>
                  </a:path>
                </a:pathLst>
              </a:custGeom>
              <a:solidFill>
                <a:srgbClr val="1139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5" name="Triangle"/>
              <p:cNvSpPr/>
              <p:nvPr/>
            </p:nvSpPr>
            <p:spPr>
              <a:xfrm>
                <a:off x="6553" y="1244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8011"/>
                    </a:lnTo>
                    <a:lnTo>
                      <a:pt x="432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39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6" name="Triangle"/>
              <p:cNvSpPr/>
              <p:nvPr/>
            </p:nvSpPr>
            <p:spPr>
              <a:xfrm>
                <a:off x="-2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39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13" name="object 187"/>
            <p:cNvGrpSpPr/>
            <p:nvPr/>
          </p:nvGrpSpPr>
          <p:grpSpPr>
            <a:xfrm>
              <a:off x="1148386" y="170542"/>
              <a:ext cx="61040" cy="35622"/>
              <a:chOff x="0" y="0"/>
              <a:chExt cx="61039" cy="35621"/>
            </a:xfrm>
          </p:grpSpPr>
          <p:sp>
            <p:nvSpPr>
              <p:cNvPr id="1008" name="Shape"/>
              <p:cNvSpPr/>
              <p:nvPr/>
            </p:nvSpPr>
            <p:spPr>
              <a:xfrm>
                <a:off x="29894" y="22917"/>
                <a:ext cx="12981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357" y="21600"/>
                    </a:lnTo>
                    <a:lnTo>
                      <a:pt x="1864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C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9" name="Shape"/>
              <p:cNvSpPr/>
              <p:nvPr/>
            </p:nvSpPr>
            <p:spPr>
              <a:xfrm>
                <a:off x="11213" y="19792"/>
                <a:ext cx="3610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81" y="3595"/>
                    </a:lnTo>
                    <a:lnTo>
                      <a:pt x="1481" y="7224"/>
                    </a:lnTo>
                    <a:lnTo>
                      <a:pt x="7446" y="21600"/>
                    </a:lnTo>
                    <a:lnTo>
                      <a:pt x="11176" y="10819"/>
                    </a:lnTo>
                    <a:lnTo>
                      <a:pt x="18940" y="10819"/>
                    </a:lnTo>
                    <a:lnTo>
                      <a:pt x="19366" y="35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C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0" name="Shape"/>
              <p:cNvSpPr/>
              <p:nvPr/>
            </p:nvSpPr>
            <p:spPr>
              <a:xfrm>
                <a:off x="0" y="2475"/>
                <a:ext cx="58538" cy="23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7" y="0"/>
                    </a:moveTo>
                    <a:lnTo>
                      <a:pt x="1228" y="0"/>
                    </a:lnTo>
                    <a:lnTo>
                      <a:pt x="918" y="382"/>
                    </a:lnTo>
                    <a:lnTo>
                      <a:pt x="918" y="7961"/>
                    </a:lnTo>
                    <a:lnTo>
                      <a:pt x="0" y="11379"/>
                    </a:lnTo>
                    <a:lnTo>
                      <a:pt x="0" y="13639"/>
                    </a:lnTo>
                    <a:lnTo>
                      <a:pt x="918" y="14786"/>
                    </a:lnTo>
                    <a:lnTo>
                      <a:pt x="2755" y="18181"/>
                    </a:lnTo>
                    <a:lnTo>
                      <a:pt x="17462" y="18181"/>
                    </a:lnTo>
                    <a:lnTo>
                      <a:pt x="17462" y="21600"/>
                    </a:lnTo>
                    <a:lnTo>
                      <a:pt x="21600" y="21600"/>
                    </a:lnTo>
                    <a:lnTo>
                      <a:pt x="21600" y="10244"/>
                    </a:lnTo>
                    <a:lnTo>
                      <a:pt x="10568" y="10244"/>
                    </a:lnTo>
                    <a:lnTo>
                      <a:pt x="9195" y="7961"/>
                    </a:lnTo>
                    <a:lnTo>
                      <a:pt x="8735" y="6825"/>
                    </a:lnTo>
                    <a:lnTo>
                      <a:pt x="4592" y="6825"/>
                    </a:lnTo>
                    <a:lnTo>
                      <a:pt x="4138" y="3419"/>
                    </a:lnTo>
                    <a:lnTo>
                      <a:pt x="3215" y="1147"/>
                    </a:lnTo>
                    <a:lnTo>
                      <a:pt x="1837" y="0"/>
                    </a:lnTo>
                    <a:close/>
                  </a:path>
                </a:pathLst>
              </a:custGeom>
              <a:solidFill>
                <a:srgbClr val="0C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1" name="Shape"/>
              <p:cNvSpPr/>
              <p:nvPr/>
            </p:nvSpPr>
            <p:spPr>
              <a:xfrm>
                <a:off x="28637" y="0"/>
                <a:ext cx="18685" cy="13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43" y="0"/>
                    </a:moveTo>
                    <a:lnTo>
                      <a:pt x="10088" y="0"/>
                    </a:lnTo>
                    <a:lnTo>
                      <a:pt x="7210" y="1940"/>
                    </a:lnTo>
                    <a:lnTo>
                      <a:pt x="5756" y="7847"/>
                    </a:lnTo>
                    <a:lnTo>
                      <a:pt x="2893" y="9809"/>
                    </a:lnTo>
                    <a:lnTo>
                      <a:pt x="0" y="1371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843" y="15694"/>
                    </a:lnTo>
                    <a:lnTo>
                      <a:pt x="15843" y="0"/>
                    </a:lnTo>
                    <a:close/>
                  </a:path>
                </a:pathLst>
              </a:custGeom>
              <a:solidFill>
                <a:srgbClr val="0C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2" name="Shape"/>
              <p:cNvSpPr/>
              <p:nvPr/>
            </p:nvSpPr>
            <p:spPr>
              <a:xfrm>
                <a:off x="47319" y="4235"/>
                <a:ext cx="1372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40" y="0"/>
                    </a:moveTo>
                    <a:lnTo>
                      <a:pt x="5899" y="0"/>
                    </a:lnTo>
                    <a:lnTo>
                      <a:pt x="5899" y="12934"/>
                    </a:lnTo>
                    <a:lnTo>
                      <a:pt x="0" y="21600"/>
                    </a:lnTo>
                    <a:lnTo>
                      <a:pt x="17660" y="21600"/>
                    </a:lnTo>
                    <a:lnTo>
                      <a:pt x="21600" y="17246"/>
                    </a:lnTo>
                    <a:lnTo>
                      <a:pt x="19639" y="8621"/>
                    </a:lnTo>
                    <a:lnTo>
                      <a:pt x="17660" y="4267"/>
                    </a:lnTo>
                    <a:lnTo>
                      <a:pt x="13740" y="0"/>
                    </a:lnTo>
                    <a:close/>
                  </a:path>
                </a:pathLst>
              </a:custGeom>
              <a:solidFill>
                <a:srgbClr val="0C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14" name="object 189"/>
            <p:cNvSpPr/>
            <p:nvPr/>
          </p:nvSpPr>
          <p:spPr>
            <a:xfrm>
              <a:off x="1201198" y="18992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7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1265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25" name="object 190"/>
            <p:cNvGrpSpPr/>
            <p:nvPr/>
          </p:nvGrpSpPr>
          <p:grpSpPr>
            <a:xfrm>
              <a:off x="1097306" y="364833"/>
              <a:ext cx="174388" cy="36257"/>
              <a:chOff x="0" y="-1"/>
              <a:chExt cx="174387" cy="36256"/>
            </a:xfrm>
          </p:grpSpPr>
          <p:sp>
            <p:nvSpPr>
              <p:cNvPr id="1015" name="Shape"/>
              <p:cNvSpPr/>
              <p:nvPr/>
            </p:nvSpPr>
            <p:spPr>
              <a:xfrm>
                <a:off x="119570" y="23551"/>
                <a:ext cx="1745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10" y="0"/>
                    </a:moveTo>
                    <a:lnTo>
                      <a:pt x="0" y="0"/>
                    </a:lnTo>
                    <a:lnTo>
                      <a:pt x="4638" y="21600"/>
                    </a:lnTo>
                    <a:lnTo>
                      <a:pt x="18503" y="21600"/>
                    </a:lnTo>
                    <a:lnTo>
                      <a:pt x="21600" y="14376"/>
                    </a:lnTo>
                    <a:lnTo>
                      <a:pt x="18503" y="10781"/>
                    </a:lnTo>
                    <a:lnTo>
                      <a:pt x="18503" y="3557"/>
                    </a:lnTo>
                    <a:lnTo>
                      <a:pt x="20810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6" name="Shape"/>
              <p:cNvSpPr/>
              <p:nvPr/>
            </p:nvSpPr>
            <p:spPr>
              <a:xfrm>
                <a:off x="41121" y="21684"/>
                <a:ext cx="697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40" y="0"/>
                    </a:moveTo>
                    <a:lnTo>
                      <a:pt x="0" y="0"/>
                    </a:lnTo>
                    <a:lnTo>
                      <a:pt x="1927" y="3082"/>
                    </a:lnTo>
                    <a:lnTo>
                      <a:pt x="1927" y="21600"/>
                    </a:lnTo>
                    <a:lnTo>
                      <a:pt x="4625" y="21600"/>
                    </a:lnTo>
                    <a:lnTo>
                      <a:pt x="5396" y="18488"/>
                    </a:lnTo>
                    <a:lnTo>
                      <a:pt x="6171" y="9212"/>
                    </a:lnTo>
                    <a:lnTo>
                      <a:pt x="21600" y="9212"/>
                    </a:lnTo>
                    <a:lnTo>
                      <a:pt x="21600" y="7615"/>
                    </a:lnTo>
                    <a:lnTo>
                      <a:pt x="18935" y="7615"/>
                    </a:lnTo>
                    <a:lnTo>
                      <a:pt x="15040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7" name="Shape"/>
              <p:cNvSpPr/>
              <p:nvPr/>
            </p:nvSpPr>
            <p:spPr>
              <a:xfrm>
                <a:off x="18693" y="9968"/>
                <a:ext cx="70997" cy="2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68" y="0"/>
                    </a:moveTo>
                    <a:lnTo>
                      <a:pt x="10611" y="3810"/>
                    </a:lnTo>
                    <a:lnTo>
                      <a:pt x="10232" y="5079"/>
                    </a:lnTo>
                    <a:lnTo>
                      <a:pt x="9092" y="7632"/>
                    </a:lnTo>
                    <a:lnTo>
                      <a:pt x="1136" y="7632"/>
                    </a:lnTo>
                    <a:lnTo>
                      <a:pt x="1136" y="16520"/>
                    </a:lnTo>
                    <a:lnTo>
                      <a:pt x="0" y="19061"/>
                    </a:lnTo>
                    <a:lnTo>
                      <a:pt x="382" y="21600"/>
                    </a:lnTo>
                    <a:lnTo>
                      <a:pt x="3791" y="21600"/>
                    </a:lnTo>
                    <a:lnTo>
                      <a:pt x="6824" y="13981"/>
                    </a:lnTo>
                    <a:lnTo>
                      <a:pt x="21600" y="13981"/>
                    </a:lnTo>
                    <a:lnTo>
                      <a:pt x="20843" y="12698"/>
                    </a:lnTo>
                    <a:lnTo>
                      <a:pt x="21207" y="11477"/>
                    </a:lnTo>
                    <a:lnTo>
                      <a:pt x="15203" y="11477"/>
                    </a:lnTo>
                    <a:lnTo>
                      <a:pt x="12886" y="8902"/>
                    </a:lnTo>
                    <a:lnTo>
                      <a:pt x="12125" y="6349"/>
                    </a:lnTo>
                    <a:lnTo>
                      <a:pt x="11368" y="2553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8" name="Triangle"/>
              <p:cNvSpPr/>
              <p:nvPr/>
            </p:nvSpPr>
            <p:spPr>
              <a:xfrm>
                <a:off x="136277" y="19805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24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9" name="Shape"/>
              <p:cNvSpPr/>
              <p:nvPr/>
            </p:nvSpPr>
            <p:spPr>
              <a:xfrm>
                <a:off x="149146" y="19805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661" y="21600"/>
                    </a:lnTo>
                    <a:lnTo>
                      <a:pt x="19055" y="1085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0" name="Shape"/>
              <p:cNvSpPr/>
              <p:nvPr/>
            </p:nvSpPr>
            <p:spPr>
              <a:xfrm>
                <a:off x="102264" y="16371"/>
                <a:ext cx="5843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58" y="0"/>
                    </a:moveTo>
                    <a:lnTo>
                      <a:pt x="4804" y="6769"/>
                    </a:lnTo>
                    <a:lnTo>
                      <a:pt x="2835" y="16689"/>
                    </a:lnTo>
                    <a:lnTo>
                      <a:pt x="0" y="21600"/>
                    </a:lnTo>
                    <a:lnTo>
                      <a:pt x="3182" y="21600"/>
                    </a:lnTo>
                    <a:lnTo>
                      <a:pt x="3182" y="20026"/>
                    </a:lnTo>
                    <a:lnTo>
                      <a:pt x="12613" y="20026"/>
                    </a:lnTo>
                    <a:lnTo>
                      <a:pt x="13308" y="16689"/>
                    </a:lnTo>
                    <a:lnTo>
                      <a:pt x="20982" y="16689"/>
                    </a:lnTo>
                    <a:lnTo>
                      <a:pt x="21600" y="9979"/>
                    </a:lnTo>
                    <a:lnTo>
                      <a:pt x="9163" y="9979"/>
                    </a:lnTo>
                    <a:lnTo>
                      <a:pt x="9756" y="6769"/>
                    </a:lnTo>
                    <a:lnTo>
                      <a:pt x="8270" y="6769"/>
                    </a:lnTo>
                    <a:lnTo>
                      <a:pt x="6858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1" name="Shape"/>
              <p:cNvSpPr/>
              <p:nvPr/>
            </p:nvSpPr>
            <p:spPr>
              <a:xfrm>
                <a:off x="127050" y="11093"/>
                <a:ext cx="4173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58" y="0"/>
                    </a:moveTo>
                    <a:lnTo>
                      <a:pt x="6448" y="0"/>
                    </a:lnTo>
                    <a:lnTo>
                      <a:pt x="2583" y="13517"/>
                    </a:lnTo>
                    <a:lnTo>
                      <a:pt x="0" y="21600"/>
                    </a:lnTo>
                    <a:lnTo>
                      <a:pt x="1864" y="19000"/>
                    </a:lnTo>
                    <a:lnTo>
                      <a:pt x="17413" y="19000"/>
                    </a:lnTo>
                    <a:lnTo>
                      <a:pt x="17413" y="13517"/>
                    </a:lnTo>
                    <a:lnTo>
                      <a:pt x="16118" y="13517"/>
                    </a:lnTo>
                    <a:lnTo>
                      <a:pt x="16118" y="8083"/>
                    </a:lnTo>
                    <a:lnTo>
                      <a:pt x="21278" y="8083"/>
                    </a:lnTo>
                    <a:lnTo>
                      <a:pt x="21558" y="5728"/>
                    </a:lnTo>
                    <a:lnTo>
                      <a:pt x="21600" y="5378"/>
                    </a:lnTo>
                    <a:lnTo>
                      <a:pt x="12253" y="5378"/>
                    </a:lnTo>
                    <a:lnTo>
                      <a:pt x="10958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2" name="Triangle"/>
              <p:cNvSpPr/>
              <p:nvPr/>
            </p:nvSpPr>
            <p:spPr>
              <a:xfrm>
                <a:off x="10476" y="1172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7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3" name="Shape"/>
              <p:cNvSpPr/>
              <p:nvPr/>
            </p:nvSpPr>
            <p:spPr>
              <a:xfrm>
                <a:off x="-1" y="5485"/>
                <a:ext cx="4858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2" y="0"/>
                    </a:moveTo>
                    <a:lnTo>
                      <a:pt x="0" y="0"/>
                    </a:lnTo>
                    <a:lnTo>
                      <a:pt x="559" y="4814"/>
                    </a:lnTo>
                    <a:lnTo>
                      <a:pt x="1666" y="7209"/>
                    </a:lnTo>
                    <a:lnTo>
                      <a:pt x="1666" y="9783"/>
                    </a:lnTo>
                    <a:lnTo>
                      <a:pt x="1748" y="9783"/>
                    </a:lnTo>
                    <a:lnTo>
                      <a:pt x="2772" y="12023"/>
                    </a:lnTo>
                    <a:lnTo>
                      <a:pt x="2772" y="21600"/>
                    </a:lnTo>
                    <a:lnTo>
                      <a:pt x="21600" y="21600"/>
                    </a:lnTo>
                    <a:lnTo>
                      <a:pt x="16843" y="21259"/>
                    </a:lnTo>
                    <a:lnTo>
                      <a:pt x="10943" y="17096"/>
                    </a:lnTo>
                    <a:lnTo>
                      <a:pt x="5250" y="9783"/>
                    </a:lnTo>
                    <a:lnTo>
                      <a:pt x="1112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4" name="Shape"/>
              <p:cNvSpPr/>
              <p:nvPr/>
            </p:nvSpPr>
            <p:spPr>
              <a:xfrm>
                <a:off x="150724" y="-2"/>
                <a:ext cx="23664" cy="14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328" y="0"/>
                    </a:lnTo>
                    <a:lnTo>
                      <a:pt x="14065" y="4133"/>
                    </a:lnTo>
                    <a:lnTo>
                      <a:pt x="8803" y="11474"/>
                    </a:lnTo>
                    <a:lnTo>
                      <a:pt x="3972" y="18479"/>
                    </a:lnTo>
                    <a:lnTo>
                      <a:pt x="0" y="21600"/>
                    </a:lnTo>
                    <a:lnTo>
                      <a:pt x="16488" y="21600"/>
                    </a:lnTo>
                    <a:lnTo>
                      <a:pt x="17055" y="19802"/>
                    </a:lnTo>
                    <a:lnTo>
                      <a:pt x="19242" y="16340"/>
                    </a:lnTo>
                    <a:lnTo>
                      <a:pt x="19328" y="12607"/>
                    </a:lnTo>
                    <a:lnTo>
                      <a:pt x="21600" y="899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26" name="object 192"/>
            <p:cNvSpPr/>
            <p:nvPr/>
          </p:nvSpPr>
          <p:spPr>
            <a:xfrm>
              <a:off x="1235451" y="37344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341"/>
                  </a:lnTo>
                  <a:lnTo>
                    <a:pt x="0" y="21600"/>
                  </a:lnTo>
                  <a:lnTo>
                    <a:pt x="21600" y="534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D42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29" name="object 193"/>
            <p:cNvGrpSpPr/>
            <p:nvPr/>
          </p:nvGrpSpPr>
          <p:grpSpPr>
            <a:xfrm>
              <a:off x="1158538" y="377793"/>
              <a:ext cx="17067" cy="14567"/>
              <a:chOff x="0" y="0"/>
              <a:chExt cx="17066" cy="14566"/>
            </a:xfrm>
          </p:grpSpPr>
          <p:sp>
            <p:nvSpPr>
              <p:cNvPr id="1027" name="Shape"/>
              <p:cNvSpPr/>
              <p:nvPr/>
            </p:nvSpPr>
            <p:spPr>
              <a:xfrm>
                <a:off x="4362" y="1860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99" y="0"/>
                    </a:moveTo>
                    <a:lnTo>
                      <a:pt x="0" y="0"/>
                    </a:lnTo>
                    <a:lnTo>
                      <a:pt x="1666" y="10800"/>
                    </a:lnTo>
                    <a:lnTo>
                      <a:pt x="8299" y="21600"/>
                    </a:lnTo>
                    <a:lnTo>
                      <a:pt x="21600" y="21600"/>
                    </a:lnTo>
                    <a:lnTo>
                      <a:pt x="8299" y="0"/>
                    </a:lnTo>
                    <a:close/>
                  </a:path>
                </a:pathLst>
              </a:custGeom>
              <a:solidFill>
                <a:srgbClr val="0D29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8" name="Triangle"/>
              <p:cNvSpPr/>
              <p:nvPr/>
            </p:nvSpPr>
            <p:spPr>
              <a:xfrm>
                <a:off x="0" y="-2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29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39" name="object 194"/>
            <p:cNvGrpSpPr/>
            <p:nvPr/>
          </p:nvGrpSpPr>
          <p:grpSpPr>
            <a:xfrm>
              <a:off x="1116001" y="212135"/>
              <a:ext cx="124676" cy="41972"/>
              <a:chOff x="0" y="0"/>
              <a:chExt cx="124675" cy="41971"/>
            </a:xfrm>
          </p:grpSpPr>
          <p:sp>
            <p:nvSpPr>
              <p:cNvPr id="1030" name="Shape"/>
              <p:cNvSpPr/>
              <p:nvPr/>
            </p:nvSpPr>
            <p:spPr>
              <a:xfrm>
                <a:off x="16179" y="29267"/>
                <a:ext cx="7099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40" y="8107"/>
                    </a:lnTo>
                    <a:lnTo>
                      <a:pt x="383" y="10827"/>
                    </a:lnTo>
                    <a:lnTo>
                      <a:pt x="383" y="18878"/>
                    </a:lnTo>
                    <a:lnTo>
                      <a:pt x="0" y="21600"/>
                    </a:lnTo>
                    <a:lnTo>
                      <a:pt x="2276" y="21600"/>
                    </a:lnTo>
                    <a:lnTo>
                      <a:pt x="3033" y="13521"/>
                    </a:lnTo>
                    <a:lnTo>
                      <a:pt x="5688" y="13521"/>
                    </a:lnTo>
                    <a:lnTo>
                      <a:pt x="5688" y="10827"/>
                    </a:lnTo>
                    <a:lnTo>
                      <a:pt x="6445" y="5414"/>
                    </a:lnTo>
                    <a:lnTo>
                      <a:pt x="21600" y="54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05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1" name="Triangle"/>
              <p:cNvSpPr/>
              <p:nvPr/>
            </p:nvSpPr>
            <p:spPr>
              <a:xfrm>
                <a:off x="6717" y="2490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300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05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2" name="Shape"/>
              <p:cNvSpPr/>
              <p:nvPr/>
            </p:nvSpPr>
            <p:spPr>
              <a:xfrm>
                <a:off x="-1" y="6978"/>
                <a:ext cx="118332" cy="2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30" y="0"/>
                    </a:moveTo>
                    <a:lnTo>
                      <a:pt x="4773" y="0"/>
                    </a:lnTo>
                    <a:lnTo>
                      <a:pt x="4773" y="3411"/>
                    </a:lnTo>
                    <a:lnTo>
                      <a:pt x="454" y="3411"/>
                    </a:lnTo>
                    <a:lnTo>
                      <a:pt x="454" y="7970"/>
                    </a:lnTo>
                    <a:lnTo>
                      <a:pt x="0" y="9095"/>
                    </a:lnTo>
                    <a:lnTo>
                      <a:pt x="0" y="10231"/>
                    </a:lnTo>
                    <a:lnTo>
                      <a:pt x="229" y="12517"/>
                    </a:lnTo>
                    <a:lnTo>
                      <a:pt x="454" y="12517"/>
                    </a:lnTo>
                    <a:lnTo>
                      <a:pt x="909" y="14779"/>
                    </a:lnTo>
                    <a:lnTo>
                      <a:pt x="909" y="18201"/>
                    </a:lnTo>
                    <a:lnTo>
                      <a:pt x="1136" y="20475"/>
                    </a:lnTo>
                    <a:lnTo>
                      <a:pt x="1365" y="21600"/>
                    </a:lnTo>
                    <a:lnTo>
                      <a:pt x="16597" y="21600"/>
                    </a:lnTo>
                    <a:lnTo>
                      <a:pt x="17827" y="20024"/>
                    </a:lnTo>
                    <a:lnTo>
                      <a:pt x="19099" y="17485"/>
                    </a:lnTo>
                    <a:lnTo>
                      <a:pt x="20349" y="14779"/>
                    </a:lnTo>
                    <a:lnTo>
                      <a:pt x="21600" y="12517"/>
                    </a:lnTo>
                    <a:lnTo>
                      <a:pt x="21600" y="5684"/>
                    </a:lnTo>
                    <a:lnTo>
                      <a:pt x="10912" y="5684"/>
                    </a:lnTo>
                    <a:lnTo>
                      <a:pt x="10611" y="4930"/>
                    </a:lnTo>
                    <a:lnTo>
                      <a:pt x="10460" y="3782"/>
                    </a:lnTo>
                    <a:lnTo>
                      <a:pt x="10460" y="2262"/>
                    </a:lnTo>
                    <a:lnTo>
                      <a:pt x="7275" y="2262"/>
                    </a:lnTo>
                    <a:lnTo>
                      <a:pt x="7048" y="1137"/>
                    </a:lnTo>
                    <a:lnTo>
                      <a:pt x="5455" y="1137"/>
                    </a:lnTo>
                    <a:lnTo>
                      <a:pt x="5230" y="0"/>
                    </a:lnTo>
                    <a:close/>
                  </a:path>
                </a:pathLst>
              </a:custGeom>
              <a:solidFill>
                <a:srgbClr val="105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3" name="Shape"/>
              <p:cNvSpPr/>
              <p:nvPr/>
            </p:nvSpPr>
            <p:spPr>
              <a:xfrm>
                <a:off x="68504" y="3740"/>
                <a:ext cx="5354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22" y="0"/>
                    </a:moveTo>
                    <a:lnTo>
                      <a:pt x="3013" y="0"/>
                    </a:lnTo>
                    <a:lnTo>
                      <a:pt x="1512" y="8594"/>
                    </a:lnTo>
                    <a:lnTo>
                      <a:pt x="0" y="21600"/>
                    </a:lnTo>
                    <a:lnTo>
                      <a:pt x="20099" y="21600"/>
                    </a:lnTo>
                    <a:lnTo>
                      <a:pt x="21600" y="12961"/>
                    </a:lnTo>
                    <a:lnTo>
                      <a:pt x="12562" y="12961"/>
                    </a:lnTo>
                    <a:lnTo>
                      <a:pt x="12224" y="8594"/>
                    </a:lnTo>
                    <a:lnTo>
                      <a:pt x="7531" y="8594"/>
                    </a:lnTo>
                    <a:lnTo>
                      <a:pt x="6532" y="4321"/>
                    </a:lnTo>
                    <a:lnTo>
                      <a:pt x="5528" y="4321"/>
                    </a:lnTo>
                    <a:lnTo>
                      <a:pt x="4022" y="0"/>
                    </a:lnTo>
                    <a:close/>
                  </a:path>
                </a:pathLst>
              </a:custGeom>
              <a:solidFill>
                <a:srgbClr val="105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4" name="Shape"/>
              <p:cNvSpPr/>
              <p:nvPr/>
            </p:nvSpPr>
            <p:spPr>
              <a:xfrm>
                <a:off x="4978" y="622"/>
                <a:ext cx="1868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93" y="0"/>
                    </a:moveTo>
                    <a:lnTo>
                      <a:pt x="0" y="0"/>
                    </a:lnTo>
                    <a:lnTo>
                      <a:pt x="0" y="10817"/>
                    </a:lnTo>
                    <a:lnTo>
                      <a:pt x="2893" y="21600"/>
                    </a:lnTo>
                    <a:lnTo>
                      <a:pt x="21600" y="21600"/>
                    </a:lnTo>
                    <a:lnTo>
                      <a:pt x="20176" y="17967"/>
                    </a:lnTo>
                    <a:lnTo>
                      <a:pt x="18721" y="14413"/>
                    </a:lnTo>
                    <a:lnTo>
                      <a:pt x="7195" y="14413"/>
                    </a:lnTo>
                    <a:lnTo>
                      <a:pt x="4317" y="10817"/>
                    </a:lnTo>
                    <a:lnTo>
                      <a:pt x="2893" y="0"/>
                    </a:lnTo>
                    <a:close/>
                  </a:path>
                </a:pathLst>
              </a:custGeom>
              <a:solidFill>
                <a:srgbClr val="105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5" name="Shape"/>
              <p:cNvSpPr/>
              <p:nvPr/>
            </p:nvSpPr>
            <p:spPr>
              <a:xfrm>
                <a:off x="100134" y="1873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18" y="0"/>
                    </a:moveTo>
                    <a:lnTo>
                      <a:pt x="9276" y="0"/>
                    </a:lnTo>
                    <a:lnTo>
                      <a:pt x="0" y="54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518" y="0"/>
                    </a:lnTo>
                    <a:close/>
                  </a:path>
                </a:pathLst>
              </a:custGeom>
              <a:solidFill>
                <a:srgbClr val="105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6" name="Shape"/>
              <p:cNvSpPr/>
              <p:nvPr/>
            </p:nvSpPr>
            <p:spPr>
              <a:xfrm>
                <a:off x="111972" y="1873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23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05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7" name="Shape"/>
              <p:cNvSpPr/>
              <p:nvPr/>
            </p:nvSpPr>
            <p:spPr>
              <a:xfrm>
                <a:off x="38487" y="124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82" y="0"/>
                    </a:moveTo>
                    <a:lnTo>
                      <a:pt x="8118" y="7227"/>
                    </a:lnTo>
                    <a:lnTo>
                      <a:pt x="5421" y="1445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482" y="7227"/>
                    </a:lnTo>
                    <a:lnTo>
                      <a:pt x="13482" y="0"/>
                    </a:lnTo>
                    <a:close/>
                  </a:path>
                </a:pathLst>
              </a:custGeom>
              <a:solidFill>
                <a:srgbClr val="105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8" name="Shape"/>
              <p:cNvSpPr/>
              <p:nvPr/>
            </p:nvSpPr>
            <p:spPr>
              <a:xfrm>
                <a:off x="27895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70" y="0"/>
                    </a:moveTo>
                    <a:lnTo>
                      <a:pt x="6192" y="0"/>
                    </a:lnTo>
                    <a:lnTo>
                      <a:pt x="6192" y="1442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470" y="0"/>
                    </a:lnTo>
                    <a:close/>
                  </a:path>
                </a:pathLst>
              </a:custGeom>
              <a:solidFill>
                <a:srgbClr val="105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40" name="object 196"/>
            <p:cNvSpPr/>
            <p:nvPr/>
          </p:nvSpPr>
          <p:spPr>
            <a:xfrm>
              <a:off x="1142651" y="23704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4402"/>
                  </a:lnTo>
                  <a:lnTo>
                    <a:pt x="14421" y="21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04A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1" name="object 197"/>
            <p:cNvSpPr/>
            <p:nvPr/>
          </p:nvSpPr>
          <p:spPr>
            <a:xfrm>
              <a:off x="1144526" y="23766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54" y="0"/>
                  </a:lnTo>
                  <a:lnTo>
                    <a:pt x="12618" y="7164"/>
                  </a:lnTo>
                  <a:lnTo>
                    <a:pt x="7216" y="10800"/>
                  </a:ln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D59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2" name="object 198"/>
            <p:cNvSpPr/>
            <p:nvPr/>
          </p:nvSpPr>
          <p:spPr>
            <a:xfrm>
              <a:off x="1201198" y="21525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744"/>
                  </a:lnTo>
                  <a:lnTo>
                    <a:pt x="717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B6B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47" name="object 199"/>
            <p:cNvGrpSpPr/>
            <p:nvPr/>
          </p:nvGrpSpPr>
          <p:grpSpPr>
            <a:xfrm>
              <a:off x="1094830" y="252616"/>
              <a:ext cx="174376" cy="44976"/>
              <a:chOff x="0" y="0"/>
              <a:chExt cx="174375" cy="44975"/>
            </a:xfrm>
          </p:grpSpPr>
          <p:sp>
            <p:nvSpPr>
              <p:cNvPr id="1043" name="Shape"/>
              <p:cNvSpPr/>
              <p:nvPr/>
            </p:nvSpPr>
            <p:spPr>
              <a:xfrm>
                <a:off x="-1" y="3872"/>
                <a:ext cx="173119" cy="41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6" y="0"/>
                    </a:moveTo>
                    <a:lnTo>
                      <a:pt x="0" y="1302"/>
                    </a:lnTo>
                    <a:lnTo>
                      <a:pt x="0" y="2610"/>
                    </a:lnTo>
                    <a:lnTo>
                      <a:pt x="466" y="4573"/>
                    </a:lnTo>
                    <a:lnTo>
                      <a:pt x="258" y="5013"/>
                    </a:lnTo>
                    <a:lnTo>
                      <a:pt x="154" y="5667"/>
                    </a:lnTo>
                    <a:lnTo>
                      <a:pt x="154" y="6541"/>
                    </a:lnTo>
                    <a:lnTo>
                      <a:pt x="309" y="7843"/>
                    </a:lnTo>
                    <a:lnTo>
                      <a:pt x="621" y="9158"/>
                    </a:lnTo>
                    <a:lnTo>
                      <a:pt x="933" y="9812"/>
                    </a:lnTo>
                    <a:lnTo>
                      <a:pt x="621" y="10467"/>
                    </a:lnTo>
                    <a:lnTo>
                      <a:pt x="621" y="12429"/>
                    </a:lnTo>
                    <a:lnTo>
                      <a:pt x="940" y="15102"/>
                    </a:lnTo>
                    <a:lnTo>
                      <a:pt x="3575" y="15102"/>
                    </a:lnTo>
                    <a:lnTo>
                      <a:pt x="3575" y="16360"/>
                    </a:lnTo>
                    <a:lnTo>
                      <a:pt x="3263" y="17014"/>
                    </a:lnTo>
                    <a:lnTo>
                      <a:pt x="3263" y="20285"/>
                    </a:lnTo>
                    <a:lnTo>
                      <a:pt x="2952" y="20285"/>
                    </a:lnTo>
                    <a:lnTo>
                      <a:pt x="3575" y="21600"/>
                    </a:lnTo>
                    <a:lnTo>
                      <a:pt x="4196" y="19631"/>
                    </a:lnTo>
                    <a:lnTo>
                      <a:pt x="5128" y="19631"/>
                    </a:lnTo>
                    <a:lnTo>
                      <a:pt x="5440" y="18323"/>
                    </a:lnTo>
                    <a:lnTo>
                      <a:pt x="6216" y="18323"/>
                    </a:lnTo>
                    <a:lnTo>
                      <a:pt x="6216" y="17014"/>
                    </a:lnTo>
                    <a:lnTo>
                      <a:pt x="6370" y="15699"/>
                    </a:lnTo>
                    <a:lnTo>
                      <a:pt x="14831" y="15699"/>
                    </a:lnTo>
                    <a:lnTo>
                      <a:pt x="15676" y="15295"/>
                    </a:lnTo>
                    <a:lnTo>
                      <a:pt x="16820" y="15102"/>
                    </a:lnTo>
                    <a:lnTo>
                      <a:pt x="17716" y="13744"/>
                    </a:lnTo>
                    <a:lnTo>
                      <a:pt x="19892" y="13744"/>
                    </a:lnTo>
                    <a:lnTo>
                      <a:pt x="19892" y="13083"/>
                    </a:lnTo>
                    <a:lnTo>
                      <a:pt x="20047" y="11775"/>
                    </a:lnTo>
                    <a:lnTo>
                      <a:pt x="20980" y="11775"/>
                    </a:lnTo>
                    <a:lnTo>
                      <a:pt x="21600" y="10467"/>
                    </a:lnTo>
                    <a:lnTo>
                      <a:pt x="21446" y="9158"/>
                    </a:lnTo>
                    <a:lnTo>
                      <a:pt x="21136" y="9158"/>
                    </a:lnTo>
                    <a:lnTo>
                      <a:pt x="20824" y="8504"/>
                    </a:lnTo>
                    <a:lnTo>
                      <a:pt x="21136" y="7196"/>
                    </a:lnTo>
                    <a:lnTo>
                      <a:pt x="20824" y="7196"/>
                    </a:lnTo>
                    <a:lnTo>
                      <a:pt x="21136" y="6541"/>
                    </a:lnTo>
                    <a:lnTo>
                      <a:pt x="21239" y="5887"/>
                    </a:lnTo>
                    <a:lnTo>
                      <a:pt x="7926" y="5887"/>
                    </a:lnTo>
                    <a:lnTo>
                      <a:pt x="7459" y="4573"/>
                    </a:lnTo>
                    <a:lnTo>
                      <a:pt x="5440" y="4573"/>
                    </a:lnTo>
                    <a:lnTo>
                      <a:pt x="5205" y="3918"/>
                    </a:lnTo>
                    <a:lnTo>
                      <a:pt x="2952" y="3918"/>
                    </a:lnTo>
                    <a:lnTo>
                      <a:pt x="2486" y="3271"/>
                    </a:lnTo>
                    <a:lnTo>
                      <a:pt x="2331" y="1956"/>
                    </a:lnTo>
                    <a:lnTo>
                      <a:pt x="1398" y="1956"/>
                    </a:lnTo>
                    <a:lnTo>
                      <a:pt x="1242" y="1302"/>
                    </a:lnTo>
                    <a:lnTo>
                      <a:pt x="933" y="641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0D55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4" name="Shape"/>
              <p:cNvSpPr/>
              <p:nvPr/>
            </p:nvSpPr>
            <p:spPr>
              <a:xfrm>
                <a:off x="90919" y="-2"/>
                <a:ext cx="3237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74" y="0"/>
                    </a:moveTo>
                    <a:lnTo>
                      <a:pt x="4152" y="4320"/>
                    </a:lnTo>
                    <a:lnTo>
                      <a:pt x="4152" y="17301"/>
                    </a:lnTo>
                    <a:lnTo>
                      <a:pt x="2491" y="173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117" y="17301"/>
                    </a:lnTo>
                    <a:lnTo>
                      <a:pt x="18286" y="12959"/>
                    </a:lnTo>
                    <a:lnTo>
                      <a:pt x="14965" y="12959"/>
                    </a:lnTo>
                    <a:lnTo>
                      <a:pt x="11626" y="8617"/>
                    </a:lnTo>
                    <a:lnTo>
                      <a:pt x="13295" y="8617"/>
                    </a:lnTo>
                    <a:lnTo>
                      <a:pt x="11626" y="2159"/>
                    </a:lnTo>
                    <a:lnTo>
                      <a:pt x="9974" y="2159"/>
                    </a:lnTo>
                    <a:lnTo>
                      <a:pt x="7474" y="0"/>
                    </a:lnTo>
                    <a:close/>
                  </a:path>
                </a:pathLst>
              </a:custGeom>
              <a:solidFill>
                <a:srgbClr val="0D55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5" name="Shape"/>
              <p:cNvSpPr/>
              <p:nvPr/>
            </p:nvSpPr>
            <p:spPr>
              <a:xfrm>
                <a:off x="136994" y="1873"/>
                <a:ext cx="3738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42" y="0"/>
                    </a:moveTo>
                    <a:lnTo>
                      <a:pt x="2165" y="923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692" y="15450"/>
                    </a:lnTo>
                    <a:lnTo>
                      <a:pt x="8638" y="15450"/>
                    </a:lnTo>
                    <a:lnTo>
                      <a:pt x="6488" y="12329"/>
                    </a:lnTo>
                    <a:lnTo>
                      <a:pt x="5042" y="0"/>
                    </a:lnTo>
                    <a:close/>
                  </a:path>
                </a:pathLst>
              </a:custGeom>
              <a:solidFill>
                <a:srgbClr val="0D55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6" name="Shape"/>
              <p:cNvSpPr/>
              <p:nvPr/>
            </p:nvSpPr>
            <p:spPr>
              <a:xfrm>
                <a:off x="158166" y="6"/>
                <a:ext cx="129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72" y="0"/>
                    </a:moveTo>
                    <a:lnTo>
                      <a:pt x="0" y="715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793" y="17970"/>
                    </a:lnTo>
                    <a:lnTo>
                      <a:pt x="12522" y="14375"/>
                    </a:lnTo>
                    <a:lnTo>
                      <a:pt x="10460" y="7150"/>
                    </a:lnTo>
                    <a:lnTo>
                      <a:pt x="6272" y="0"/>
                    </a:lnTo>
                    <a:close/>
                  </a:path>
                </a:pathLst>
              </a:custGeom>
              <a:solidFill>
                <a:srgbClr val="0D55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48" name="object 201"/>
            <p:cNvSpPr/>
            <p:nvPr/>
          </p:nvSpPr>
          <p:spPr>
            <a:xfrm>
              <a:off x="1180016" y="28437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57" y="0"/>
                  </a:moveTo>
                  <a:lnTo>
                    <a:pt x="6192" y="7221"/>
                  </a:lnTo>
                  <a:lnTo>
                    <a:pt x="0" y="7221"/>
                  </a:lnTo>
                  <a:lnTo>
                    <a:pt x="6192" y="21600"/>
                  </a:lnTo>
                  <a:lnTo>
                    <a:pt x="15470" y="14448"/>
                  </a:lnTo>
                  <a:lnTo>
                    <a:pt x="21600" y="7221"/>
                  </a:lnTo>
                  <a:lnTo>
                    <a:pt x="12357" y="0"/>
                  </a:lnTo>
                  <a:close/>
                </a:path>
              </a:pathLst>
            </a:custGeom>
            <a:solidFill>
              <a:srgbClr val="1531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53" name="object 202"/>
            <p:cNvGrpSpPr/>
            <p:nvPr/>
          </p:nvGrpSpPr>
          <p:grpSpPr>
            <a:xfrm>
              <a:off x="1118490" y="273171"/>
              <a:ext cx="26166" cy="22045"/>
              <a:chOff x="0" y="0"/>
              <a:chExt cx="26165" cy="22044"/>
            </a:xfrm>
          </p:grpSpPr>
          <p:sp>
            <p:nvSpPr>
              <p:cNvPr id="1049" name="Shape"/>
              <p:cNvSpPr/>
              <p:nvPr/>
            </p:nvSpPr>
            <p:spPr>
              <a:xfrm>
                <a:off x="-1" y="9340"/>
                <a:ext cx="1869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68" y="0"/>
                    </a:moveTo>
                    <a:lnTo>
                      <a:pt x="2877" y="2673"/>
                    </a:lnTo>
                    <a:lnTo>
                      <a:pt x="2877" y="16201"/>
                    </a:lnTo>
                    <a:lnTo>
                      <a:pt x="0" y="16201"/>
                    </a:lnTo>
                    <a:lnTo>
                      <a:pt x="5768" y="21600"/>
                    </a:lnTo>
                    <a:lnTo>
                      <a:pt x="11521" y="13500"/>
                    </a:lnTo>
                    <a:lnTo>
                      <a:pt x="20157" y="13500"/>
                    </a:lnTo>
                    <a:lnTo>
                      <a:pt x="21600" y="10801"/>
                    </a:lnTo>
                    <a:lnTo>
                      <a:pt x="5768" y="10801"/>
                    </a:lnTo>
                    <a:lnTo>
                      <a:pt x="5768" y="0"/>
                    </a:lnTo>
                    <a:close/>
                  </a:path>
                </a:pathLst>
              </a:custGeom>
              <a:solidFill>
                <a:srgbClr val="0D42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0" name="Shape"/>
              <p:cNvSpPr/>
              <p:nvPr/>
            </p:nvSpPr>
            <p:spPr>
              <a:xfrm>
                <a:off x="12457" y="7467"/>
                <a:ext cx="13709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733" y="0"/>
                    </a:lnTo>
                    <a:lnTo>
                      <a:pt x="9809" y="7177"/>
                    </a:lnTo>
                    <a:lnTo>
                      <a:pt x="5886" y="7177"/>
                    </a:lnTo>
                    <a:lnTo>
                      <a:pt x="0" y="21600"/>
                    </a:lnTo>
                    <a:lnTo>
                      <a:pt x="9823" y="21600"/>
                    </a:lnTo>
                    <a:lnTo>
                      <a:pt x="11791" y="14423"/>
                    </a:lnTo>
                    <a:lnTo>
                      <a:pt x="21600" y="144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D42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1" name="Square"/>
              <p:cNvSpPr/>
              <p:nvPr/>
            </p:nvSpPr>
            <p:spPr>
              <a:xfrm>
                <a:off x="12337" y="4355"/>
                <a:ext cx="12703" cy="12704"/>
              </a:xfrm>
              <a:prstGeom prst="rect">
                <a:avLst/>
              </a:prstGeom>
              <a:solidFill>
                <a:srgbClr val="0D42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2" name="Shape"/>
              <p:cNvSpPr/>
              <p:nvPr/>
            </p:nvSpPr>
            <p:spPr>
              <a:xfrm>
                <a:off x="2374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4373"/>
                    </a:lnTo>
                    <a:lnTo>
                      <a:pt x="0" y="21600"/>
                    </a:lnTo>
                    <a:lnTo>
                      <a:pt x="7162" y="14373"/>
                    </a:lnTo>
                    <a:lnTo>
                      <a:pt x="18001" y="14373"/>
                    </a:lnTo>
                    <a:lnTo>
                      <a:pt x="18001" y="71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D42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54" name="object 204"/>
            <p:cNvSpPr/>
            <p:nvPr/>
          </p:nvSpPr>
          <p:spPr>
            <a:xfrm>
              <a:off x="1276548" y="35848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9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E4C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5" name="object 205"/>
            <p:cNvSpPr/>
            <p:nvPr/>
          </p:nvSpPr>
          <p:spPr>
            <a:xfrm>
              <a:off x="1270325" y="34665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1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4F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6" name="object 206"/>
            <p:cNvSpPr/>
            <p:nvPr/>
          </p:nvSpPr>
          <p:spPr>
            <a:xfrm>
              <a:off x="1177532" y="35226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273" y="10800"/>
                  </a:lnTo>
                  <a:lnTo>
                    <a:pt x="0" y="10800"/>
                  </a:lnTo>
                  <a:lnTo>
                    <a:pt x="8641" y="21600"/>
                  </a:lnTo>
                  <a:lnTo>
                    <a:pt x="12959" y="16198"/>
                  </a:lnTo>
                  <a:lnTo>
                    <a:pt x="21600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139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60" name="object 207"/>
            <p:cNvGrpSpPr/>
            <p:nvPr/>
          </p:nvGrpSpPr>
          <p:grpSpPr>
            <a:xfrm>
              <a:off x="1279044" y="342298"/>
              <a:ext cx="15195" cy="16439"/>
              <a:chOff x="0" y="0"/>
              <a:chExt cx="15194" cy="16438"/>
            </a:xfrm>
          </p:grpSpPr>
          <p:sp>
            <p:nvSpPr>
              <p:cNvPr id="1057" name="Triangle"/>
              <p:cNvSpPr/>
              <p:nvPr/>
            </p:nvSpPr>
            <p:spPr>
              <a:xfrm>
                <a:off x="-1" y="3734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107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B4F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8" name="Shape"/>
              <p:cNvSpPr/>
              <p:nvPr/>
            </p:nvSpPr>
            <p:spPr>
              <a:xfrm>
                <a:off x="2488" y="3111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92" y="0"/>
                    </a:moveTo>
                    <a:lnTo>
                      <a:pt x="0" y="14348"/>
                    </a:lnTo>
                    <a:lnTo>
                      <a:pt x="0" y="21600"/>
                    </a:lnTo>
                    <a:lnTo>
                      <a:pt x="21600" y="14348"/>
                    </a:lnTo>
                    <a:lnTo>
                      <a:pt x="10692" y="0"/>
                    </a:lnTo>
                    <a:close/>
                  </a:path>
                </a:pathLst>
              </a:custGeom>
              <a:solidFill>
                <a:srgbClr val="0B4F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9" name="Shape"/>
              <p:cNvSpPr/>
              <p:nvPr/>
            </p:nvSpPr>
            <p:spPr>
              <a:xfrm>
                <a:off x="1866" y="0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2916" y="21600"/>
                    </a:lnTo>
                    <a:lnTo>
                      <a:pt x="21600" y="10852"/>
                    </a:lnTo>
                    <a:lnTo>
                      <a:pt x="12916" y="108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4F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64" name="object 208"/>
            <p:cNvGrpSpPr/>
            <p:nvPr/>
          </p:nvGrpSpPr>
          <p:grpSpPr>
            <a:xfrm>
              <a:off x="1195585" y="347269"/>
              <a:ext cx="22046" cy="16133"/>
              <a:chOff x="0" y="0"/>
              <a:chExt cx="22045" cy="16132"/>
            </a:xfrm>
          </p:grpSpPr>
          <p:sp>
            <p:nvSpPr>
              <p:cNvPr id="1061" name="Triangle"/>
              <p:cNvSpPr/>
              <p:nvPr/>
            </p:nvSpPr>
            <p:spPr>
              <a:xfrm>
                <a:off x="-1" y="3427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84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2" name="Shape"/>
              <p:cNvSpPr/>
              <p:nvPr/>
            </p:nvSpPr>
            <p:spPr>
              <a:xfrm>
                <a:off x="9340" y="-1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0" y="0"/>
                    </a:moveTo>
                    <a:lnTo>
                      <a:pt x="9600" y="0"/>
                    </a:lnTo>
                    <a:lnTo>
                      <a:pt x="9600" y="18036"/>
                    </a:lnTo>
                    <a:lnTo>
                      <a:pt x="0" y="18036"/>
                    </a:lnTo>
                    <a:lnTo>
                      <a:pt x="7224" y="21600"/>
                    </a:lnTo>
                    <a:lnTo>
                      <a:pt x="16825" y="18036"/>
                    </a:lnTo>
                    <a:lnTo>
                      <a:pt x="21600" y="14438"/>
                    </a:lnTo>
                    <a:lnTo>
                      <a:pt x="21600" y="7200"/>
                    </a:lnTo>
                    <a:lnTo>
                      <a:pt x="12000" y="0"/>
                    </a:lnTo>
                    <a:close/>
                  </a:path>
                </a:pathLst>
              </a:custGeom>
              <a:solidFill>
                <a:srgbClr val="084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3" name="Triangle"/>
              <p:cNvSpPr/>
              <p:nvPr/>
            </p:nvSpPr>
            <p:spPr>
              <a:xfrm>
                <a:off x="2488" y="281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84E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65" name="object 209"/>
            <p:cNvSpPr/>
            <p:nvPr/>
          </p:nvSpPr>
          <p:spPr>
            <a:xfrm>
              <a:off x="1195706" y="347269"/>
              <a:ext cx="1371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740" y="0"/>
                  </a:lnTo>
                  <a:lnTo>
                    <a:pt x="9820" y="7200"/>
                  </a:lnTo>
                  <a:lnTo>
                    <a:pt x="0" y="7200"/>
                  </a:lnTo>
                  <a:lnTo>
                    <a:pt x="1959" y="14438"/>
                  </a:lnTo>
                  <a:lnTo>
                    <a:pt x="5900" y="21600"/>
                  </a:lnTo>
                  <a:lnTo>
                    <a:pt x="7860" y="18036"/>
                  </a:lnTo>
                  <a:lnTo>
                    <a:pt x="17661" y="18036"/>
                  </a:lnTo>
                  <a:lnTo>
                    <a:pt x="21600" y="1443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139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69" name="object 210"/>
            <p:cNvGrpSpPr/>
            <p:nvPr/>
          </p:nvGrpSpPr>
          <p:grpSpPr>
            <a:xfrm>
              <a:off x="1253509" y="343542"/>
              <a:ext cx="22670" cy="15817"/>
              <a:chOff x="-1" y="0"/>
              <a:chExt cx="22669" cy="15816"/>
            </a:xfrm>
          </p:grpSpPr>
          <p:sp>
            <p:nvSpPr>
              <p:cNvPr id="1066" name="Shape"/>
              <p:cNvSpPr/>
              <p:nvPr/>
            </p:nvSpPr>
            <p:spPr>
              <a:xfrm>
                <a:off x="9963" y="3111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47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312"/>
                    </a:lnTo>
                    <a:lnTo>
                      <a:pt x="16947" y="0"/>
                    </a:lnTo>
                    <a:close/>
                  </a:path>
                </a:pathLst>
              </a:custGeom>
              <a:solidFill>
                <a:srgbClr val="0335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7" name="Shape"/>
              <p:cNvSpPr/>
              <p:nvPr/>
            </p:nvSpPr>
            <p:spPr>
              <a:xfrm>
                <a:off x="6529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35" y="0"/>
                    </a:moveTo>
                    <a:lnTo>
                      <a:pt x="6843" y="0"/>
                    </a:lnTo>
                    <a:lnTo>
                      <a:pt x="0" y="10772"/>
                    </a:lnTo>
                    <a:lnTo>
                      <a:pt x="0" y="14343"/>
                    </a:lnTo>
                    <a:lnTo>
                      <a:pt x="4569" y="21600"/>
                    </a:lnTo>
                    <a:lnTo>
                      <a:pt x="9115" y="10772"/>
                    </a:lnTo>
                    <a:lnTo>
                      <a:pt x="21600" y="10772"/>
                    </a:lnTo>
                    <a:lnTo>
                      <a:pt x="18209" y="5412"/>
                    </a:lnTo>
                    <a:lnTo>
                      <a:pt x="15935" y="0"/>
                    </a:lnTo>
                    <a:close/>
                  </a:path>
                </a:pathLst>
              </a:custGeom>
              <a:solidFill>
                <a:srgbClr val="0335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8" name="Triangle"/>
              <p:cNvSpPr/>
              <p:nvPr/>
            </p:nvSpPr>
            <p:spPr>
              <a:xfrm>
                <a:off x="-2" y="616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14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335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78" name="object 211"/>
            <p:cNvGrpSpPr/>
            <p:nvPr/>
          </p:nvGrpSpPr>
          <p:grpSpPr>
            <a:xfrm>
              <a:off x="1081126" y="282639"/>
              <a:ext cx="186823" cy="83572"/>
              <a:chOff x="-1" y="0"/>
              <a:chExt cx="186822" cy="83571"/>
            </a:xfrm>
          </p:grpSpPr>
          <p:sp>
            <p:nvSpPr>
              <p:cNvPr id="1070" name="Shape"/>
              <p:cNvSpPr/>
              <p:nvPr/>
            </p:nvSpPr>
            <p:spPr>
              <a:xfrm>
                <a:off x="93408" y="70866"/>
                <a:ext cx="13719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901" y="21600"/>
                    </a:lnTo>
                    <a:lnTo>
                      <a:pt x="13740" y="10798"/>
                    </a:lnTo>
                    <a:lnTo>
                      <a:pt x="17660" y="10798"/>
                    </a:lnTo>
                    <a:lnTo>
                      <a:pt x="21600" y="54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E54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1" name="Shape"/>
              <p:cNvSpPr/>
              <p:nvPr/>
            </p:nvSpPr>
            <p:spPr>
              <a:xfrm>
                <a:off x="49821" y="59766"/>
                <a:ext cx="111482" cy="17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78" y="0"/>
                    </a:moveTo>
                    <a:lnTo>
                      <a:pt x="0" y="0"/>
                    </a:lnTo>
                    <a:lnTo>
                      <a:pt x="1449" y="4637"/>
                    </a:lnTo>
                    <a:lnTo>
                      <a:pt x="1688" y="9259"/>
                    </a:lnTo>
                    <a:lnTo>
                      <a:pt x="2170" y="12341"/>
                    </a:lnTo>
                    <a:lnTo>
                      <a:pt x="4343" y="12341"/>
                    </a:lnTo>
                    <a:lnTo>
                      <a:pt x="5067" y="13897"/>
                    </a:lnTo>
                    <a:lnTo>
                      <a:pt x="6275" y="21600"/>
                    </a:lnTo>
                    <a:lnTo>
                      <a:pt x="7240" y="21600"/>
                    </a:lnTo>
                    <a:lnTo>
                      <a:pt x="8445" y="18504"/>
                    </a:lnTo>
                    <a:lnTo>
                      <a:pt x="11103" y="18504"/>
                    </a:lnTo>
                    <a:lnTo>
                      <a:pt x="11103" y="13897"/>
                    </a:lnTo>
                    <a:lnTo>
                      <a:pt x="16249" y="13897"/>
                    </a:lnTo>
                    <a:lnTo>
                      <a:pt x="16411" y="12341"/>
                    </a:lnTo>
                    <a:lnTo>
                      <a:pt x="16411" y="3097"/>
                    </a:lnTo>
                    <a:lnTo>
                      <a:pt x="17617" y="1556"/>
                    </a:lnTo>
                    <a:lnTo>
                      <a:pt x="21600" y="1556"/>
                    </a:lnTo>
                    <a:lnTo>
                      <a:pt x="21478" y="0"/>
                    </a:lnTo>
                    <a:close/>
                  </a:path>
                </a:pathLst>
              </a:custGeom>
              <a:solidFill>
                <a:srgbClr val="0E54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2" name="Shape"/>
              <p:cNvSpPr/>
              <p:nvPr/>
            </p:nvSpPr>
            <p:spPr>
              <a:xfrm>
                <a:off x="36130" y="52806"/>
                <a:ext cx="12454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208"/>
                    </a:lnTo>
                    <a:lnTo>
                      <a:pt x="430" y="9603"/>
                    </a:lnTo>
                    <a:lnTo>
                      <a:pt x="1079" y="9603"/>
                    </a:lnTo>
                    <a:lnTo>
                      <a:pt x="1079" y="16788"/>
                    </a:lnTo>
                    <a:lnTo>
                      <a:pt x="1725" y="21600"/>
                    </a:lnTo>
                    <a:lnTo>
                      <a:pt x="2375" y="11974"/>
                    </a:lnTo>
                    <a:lnTo>
                      <a:pt x="21168" y="11974"/>
                    </a:lnTo>
                    <a:lnTo>
                      <a:pt x="21168" y="7208"/>
                    </a:lnTo>
                    <a:lnTo>
                      <a:pt x="21600" y="48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E54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3" name="Shape"/>
              <p:cNvSpPr/>
              <p:nvPr/>
            </p:nvSpPr>
            <p:spPr>
              <a:xfrm>
                <a:off x="151213" y="56546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50" y="0"/>
                    </a:moveTo>
                    <a:lnTo>
                      <a:pt x="0" y="0"/>
                    </a:lnTo>
                    <a:lnTo>
                      <a:pt x="6162" y="14352"/>
                    </a:lnTo>
                    <a:lnTo>
                      <a:pt x="15406" y="21600"/>
                    </a:lnTo>
                    <a:lnTo>
                      <a:pt x="21600" y="14352"/>
                    </a:lnTo>
                    <a:lnTo>
                      <a:pt x="21600" y="7179"/>
                    </a:lnTo>
                    <a:lnTo>
                      <a:pt x="20050" y="0"/>
                    </a:lnTo>
                    <a:close/>
                  </a:path>
                </a:pathLst>
              </a:custGeom>
              <a:solidFill>
                <a:srgbClr val="0E54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4" name="Shape"/>
              <p:cNvSpPr/>
              <p:nvPr/>
            </p:nvSpPr>
            <p:spPr>
              <a:xfrm>
                <a:off x="12458" y="41097"/>
                <a:ext cx="153192" cy="17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25" y="3083"/>
                    </a:lnTo>
                    <a:lnTo>
                      <a:pt x="525" y="7709"/>
                    </a:lnTo>
                    <a:lnTo>
                      <a:pt x="1053" y="7709"/>
                    </a:lnTo>
                    <a:lnTo>
                      <a:pt x="1404" y="10808"/>
                    </a:lnTo>
                    <a:lnTo>
                      <a:pt x="1053" y="12349"/>
                    </a:lnTo>
                    <a:lnTo>
                      <a:pt x="351" y="13875"/>
                    </a:lnTo>
                    <a:lnTo>
                      <a:pt x="351" y="16958"/>
                    </a:lnTo>
                    <a:lnTo>
                      <a:pt x="525" y="20058"/>
                    </a:lnTo>
                    <a:lnTo>
                      <a:pt x="1053" y="20058"/>
                    </a:lnTo>
                    <a:lnTo>
                      <a:pt x="1755" y="21600"/>
                    </a:lnTo>
                    <a:lnTo>
                      <a:pt x="3338" y="15417"/>
                    </a:lnTo>
                    <a:lnTo>
                      <a:pt x="20898" y="15417"/>
                    </a:lnTo>
                    <a:lnTo>
                      <a:pt x="20898" y="13875"/>
                    </a:lnTo>
                    <a:lnTo>
                      <a:pt x="21251" y="12349"/>
                    </a:lnTo>
                    <a:lnTo>
                      <a:pt x="21251" y="30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E54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5" name="Shape"/>
              <p:cNvSpPr/>
              <p:nvPr/>
            </p:nvSpPr>
            <p:spPr>
              <a:xfrm>
                <a:off x="168149" y="36607"/>
                <a:ext cx="1867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4357"/>
                    </a:lnTo>
                    <a:lnTo>
                      <a:pt x="5760" y="21600"/>
                    </a:lnTo>
                    <a:lnTo>
                      <a:pt x="8639" y="21600"/>
                    </a:lnTo>
                    <a:lnTo>
                      <a:pt x="12960" y="17333"/>
                    </a:lnTo>
                    <a:lnTo>
                      <a:pt x="21600" y="1733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E54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6" name="Shape"/>
              <p:cNvSpPr/>
              <p:nvPr/>
            </p:nvSpPr>
            <p:spPr>
              <a:xfrm>
                <a:off x="-2" y="16192"/>
                <a:ext cx="186824" cy="27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" y="0"/>
                    </a:moveTo>
                    <a:lnTo>
                      <a:pt x="0" y="971"/>
                    </a:lnTo>
                    <a:lnTo>
                      <a:pt x="0" y="3925"/>
                    </a:lnTo>
                    <a:lnTo>
                      <a:pt x="288" y="4907"/>
                    </a:lnTo>
                    <a:lnTo>
                      <a:pt x="288" y="5888"/>
                    </a:lnTo>
                    <a:lnTo>
                      <a:pt x="576" y="6859"/>
                    </a:lnTo>
                    <a:lnTo>
                      <a:pt x="383" y="7521"/>
                    </a:lnTo>
                    <a:lnTo>
                      <a:pt x="288" y="8502"/>
                    </a:lnTo>
                    <a:lnTo>
                      <a:pt x="288" y="9814"/>
                    </a:lnTo>
                    <a:lnTo>
                      <a:pt x="720" y="12758"/>
                    </a:lnTo>
                    <a:lnTo>
                      <a:pt x="1007" y="12758"/>
                    </a:lnTo>
                    <a:lnTo>
                      <a:pt x="865" y="13739"/>
                    </a:lnTo>
                    <a:lnTo>
                      <a:pt x="432" y="15712"/>
                    </a:lnTo>
                    <a:lnTo>
                      <a:pt x="432" y="17665"/>
                    </a:lnTo>
                    <a:lnTo>
                      <a:pt x="720" y="21600"/>
                    </a:lnTo>
                    <a:lnTo>
                      <a:pt x="1440" y="19637"/>
                    </a:lnTo>
                    <a:lnTo>
                      <a:pt x="19152" y="19637"/>
                    </a:lnTo>
                    <a:lnTo>
                      <a:pt x="19441" y="18646"/>
                    </a:lnTo>
                    <a:lnTo>
                      <a:pt x="21600" y="18646"/>
                    </a:lnTo>
                    <a:lnTo>
                      <a:pt x="21600" y="9814"/>
                    </a:lnTo>
                    <a:lnTo>
                      <a:pt x="6192" y="9814"/>
                    </a:lnTo>
                    <a:lnTo>
                      <a:pt x="6048" y="7851"/>
                    </a:lnTo>
                    <a:lnTo>
                      <a:pt x="5760" y="6859"/>
                    </a:lnTo>
                    <a:lnTo>
                      <a:pt x="865" y="6859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0E54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7" name="Shape"/>
              <p:cNvSpPr/>
              <p:nvPr/>
            </p:nvSpPr>
            <p:spPr>
              <a:xfrm>
                <a:off x="57301" y="-1"/>
                <a:ext cx="70997" cy="2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69" y="0"/>
                    </a:moveTo>
                    <a:lnTo>
                      <a:pt x="3408" y="0"/>
                    </a:lnTo>
                    <a:lnTo>
                      <a:pt x="2647" y="1136"/>
                    </a:lnTo>
                    <a:lnTo>
                      <a:pt x="2647" y="2260"/>
                    </a:lnTo>
                    <a:lnTo>
                      <a:pt x="1893" y="2260"/>
                    </a:lnTo>
                    <a:lnTo>
                      <a:pt x="0" y="6817"/>
                    </a:lnTo>
                    <a:lnTo>
                      <a:pt x="0" y="19327"/>
                    </a:lnTo>
                    <a:lnTo>
                      <a:pt x="1132" y="19327"/>
                    </a:lnTo>
                    <a:lnTo>
                      <a:pt x="1132" y="21600"/>
                    </a:lnTo>
                    <a:lnTo>
                      <a:pt x="21600" y="21600"/>
                    </a:lnTo>
                    <a:lnTo>
                      <a:pt x="20460" y="19327"/>
                    </a:lnTo>
                    <a:lnTo>
                      <a:pt x="20460" y="9078"/>
                    </a:lnTo>
                    <a:lnTo>
                      <a:pt x="15912" y="9078"/>
                    </a:lnTo>
                    <a:lnTo>
                      <a:pt x="15912" y="7953"/>
                    </a:lnTo>
                    <a:lnTo>
                      <a:pt x="14019" y="7953"/>
                    </a:lnTo>
                    <a:lnTo>
                      <a:pt x="13258" y="6817"/>
                    </a:lnTo>
                    <a:lnTo>
                      <a:pt x="12504" y="6817"/>
                    </a:lnTo>
                    <a:lnTo>
                      <a:pt x="12315" y="5680"/>
                    </a:lnTo>
                    <a:lnTo>
                      <a:pt x="7577" y="5680"/>
                    </a:lnTo>
                    <a:lnTo>
                      <a:pt x="7577" y="1136"/>
                    </a:lnTo>
                    <a:lnTo>
                      <a:pt x="4169" y="0"/>
                    </a:lnTo>
                    <a:close/>
                  </a:path>
                </a:pathLst>
              </a:custGeom>
              <a:solidFill>
                <a:srgbClr val="0E54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79" name="object 212"/>
            <p:cNvSpPr/>
            <p:nvPr/>
          </p:nvSpPr>
          <p:spPr>
            <a:xfrm>
              <a:off x="1235438" y="32299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7" y="0"/>
                  </a:moveTo>
                  <a:lnTo>
                    <a:pt x="3630" y="4714"/>
                  </a:lnTo>
                  <a:lnTo>
                    <a:pt x="0" y="950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0817" y="0"/>
                  </a:lnTo>
                  <a:close/>
                </a:path>
              </a:pathLst>
            </a:custGeom>
            <a:solidFill>
              <a:srgbClr val="043D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82" name="object 213"/>
            <p:cNvGrpSpPr/>
            <p:nvPr/>
          </p:nvGrpSpPr>
          <p:grpSpPr>
            <a:xfrm>
              <a:off x="1228466" y="297213"/>
              <a:ext cx="15189" cy="15188"/>
              <a:chOff x="-1" y="-1"/>
              <a:chExt cx="15188" cy="15187"/>
            </a:xfrm>
          </p:grpSpPr>
          <p:sp>
            <p:nvSpPr>
              <p:cNvPr id="1080" name="Shape"/>
              <p:cNvSpPr/>
              <p:nvPr/>
            </p:nvSpPr>
            <p:spPr>
              <a:xfrm>
                <a:off x="-2" y="248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498" y="3587"/>
                    </a:lnTo>
                    <a:lnTo>
                      <a:pt x="0" y="3587"/>
                    </a:lnTo>
                    <a:lnTo>
                      <a:pt x="0" y="21600"/>
                    </a:lnTo>
                    <a:lnTo>
                      <a:pt x="774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764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1" name="Triangle"/>
              <p:cNvSpPr/>
              <p:nvPr/>
            </p:nvSpPr>
            <p:spPr>
              <a:xfrm>
                <a:off x="2482" y="-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1346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764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83" name="object 214"/>
            <p:cNvSpPr/>
            <p:nvPr/>
          </p:nvSpPr>
          <p:spPr>
            <a:xfrm>
              <a:off x="1266586" y="31614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744"/>
                  </a:lnTo>
                  <a:lnTo>
                    <a:pt x="1085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B58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4" name="object 215"/>
            <p:cNvSpPr/>
            <p:nvPr/>
          </p:nvSpPr>
          <p:spPr>
            <a:xfrm>
              <a:off x="1190728" y="286361"/>
              <a:ext cx="14951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86" y="0"/>
                  </a:moveTo>
                  <a:lnTo>
                    <a:pt x="10809" y="0"/>
                  </a:lnTo>
                  <a:lnTo>
                    <a:pt x="7194" y="1816"/>
                  </a:lnTo>
                  <a:lnTo>
                    <a:pt x="1798" y="5413"/>
                  </a:lnTo>
                  <a:lnTo>
                    <a:pt x="1798" y="8993"/>
                  </a:lnTo>
                  <a:lnTo>
                    <a:pt x="0" y="10809"/>
                  </a:lnTo>
                  <a:lnTo>
                    <a:pt x="0" y="21600"/>
                  </a:lnTo>
                  <a:lnTo>
                    <a:pt x="3614" y="18022"/>
                  </a:lnTo>
                  <a:lnTo>
                    <a:pt x="3614" y="14406"/>
                  </a:lnTo>
                  <a:lnTo>
                    <a:pt x="7194" y="14406"/>
                  </a:lnTo>
                  <a:lnTo>
                    <a:pt x="10809" y="18022"/>
                  </a:lnTo>
                  <a:lnTo>
                    <a:pt x="14406" y="18022"/>
                  </a:lnTo>
                  <a:lnTo>
                    <a:pt x="21600" y="14406"/>
                  </a:lnTo>
                  <a:lnTo>
                    <a:pt x="21600" y="1816"/>
                  </a:lnTo>
                  <a:lnTo>
                    <a:pt x="17986" y="0"/>
                  </a:lnTo>
                  <a:close/>
                </a:path>
              </a:pathLst>
            </a:custGeom>
            <a:solidFill>
              <a:srgbClr val="0B26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87" name="object 216"/>
            <p:cNvGrpSpPr/>
            <p:nvPr/>
          </p:nvGrpSpPr>
          <p:grpSpPr>
            <a:xfrm>
              <a:off x="1147128" y="282639"/>
              <a:ext cx="46844" cy="17430"/>
              <a:chOff x="0" y="0"/>
              <a:chExt cx="46843" cy="17429"/>
            </a:xfrm>
          </p:grpSpPr>
          <p:sp>
            <p:nvSpPr>
              <p:cNvPr id="1085" name="Shape"/>
              <p:cNvSpPr/>
              <p:nvPr/>
            </p:nvSpPr>
            <p:spPr>
              <a:xfrm>
                <a:off x="0" y="-2"/>
                <a:ext cx="38624" cy="1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98" y="0"/>
                    </a:moveTo>
                    <a:lnTo>
                      <a:pt x="1399" y="0"/>
                    </a:lnTo>
                    <a:lnTo>
                      <a:pt x="0" y="1542"/>
                    </a:lnTo>
                    <a:lnTo>
                      <a:pt x="0" y="3069"/>
                    </a:lnTo>
                    <a:lnTo>
                      <a:pt x="703" y="4613"/>
                    </a:lnTo>
                    <a:lnTo>
                      <a:pt x="703" y="21600"/>
                    </a:lnTo>
                    <a:lnTo>
                      <a:pt x="2798" y="21600"/>
                    </a:lnTo>
                    <a:lnTo>
                      <a:pt x="2798" y="18529"/>
                    </a:lnTo>
                    <a:lnTo>
                      <a:pt x="4879" y="13886"/>
                    </a:lnTo>
                    <a:lnTo>
                      <a:pt x="19507" y="13886"/>
                    </a:lnTo>
                    <a:lnTo>
                      <a:pt x="20208" y="12327"/>
                    </a:lnTo>
                    <a:lnTo>
                      <a:pt x="21600" y="10800"/>
                    </a:lnTo>
                    <a:lnTo>
                      <a:pt x="20904" y="10800"/>
                    </a:lnTo>
                    <a:lnTo>
                      <a:pt x="19505" y="9257"/>
                    </a:lnTo>
                    <a:lnTo>
                      <a:pt x="18120" y="9257"/>
                    </a:lnTo>
                    <a:lnTo>
                      <a:pt x="17772" y="7713"/>
                    </a:lnTo>
                    <a:lnTo>
                      <a:pt x="9063" y="7713"/>
                    </a:lnTo>
                    <a:lnTo>
                      <a:pt x="9063" y="1542"/>
                    </a:lnTo>
                    <a:lnTo>
                      <a:pt x="2798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6" name="Shape"/>
              <p:cNvSpPr/>
              <p:nvPr/>
            </p:nvSpPr>
            <p:spPr>
              <a:xfrm>
                <a:off x="34139" y="2355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39" y="0"/>
                    </a:lnTo>
                    <a:lnTo>
                      <a:pt x="0" y="10857"/>
                    </a:lnTo>
                    <a:lnTo>
                      <a:pt x="4318" y="10857"/>
                    </a:lnTo>
                    <a:lnTo>
                      <a:pt x="1300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32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95" name="object 217"/>
            <p:cNvGrpSpPr/>
            <p:nvPr/>
          </p:nvGrpSpPr>
          <p:grpSpPr>
            <a:xfrm>
              <a:off x="1122224" y="327374"/>
              <a:ext cx="127799" cy="33845"/>
              <a:chOff x="0" y="0"/>
              <a:chExt cx="127798" cy="33844"/>
            </a:xfrm>
          </p:grpSpPr>
          <p:sp>
            <p:nvSpPr>
              <p:cNvPr id="1088" name="Shape"/>
              <p:cNvSpPr/>
              <p:nvPr/>
            </p:nvSpPr>
            <p:spPr>
              <a:xfrm>
                <a:off x="57301" y="21139"/>
                <a:ext cx="13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886" y="21600"/>
                    </a:lnTo>
                    <a:lnTo>
                      <a:pt x="13753" y="10856"/>
                    </a:lnTo>
                    <a:lnTo>
                      <a:pt x="17656" y="10856"/>
                    </a:lnTo>
                    <a:lnTo>
                      <a:pt x="21600" y="54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F2F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9" name="Shape"/>
              <p:cNvSpPr/>
              <p:nvPr/>
            </p:nvSpPr>
            <p:spPr>
              <a:xfrm>
                <a:off x="13829" y="10115"/>
                <a:ext cx="84573" cy="17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88" y="0"/>
                    </a:moveTo>
                    <a:lnTo>
                      <a:pt x="0" y="0"/>
                    </a:lnTo>
                    <a:lnTo>
                      <a:pt x="1878" y="4576"/>
                    </a:lnTo>
                    <a:lnTo>
                      <a:pt x="2196" y="9213"/>
                    </a:lnTo>
                    <a:lnTo>
                      <a:pt x="2828" y="12322"/>
                    </a:lnTo>
                    <a:lnTo>
                      <a:pt x="5696" y="12322"/>
                    </a:lnTo>
                    <a:lnTo>
                      <a:pt x="6646" y="13869"/>
                    </a:lnTo>
                    <a:lnTo>
                      <a:pt x="8239" y="21600"/>
                    </a:lnTo>
                    <a:lnTo>
                      <a:pt x="9514" y="21600"/>
                    </a:lnTo>
                    <a:lnTo>
                      <a:pt x="11103" y="18492"/>
                    </a:lnTo>
                    <a:lnTo>
                      <a:pt x="14603" y="18492"/>
                    </a:lnTo>
                    <a:lnTo>
                      <a:pt x="14603" y="13869"/>
                    </a:lnTo>
                    <a:lnTo>
                      <a:pt x="21386" y="13869"/>
                    </a:lnTo>
                    <a:lnTo>
                      <a:pt x="21600" y="12322"/>
                    </a:lnTo>
                    <a:lnTo>
                      <a:pt x="21600" y="4017"/>
                    </a:lnTo>
                    <a:lnTo>
                      <a:pt x="13190" y="4017"/>
                    </a:lnTo>
                    <a:lnTo>
                      <a:pt x="10785" y="1482"/>
                    </a:lnTo>
                    <a:lnTo>
                      <a:pt x="11688" y="0"/>
                    </a:lnTo>
                    <a:close/>
                  </a:path>
                </a:pathLst>
              </a:custGeom>
              <a:solidFill>
                <a:srgbClr val="0F2F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0" name="Shape"/>
              <p:cNvSpPr/>
              <p:nvPr/>
            </p:nvSpPr>
            <p:spPr>
              <a:xfrm>
                <a:off x="6235" y="3708"/>
                <a:ext cx="5486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15" y="0"/>
                    </a:moveTo>
                    <a:lnTo>
                      <a:pt x="16180" y="8084"/>
                    </a:lnTo>
                    <a:lnTo>
                      <a:pt x="0" y="8084"/>
                    </a:lnTo>
                    <a:lnTo>
                      <a:pt x="0" y="16220"/>
                    </a:lnTo>
                    <a:lnTo>
                      <a:pt x="1465" y="21600"/>
                    </a:lnTo>
                    <a:lnTo>
                      <a:pt x="2921" y="10925"/>
                    </a:lnTo>
                    <a:lnTo>
                      <a:pt x="21600" y="10925"/>
                    </a:lnTo>
                    <a:lnTo>
                      <a:pt x="19615" y="0"/>
                    </a:lnTo>
                    <a:close/>
                  </a:path>
                </a:pathLst>
              </a:custGeom>
              <a:solidFill>
                <a:srgbClr val="0F2F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1" name="Shape"/>
              <p:cNvSpPr/>
              <p:nvPr/>
            </p:nvSpPr>
            <p:spPr>
              <a:xfrm>
                <a:off x="115095" y="681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50" y="0"/>
                    </a:moveTo>
                    <a:lnTo>
                      <a:pt x="0" y="0"/>
                    </a:lnTo>
                    <a:lnTo>
                      <a:pt x="6162" y="14450"/>
                    </a:lnTo>
                    <a:lnTo>
                      <a:pt x="15406" y="21600"/>
                    </a:lnTo>
                    <a:lnTo>
                      <a:pt x="21600" y="14450"/>
                    </a:lnTo>
                    <a:lnTo>
                      <a:pt x="21600" y="7225"/>
                    </a:lnTo>
                    <a:lnTo>
                      <a:pt x="20050" y="0"/>
                    </a:lnTo>
                    <a:close/>
                  </a:path>
                </a:pathLst>
              </a:custGeom>
              <a:solidFill>
                <a:srgbClr val="0F2F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2" name="Shape"/>
              <p:cNvSpPr/>
              <p:nvPr/>
            </p:nvSpPr>
            <p:spPr>
              <a:xfrm>
                <a:off x="65470" y="4105"/>
                <a:ext cx="5971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54" y="0"/>
                    </a:moveTo>
                    <a:lnTo>
                      <a:pt x="3803" y="0"/>
                    </a:lnTo>
                    <a:lnTo>
                      <a:pt x="2422" y="5450"/>
                    </a:lnTo>
                    <a:lnTo>
                      <a:pt x="1548" y="15705"/>
                    </a:lnTo>
                    <a:lnTo>
                      <a:pt x="0" y="21600"/>
                    </a:lnTo>
                    <a:lnTo>
                      <a:pt x="11912" y="21600"/>
                    </a:lnTo>
                    <a:lnTo>
                      <a:pt x="11912" y="18632"/>
                    </a:lnTo>
                    <a:lnTo>
                      <a:pt x="14163" y="13984"/>
                    </a:lnTo>
                    <a:lnTo>
                      <a:pt x="21600" y="13984"/>
                    </a:lnTo>
                    <a:lnTo>
                      <a:pt x="21383" y="9531"/>
                    </a:lnTo>
                    <a:lnTo>
                      <a:pt x="5611" y="9531"/>
                    </a:lnTo>
                    <a:lnTo>
                      <a:pt x="5183" y="597"/>
                    </a:lnTo>
                    <a:lnTo>
                      <a:pt x="5154" y="0"/>
                    </a:lnTo>
                    <a:close/>
                  </a:path>
                </a:pathLst>
              </a:custGeom>
              <a:solidFill>
                <a:srgbClr val="0F2F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3" name="Shape"/>
              <p:cNvSpPr/>
              <p:nvPr/>
            </p:nvSpPr>
            <p:spPr>
              <a:xfrm>
                <a:off x="88076" y="-1"/>
                <a:ext cx="3647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04" y="0"/>
                    </a:moveTo>
                    <a:lnTo>
                      <a:pt x="13492" y="0"/>
                    </a:lnTo>
                    <a:lnTo>
                      <a:pt x="9271" y="5860"/>
                    </a:lnTo>
                    <a:lnTo>
                      <a:pt x="4636" y="14737"/>
                    </a:lnTo>
                    <a:lnTo>
                      <a:pt x="0" y="21600"/>
                    </a:lnTo>
                    <a:lnTo>
                      <a:pt x="20134" y="21600"/>
                    </a:lnTo>
                    <a:lnTo>
                      <a:pt x="20134" y="14278"/>
                    </a:lnTo>
                    <a:lnTo>
                      <a:pt x="21600" y="10744"/>
                    </a:lnTo>
                    <a:lnTo>
                      <a:pt x="21600" y="7173"/>
                    </a:lnTo>
                    <a:lnTo>
                      <a:pt x="17915" y="7173"/>
                    </a:lnTo>
                    <a:lnTo>
                      <a:pt x="17223" y="3792"/>
                    </a:lnTo>
                    <a:lnTo>
                      <a:pt x="15704" y="0"/>
                    </a:lnTo>
                    <a:close/>
                  </a:path>
                </a:pathLst>
              </a:custGeom>
              <a:solidFill>
                <a:srgbClr val="0F2F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4" name="Shape"/>
              <p:cNvSpPr/>
              <p:nvPr/>
            </p:nvSpPr>
            <p:spPr>
              <a:xfrm>
                <a:off x="0" y="7"/>
                <a:ext cx="3363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13" y="0"/>
                    </a:moveTo>
                    <a:lnTo>
                      <a:pt x="0" y="0"/>
                    </a:lnTo>
                    <a:lnTo>
                      <a:pt x="0" y="16113"/>
                    </a:lnTo>
                    <a:lnTo>
                      <a:pt x="1599" y="21600"/>
                    </a:lnTo>
                    <a:lnTo>
                      <a:pt x="21600" y="21600"/>
                    </a:lnTo>
                    <a:lnTo>
                      <a:pt x="16537" y="8911"/>
                    </a:lnTo>
                    <a:lnTo>
                      <a:pt x="11100" y="2398"/>
                    </a:lnTo>
                    <a:lnTo>
                      <a:pt x="5513" y="0"/>
                    </a:lnTo>
                    <a:close/>
                  </a:path>
                </a:pathLst>
              </a:custGeom>
              <a:solidFill>
                <a:srgbClr val="0F2F1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96" name="object 218"/>
            <p:cNvSpPr/>
            <p:nvPr/>
          </p:nvSpPr>
          <p:spPr>
            <a:xfrm>
              <a:off x="1241065" y="33669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596"/>
                  </a:lnTo>
                  <a:lnTo>
                    <a:pt x="6130" y="17281"/>
                  </a:lnTo>
                  <a:lnTo>
                    <a:pt x="15408" y="21600"/>
                  </a:lnTo>
                  <a:lnTo>
                    <a:pt x="21600" y="17281"/>
                  </a:lnTo>
                  <a:lnTo>
                    <a:pt x="21600" y="12959"/>
                  </a:lnTo>
                  <a:lnTo>
                    <a:pt x="18488" y="4319"/>
                  </a:lnTo>
                  <a:lnTo>
                    <a:pt x="613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A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7" name="object 219"/>
            <p:cNvSpPr/>
            <p:nvPr/>
          </p:nvSpPr>
          <p:spPr>
            <a:xfrm>
              <a:off x="760900" y="30243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4B0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8" name="object 220"/>
            <p:cNvSpPr/>
            <p:nvPr/>
          </p:nvSpPr>
          <p:spPr>
            <a:xfrm>
              <a:off x="773480" y="321121"/>
              <a:ext cx="1867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9" y="0"/>
                  </a:moveTo>
                  <a:lnTo>
                    <a:pt x="2865" y="5398"/>
                  </a:lnTo>
                  <a:lnTo>
                    <a:pt x="0" y="21600"/>
                  </a:lnTo>
                  <a:lnTo>
                    <a:pt x="7200" y="21600"/>
                  </a:lnTo>
                  <a:lnTo>
                    <a:pt x="15839" y="10852"/>
                  </a:lnTo>
                  <a:lnTo>
                    <a:pt x="21600" y="5398"/>
                  </a:lnTo>
                  <a:lnTo>
                    <a:pt x="15839" y="5398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D9BD8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9" name="object 221"/>
            <p:cNvSpPr/>
            <p:nvPr/>
          </p:nvSpPr>
          <p:spPr>
            <a:xfrm>
              <a:off x="785805" y="14488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495" y="0"/>
                  </a:lnTo>
                  <a:lnTo>
                    <a:pt x="4336" y="8594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6495" y="12957"/>
                  </a:lnTo>
                  <a:lnTo>
                    <a:pt x="12969" y="85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95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02" name="object 222"/>
            <p:cNvGrpSpPr/>
            <p:nvPr/>
          </p:nvGrpSpPr>
          <p:grpSpPr>
            <a:xfrm>
              <a:off x="782687" y="136158"/>
              <a:ext cx="17069" cy="15816"/>
              <a:chOff x="-1" y="0"/>
              <a:chExt cx="17068" cy="15815"/>
            </a:xfrm>
          </p:grpSpPr>
          <p:sp>
            <p:nvSpPr>
              <p:cNvPr id="1100" name="Shape"/>
              <p:cNvSpPr/>
              <p:nvPr/>
            </p:nvSpPr>
            <p:spPr>
              <a:xfrm>
                <a:off x="-2" y="311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81" y="10776"/>
                    </a:lnTo>
                    <a:lnTo>
                      <a:pt x="0" y="1077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6A4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1" name="Triangle"/>
              <p:cNvSpPr/>
              <p:nvPr/>
            </p:nvSpPr>
            <p:spPr>
              <a:xfrm>
                <a:off x="4362" y="0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6A4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03" name="object 223"/>
            <p:cNvSpPr/>
            <p:nvPr/>
          </p:nvSpPr>
          <p:spPr>
            <a:xfrm>
              <a:off x="782065" y="14238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200" y="0"/>
                  </a:lnTo>
                  <a:lnTo>
                    <a:pt x="0" y="14471"/>
                  </a:lnTo>
                  <a:lnTo>
                    <a:pt x="7200" y="21600"/>
                  </a:lnTo>
                  <a:lnTo>
                    <a:pt x="18001" y="21600"/>
                  </a:lnTo>
                  <a:lnTo>
                    <a:pt x="18001" y="7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587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4" name="object 224"/>
            <p:cNvSpPr/>
            <p:nvPr/>
          </p:nvSpPr>
          <p:spPr>
            <a:xfrm>
              <a:off x="710450" y="14549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0"/>
                  </a:moveTo>
                  <a:lnTo>
                    <a:pt x="0" y="0"/>
                  </a:lnTo>
                  <a:lnTo>
                    <a:pt x="0" y="12969"/>
                  </a:lnTo>
                  <a:lnTo>
                    <a:pt x="9600" y="17307"/>
                  </a:lnTo>
                  <a:lnTo>
                    <a:pt x="14424" y="21600"/>
                  </a:lnTo>
                  <a:lnTo>
                    <a:pt x="21600" y="21600"/>
                  </a:lnTo>
                  <a:lnTo>
                    <a:pt x="21600" y="19464"/>
                  </a:lnTo>
                  <a:lnTo>
                    <a:pt x="16800" y="12969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rgbClr val="7B42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5" name="object 226"/>
            <p:cNvSpPr/>
            <p:nvPr/>
          </p:nvSpPr>
          <p:spPr>
            <a:xfrm>
              <a:off x="755916" y="194194"/>
              <a:ext cx="12703" cy="1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6183"/>
                  </a:lnTo>
                  <a:lnTo>
                    <a:pt x="0" y="13891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EA9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08" name="object 228"/>
            <p:cNvGrpSpPr/>
            <p:nvPr/>
          </p:nvGrpSpPr>
          <p:grpSpPr>
            <a:xfrm>
              <a:off x="752176" y="169287"/>
              <a:ext cx="13944" cy="29900"/>
              <a:chOff x="0" y="0"/>
              <a:chExt cx="13943" cy="29899"/>
            </a:xfrm>
          </p:grpSpPr>
          <p:sp>
            <p:nvSpPr>
              <p:cNvPr id="1106" name="Triangle"/>
              <p:cNvSpPr/>
              <p:nvPr/>
            </p:nvSpPr>
            <p:spPr>
              <a:xfrm>
                <a:off x="-1" y="16205"/>
                <a:ext cx="12706" cy="13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17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B2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7" name="Shape"/>
              <p:cNvSpPr/>
              <p:nvPr/>
            </p:nvSpPr>
            <p:spPr>
              <a:xfrm>
                <a:off x="1238" y="-1"/>
                <a:ext cx="12706" cy="16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2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52" y="11628"/>
                    </a:lnTo>
                    <a:lnTo>
                      <a:pt x="21600" y="11628"/>
                    </a:lnTo>
                    <a:lnTo>
                      <a:pt x="21600" y="8311"/>
                    </a:lnTo>
                    <a:lnTo>
                      <a:pt x="10852" y="8311"/>
                    </a:lnTo>
                    <a:lnTo>
                      <a:pt x="10852" y="0"/>
                    </a:lnTo>
                    <a:close/>
                  </a:path>
                </a:pathLst>
              </a:custGeom>
              <a:solidFill>
                <a:srgbClr val="DFB2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09" name="object 229"/>
            <p:cNvSpPr/>
            <p:nvPr/>
          </p:nvSpPr>
          <p:spPr>
            <a:xfrm>
              <a:off x="743265" y="201665"/>
              <a:ext cx="12703" cy="4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6251"/>
                  </a:lnTo>
                  <a:lnTo>
                    <a:pt x="19199" y="10802"/>
                  </a:lnTo>
                  <a:lnTo>
                    <a:pt x="7193" y="5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D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0" name="object 230"/>
            <p:cNvSpPr/>
            <p:nvPr/>
          </p:nvSpPr>
          <p:spPr>
            <a:xfrm>
              <a:off x="757154" y="156840"/>
              <a:ext cx="12703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847"/>
                  </a:lnTo>
                  <a:lnTo>
                    <a:pt x="0" y="7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A0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14" name="object 231"/>
            <p:cNvGrpSpPr/>
            <p:nvPr/>
          </p:nvGrpSpPr>
          <p:grpSpPr>
            <a:xfrm>
              <a:off x="759655" y="236539"/>
              <a:ext cx="18809" cy="97287"/>
              <a:chOff x="-1" y="0"/>
              <a:chExt cx="18808" cy="97286"/>
            </a:xfrm>
          </p:grpSpPr>
          <p:sp>
            <p:nvSpPr>
              <p:cNvPr id="1111" name="Shape"/>
              <p:cNvSpPr/>
              <p:nvPr/>
            </p:nvSpPr>
            <p:spPr>
              <a:xfrm>
                <a:off x="1365" y="84582"/>
                <a:ext cx="1744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75" y="0"/>
                    </a:moveTo>
                    <a:lnTo>
                      <a:pt x="3083" y="0"/>
                    </a:lnTo>
                    <a:lnTo>
                      <a:pt x="3083" y="16186"/>
                    </a:lnTo>
                    <a:lnTo>
                      <a:pt x="0" y="21600"/>
                    </a:lnTo>
                    <a:lnTo>
                      <a:pt x="13875" y="21600"/>
                    </a:lnTo>
                    <a:lnTo>
                      <a:pt x="15432" y="18878"/>
                    </a:lnTo>
                    <a:lnTo>
                      <a:pt x="18501" y="16186"/>
                    </a:lnTo>
                    <a:lnTo>
                      <a:pt x="21600" y="8107"/>
                    </a:lnTo>
                    <a:lnTo>
                      <a:pt x="16975" y="0"/>
                    </a:lnTo>
                    <a:close/>
                  </a:path>
                </a:pathLst>
              </a:custGeom>
              <a:solidFill>
                <a:srgbClr val="E9B5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2" name="Shape"/>
              <p:cNvSpPr/>
              <p:nvPr/>
            </p:nvSpPr>
            <p:spPr>
              <a:xfrm>
                <a:off x="1054" y="18694"/>
                <a:ext cx="14017" cy="74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6" y="0"/>
                    </a:moveTo>
                    <a:lnTo>
                      <a:pt x="1618" y="4085"/>
                    </a:lnTo>
                    <a:lnTo>
                      <a:pt x="0" y="11071"/>
                    </a:lnTo>
                    <a:lnTo>
                      <a:pt x="404" y="16200"/>
                    </a:lnTo>
                    <a:lnTo>
                      <a:pt x="539" y="17922"/>
                    </a:lnTo>
                    <a:lnTo>
                      <a:pt x="4316" y="21600"/>
                    </a:lnTo>
                    <a:lnTo>
                      <a:pt x="4316" y="19438"/>
                    </a:lnTo>
                    <a:lnTo>
                      <a:pt x="21600" y="19438"/>
                    </a:lnTo>
                    <a:lnTo>
                      <a:pt x="19681" y="18362"/>
                    </a:lnTo>
                    <a:lnTo>
                      <a:pt x="15825" y="16919"/>
                    </a:lnTo>
                    <a:lnTo>
                      <a:pt x="15825" y="16200"/>
                    </a:lnTo>
                    <a:lnTo>
                      <a:pt x="12008" y="16200"/>
                    </a:lnTo>
                    <a:lnTo>
                      <a:pt x="12008" y="1439"/>
                    </a:lnTo>
                    <a:lnTo>
                      <a:pt x="4316" y="1439"/>
                    </a:lnTo>
                    <a:lnTo>
                      <a:pt x="4316" y="0"/>
                    </a:lnTo>
                    <a:close/>
                  </a:path>
                </a:pathLst>
              </a:custGeom>
              <a:solidFill>
                <a:srgbClr val="E9B5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3" name="Shape"/>
              <p:cNvSpPr/>
              <p:nvPr/>
            </p:nvSpPr>
            <p:spPr>
              <a:xfrm>
                <a:off x="-2" y="0"/>
                <a:ext cx="12705" cy="23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72" y="0"/>
                    </a:lnTo>
                    <a:lnTo>
                      <a:pt x="10772" y="4554"/>
                    </a:lnTo>
                    <a:lnTo>
                      <a:pt x="0" y="10243"/>
                    </a:lnTo>
                    <a:lnTo>
                      <a:pt x="10772" y="1592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9B5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15" name="object 232"/>
            <p:cNvSpPr/>
            <p:nvPr/>
          </p:nvSpPr>
          <p:spPr>
            <a:xfrm>
              <a:off x="759650" y="29869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3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6" name="object 234"/>
            <p:cNvSpPr/>
            <p:nvPr/>
          </p:nvSpPr>
          <p:spPr>
            <a:xfrm>
              <a:off x="760900" y="30741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6198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AB6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7" name="object 235"/>
            <p:cNvSpPr/>
            <p:nvPr/>
          </p:nvSpPr>
          <p:spPr>
            <a:xfrm>
              <a:off x="760900" y="286361"/>
              <a:ext cx="12703" cy="19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44" y="0"/>
                  </a:lnTo>
                  <a:lnTo>
                    <a:pt x="0" y="1362"/>
                  </a:lnTo>
                  <a:lnTo>
                    <a:pt x="0" y="1755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AA0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20" name="object 236"/>
            <p:cNvGrpSpPr/>
            <p:nvPr/>
          </p:nvGrpSpPr>
          <p:grpSpPr>
            <a:xfrm>
              <a:off x="758162" y="235293"/>
              <a:ext cx="14193" cy="53574"/>
              <a:chOff x="0" y="-1"/>
              <a:chExt cx="14192" cy="53573"/>
            </a:xfrm>
          </p:grpSpPr>
          <p:sp>
            <p:nvSpPr>
              <p:cNvPr id="1118" name="Shape"/>
              <p:cNvSpPr/>
              <p:nvPr/>
            </p:nvSpPr>
            <p:spPr>
              <a:xfrm>
                <a:off x="0" y="25431"/>
                <a:ext cx="12704" cy="28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667" y="1515"/>
                    </a:lnTo>
                    <a:lnTo>
                      <a:pt x="0" y="11556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1A3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9" name="Shape"/>
              <p:cNvSpPr/>
              <p:nvPr/>
            </p:nvSpPr>
            <p:spPr>
              <a:xfrm>
                <a:off x="1487" y="-2"/>
                <a:ext cx="12706" cy="25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593" y="12168"/>
                    </a:lnTo>
                    <a:lnTo>
                      <a:pt x="21600" y="1057"/>
                    </a:lnTo>
                    <a:lnTo>
                      <a:pt x="10796" y="0"/>
                    </a:lnTo>
                    <a:close/>
                  </a:path>
                </a:pathLst>
              </a:custGeom>
              <a:solidFill>
                <a:srgbClr val="E1A3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21" name="Shape"/>
            <p:cNvSpPr/>
            <p:nvPr/>
          </p:nvSpPr>
          <p:spPr>
            <a:xfrm>
              <a:off x="713688" y="156840"/>
              <a:ext cx="22419" cy="1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lnTo>
                    <a:pt x="0" y="0"/>
                  </a:lnTo>
                  <a:lnTo>
                    <a:pt x="0" y="3306"/>
                  </a:lnTo>
                  <a:lnTo>
                    <a:pt x="4103" y="8308"/>
                  </a:lnTo>
                  <a:lnTo>
                    <a:pt x="9905" y="13076"/>
                  </a:lnTo>
                  <a:lnTo>
                    <a:pt x="16203" y="17573"/>
                  </a:lnTo>
                  <a:lnTo>
                    <a:pt x="21600" y="21600"/>
                  </a:lnTo>
                  <a:lnTo>
                    <a:pt x="21600" y="18294"/>
                  </a:lnTo>
                  <a:lnTo>
                    <a:pt x="16803" y="14954"/>
                  </a:lnTo>
                  <a:lnTo>
                    <a:pt x="15900" y="9952"/>
                  </a:lnTo>
                  <a:lnTo>
                    <a:pt x="9607" y="9952"/>
                  </a:lnTo>
                  <a:lnTo>
                    <a:pt x="3610" y="4968"/>
                  </a:lnTo>
                  <a:lnTo>
                    <a:pt x="3610" y="3306"/>
                  </a:lnTo>
                  <a:lnTo>
                    <a:pt x="5996" y="1643"/>
                  </a:lnTo>
                  <a:lnTo>
                    <a:pt x="13192" y="1643"/>
                  </a:lnTo>
                  <a:lnTo>
                    <a:pt x="10806" y="0"/>
                  </a:lnTo>
                  <a:close/>
                </a:path>
              </a:pathLst>
            </a:custGeom>
            <a:solidFill>
              <a:srgbClr val="D577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2" name="object 238"/>
            <p:cNvSpPr/>
            <p:nvPr/>
          </p:nvSpPr>
          <p:spPr>
            <a:xfrm>
              <a:off x="712946" y="15235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81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7146"/>
                  </a:lnTo>
                  <a:lnTo>
                    <a:pt x="16781" y="0"/>
                  </a:lnTo>
                  <a:close/>
                </a:path>
              </a:pathLst>
            </a:custGeom>
            <a:solidFill>
              <a:srgbClr val="733F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25" name="object 239"/>
            <p:cNvGrpSpPr/>
            <p:nvPr/>
          </p:nvGrpSpPr>
          <p:grpSpPr>
            <a:xfrm>
              <a:off x="738479" y="138646"/>
              <a:ext cx="14573" cy="35626"/>
              <a:chOff x="0" y="-1"/>
              <a:chExt cx="14572" cy="35625"/>
            </a:xfrm>
          </p:grpSpPr>
          <p:sp>
            <p:nvSpPr>
              <p:cNvPr id="1123" name="Shape"/>
              <p:cNvSpPr/>
              <p:nvPr/>
            </p:nvSpPr>
            <p:spPr>
              <a:xfrm>
                <a:off x="1866" y="6975"/>
                <a:ext cx="12707" cy="28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8" y="0"/>
                    </a:moveTo>
                    <a:lnTo>
                      <a:pt x="0" y="943"/>
                    </a:lnTo>
                    <a:lnTo>
                      <a:pt x="13002" y="4698"/>
                    </a:lnTo>
                    <a:lnTo>
                      <a:pt x="13002" y="21600"/>
                    </a:lnTo>
                    <a:lnTo>
                      <a:pt x="21600" y="21600"/>
                    </a:lnTo>
                    <a:lnTo>
                      <a:pt x="21600" y="4698"/>
                    </a:lnTo>
                    <a:lnTo>
                      <a:pt x="13002" y="2821"/>
                    </a:lnTo>
                    <a:lnTo>
                      <a:pt x="8639" y="943"/>
                    </a:lnTo>
                    <a:lnTo>
                      <a:pt x="4318" y="0"/>
                    </a:lnTo>
                    <a:close/>
                  </a:path>
                </a:pathLst>
              </a:custGeom>
              <a:solidFill>
                <a:srgbClr val="D299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4" name="Triangle"/>
              <p:cNvSpPr/>
              <p:nvPr/>
            </p:nvSpPr>
            <p:spPr>
              <a:xfrm>
                <a:off x="0" y="-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79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299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28" name="object 240"/>
            <p:cNvGrpSpPr/>
            <p:nvPr/>
          </p:nvGrpSpPr>
          <p:grpSpPr>
            <a:xfrm>
              <a:off x="701107" y="67652"/>
              <a:ext cx="15202" cy="14579"/>
              <a:chOff x="-1" y="-1"/>
              <a:chExt cx="15201" cy="14578"/>
            </a:xfrm>
          </p:grpSpPr>
          <p:sp>
            <p:nvSpPr>
              <p:cNvPr id="1126" name="Triangle"/>
              <p:cNvSpPr/>
              <p:nvPr/>
            </p:nvSpPr>
            <p:spPr>
              <a:xfrm>
                <a:off x="-2" y="1873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7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7" name="Triangle"/>
              <p:cNvSpPr/>
              <p:nvPr/>
            </p:nvSpPr>
            <p:spPr>
              <a:xfrm>
                <a:off x="2495" y="-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7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29" name="object 241"/>
            <p:cNvSpPr/>
            <p:nvPr/>
          </p:nvSpPr>
          <p:spPr>
            <a:xfrm>
              <a:off x="736619" y="11187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13" y="0"/>
                  </a:lnTo>
                  <a:lnTo>
                    <a:pt x="3080" y="10798"/>
                  </a:lnTo>
                  <a:lnTo>
                    <a:pt x="0" y="21600"/>
                  </a:lnTo>
                  <a:lnTo>
                    <a:pt x="15408" y="21600"/>
                  </a:lnTo>
                  <a:lnTo>
                    <a:pt x="18488" y="10798"/>
                  </a:lnTo>
                  <a:lnTo>
                    <a:pt x="21600" y="542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365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0" name="object 242"/>
            <p:cNvSpPr/>
            <p:nvPr/>
          </p:nvSpPr>
          <p:spPr>
            <a:xfrm>
              <a:off x="736612" y="7388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94" y="0"/>
                  </a:moveTo>
                  <a:lnTo>
                    <a:pt x="0" y="0"/>
                  </a:lnTo>
                  <a:lnTo>
                    <a:pt x="0" y="16786"/>
                  </a:lnTo>
                  <a:lnTo>
                    <a:pt x="12957" y="19206"/>
                  </a:lnTo>
                  <a:lnTo>
                    <a:pt x="21600" y="21600"/>
                  </a:lnTo>
                  <a:lnTo>
                    <a:pt x="21600" y="2419"/>
                  </a:lnTo>
                  <a:lnTo>
                    <a:pt x="8594" y="0"/>
                  </a:lnTo>
                  <a:close/>
                </a:path>
              </a:pathLst>
            </a:custGeom>
            <a:solidFill>
              <a:srgbClr val="1F46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1" name="object 243"/>
            <p:cNvSpPr/>
            <p:nvPr/>
          </p:nvSpPr>
          <p:spPr>
            <a:xfrm>
              <a:off x="736612" y="82099"/>
              <a:ext cx="12703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3752"/>
                  </a:lnTo>
                  <a:lnTo>
                    <a:pt x="8594" y="15714"/>
                  </a:lnTo>
                  <a:lnTo>
                    <a:pt x="8594" y="21600"/>
                  </a:lnTo>
                  <a:lnTo>
                    <a:pt x="21600" y="15714"/>
                  </a:lnTo>
                  <a:lnTo>
                    <a:pt x="21600" y="7847"/>
                  </a:lnTo>
                  <a:lnTo>
                    <a:pt x="12957" y="7847"/>
                  </a:lnTo>
                  <a:lnTo>
                    <a:pt x="8594" y="1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7D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34" name="object 245"/>
            <p:cNvGrpSpPr/>
            <p:nvPr/>
          </p:nvGrpSpPr>
          <p:grpSpPr>
            <a:xfrm>
              <a:off x="732249" y="76370"/>
              <a:ext cx="15822" cy="15817"/>
              <a:chOff x="0" y="0"/>
              <a:chExt cx="15821" cy="15816"/>
            </a:xfrm>
          </p:grpSpPr>
          <p:sp>
            <p:nvSpPr>
              <p:cNvPr id="1132" name="Shape"/>
              <p:cNvSpPr/>
              <p:nvPr/>
            </p:nvSpPr>
            <p:spPr>
              <a:xfrm>
                <a:off x="3117" y="311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199"/>
                    </a:lnTo>
                    <a:lnTo>
                      <a:pt x="7127" y="16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67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33" name="Triangle"/>
              <p:cNvSpPr/>
              <p:nvPr/>
            </p:nvSpPr>
            <p:spPr>
              <a:xfrm>
                <a:off x="-1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67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37" name="object 246"/>
            <p:cNvGrpSpPr/>
            <p:nvPr/>
          </p:nvGrpSpPr>
          <p:grpSpPr>
            <a:xfrm>
              <a:off x="798879" y="103564"/>
              <a:ext cx="14579" cy="18312"/>
              <a:chOff x="0" y="0"/>
              <a:chExt cx="14578" cy="18311"/>
            </a:xfrm>
          </p:grpSpPr>
          <p:sp>
            <p:nvSpPr>
              <p:cNvPr id="1135" name="Shape"/>
              <p:cNvSpPr/>
              <p:nvPr/>
            </p:nvSpPr>
            <p:spPr>
              <a:xfrm>
                <a:off x="1873" y="5607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96" y="0"/>
                    </a:moveTo>
                    <a:lnTo>
                      <a:pt x="0" y="3474"/>
                    </a:lnTo>
                    <a:lnTo>
                      <a:pt x="0" y="13832"/>
                    </a:lnTo>
                    <a:lnTo>
                      <a:pt x="10772" y="19010"/>
                    </a:lnTo>
                    <a:lnTo>
                      <a:pt x="21600" y="21600"/>
                    </a:lnTo>
                    <a:lnTo>
                      <a:pt x="21600" y="3474"/>
                    </a:lnTo>
                    <a:lnTo>
                      <a:pt x="5384" y="859"/>
                    </a:lnTo>
                    <a:lnTo>
                      <a:pt x="3596" y="0"/>
                    </a:lnTo>
                    <a:close/>
                  </a:path>
                </a:pathLst>
              </a:custGeom>
              <a:solidFill>
                <a:srgbClr val="2680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36" name="Triangle"/>
              <p:cNvSpPr/>
              <p:nvPr/>
            </p:nvSpPr>
            <p:spPr>
              <a:xfrm>
                <a:off x="-1" y="-1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4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680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40" name="object 247"/>
            <p:cNvGrpSpPr/>
            <p:nvPr/>
          </p:nvGrpSpPr>
          <p:grpSpPr>
            <a:xfrm>
              <a:off x="707453" y="74619"/>
              <a:ext cx="28655" cy="38123"/>
              <a:chOff x="0" y="0"/>
              <a:chExt cx="28654" cy="38122"/>
            </a:xfrm>
          </p:grpSpPr>
          <p:sp>
            <p:nvSpPr>
              <p:cNvPr id="1138" name="Shape"/>
              <p:cNvSpPr/>
              <p:nvPr/>
            </p:nvSpPr>
            <p:spPr>
              <a:xfrm>
                <a:off x="14825" y="25419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338" y="14448"/>
                    </a:lnTo>
                    <a:lnTo>
                      <a:pt x="6474" y="14448"/>
                    </a:lnTo>
                    <a:lnTo>
                      <a:pt x="12970" y="21600"/>
                    </a:lnTo>
                    <a:lnTo>
                      <a:pt x="19442" y="21600"/>
                    </a:lnTo>
                    <a:lnTo>
                      <a:pt x="21600" y="72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485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39" name="Shape"/>
              <p:cNvSpPr/>
              <p:nvPr/>
            </p:nvSpPr>
            <p:spPr>
              <a:xfrm>
                <a:off x="0" y="-1"/>
                <a:ext cx="28655" cy="32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53" y="0"/>
                    </a:moveTo>
                    <a:lnTo>
                      <a:pt x="1886" y="1667"/>
                    </a:lnTo>
                    <a:lnTo>
                      <a:pt x="0" y="2506"/>
                    </a:lnTo>
                    <a:lnTo>
                      <a:pt x="0" y="4157"/>
                    </a:lnTo>
                    <a:lnTo>
                      <a:pt x="1886" y="5817"/>
                    </a:lnTo>
                    <a:lnTo>
                      <a:pt x="3753" y="7485"/>
                    </a:lnTo>
                    <a:lnTo>
                      <a:pt x="3753" y="9136"/>
                    </a:lnTo>
                    <a:lnTo>
                      <a:pt x="2518" y="9136"/>
                    </a:lnTo>
                    <a:lnTo>
                      <a:pt x="1570" y="9695"/>
                    </a:lnTo>
                    <a:lnTo>
                      <a:pt x="948" y="10804"/>
                    </a:lnTo>
                    <a:lnTo>
                      <a:pt x="948" y="14953"/>
                    </a:lnTo>
                    <a:lnTo>
                      <a:pt x="3753" y="14953"/>
                    </a:lnTo>
                    <a:lnTo>
                      <a:pt x="5639" y="18272"/>
                    </a:lnTo>
                    <a:lnTo>
                      <a:pt x="5639" y="20771"/>
                    </a:lnTo>
                    <a:lnTo>
                      <a:pt x="7525" y="21600"/>
                    </a:lnTo>
                    <a:lnTo>
                      <a:pt x="9392" y="21600"/>
                    </a:lnTo>
                    <a:lnTo>
                      <a:pt x="11269" y="19941"/>
                    </a:lnTo>
                    <a:lnTo>
                      <a:pt x="20661" y="19941"/>
                    </a:lnTo>
                    <a:lnTo>
                      <a:pt x="20661" y="17443"/>
                    </a:lnTo>
                    <a:lnTo>
                      <a:pt x="18795" y="16622"/>
                    </a:lnTo>
                    <a:lnTo>
                      <a:pt x="18795" y="12455"/>
                    </a:lnTo>
                    <a:lnTo>
                      <a:pt x="16908" y="9974"/>
                    </a:lnTo>
                    <a:lnTo>
                      <a:pt x="16908" y="8306"/>
                    </a:lnTo>
                    <a:lnTo>
                      <a:pt x="14084" y="6655"/>
                    </a:lnTo>
                    <a:lnTo>
                      <a:pt x="17846" y="4987"/>
                    </a:lnTo>
                    <a:lnTo>
                      <a:pt x="21600" y="4987"/>
                    </a:lnTo>
                    <a:lnTo>
                      <a:pt x="19723" y="3319"/>
                    </a:lnTo>
                    <a:lnTo>
                      <a:pt x="5639" y="3319"/>
                    </a:lnTo>
                    <a:lnTo>
                      <a:pt x="3753" y="1667"/>
                    </a:lnTo>
                    <a:lnTo>
                      <a:pt x="3753" y="0"/>
                    </a:lnTo>
                    <a:close/>
                  </a:path>
                </a:pathLst>
              </a:custGeom>
              <a:solidFill>
                <a:srgbClr val="2485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41" name="object 248"/>
            <p:cNvSpPr/>
            <p:nvPr/>
          </p:nvSpPr>
          <p:spPr>
            <a:xfrm>
              <a:off x="706094" y="8010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44" y="0"/>
                  </a:lnTo>
                  <a:lnTo>
                    <a:pt x="10744" y="14402"/>
                  </a:lnTo>
                  <a:lnTo>
                    <a:pt x="0" y="14402"/>
                  </a:lnTo>
                  <a:lnTo>
                    <a:pt x="0" y="21600"/>
                  </a:lnTo>
                  <a:lnTo>
                    <a:pt x="7216" y="21600"/>
                  </a:lnTo>
                  <a:lnTo>
                    <a:pt x="14380" y="1440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680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44" name="object 249"/>
            <p:cNvGrpSpPr/>
            <p:nvPr/>
          </p:nvGrpSpPr>
          <p:grpSpPr>
            <a:xfrm>
              <a:off x="729130" y="76574"/>
              <a:ext cx="14579" cy="15195"/>
              <a:chOff x="-1" y="-1"/>
              <a:chExt cx="14578" cy="15194"/>
            </a:xfrm>
          </p:grpSpPr>
          <p:sp>
            <p:nvSpPr>
              <p:cNvPr id="1142" name="Triangle"/>
              <p:cNvSpPr/>
              <p:nvPr/>
            </p:nvSpPr>
            <p:spPr>
              <a:xfrm>
                <a:off x="1872" y="2489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597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8B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43" name="Triangle"/>
              <p:cNvSpPr/>
              <p:nvPr/>
            </p:nvSpPr>
            <p:spPr>
              <a:xfrm>
                <a:off x="-2" y="-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08B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45" name="object 250"/>
            <p:cNvSpPr/>
            <p:nvPr/>
          </p:nvSpPr>
          <p:spPr>
            <a:xfrm>
              <a:off x="727265" y="10065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0"/>
                  </a:moveTo>
                  <a:lnTo>
                    <a:pt x="7235" y="5454"/>
                  </a:lnTo>
                  <a:lnTo>
                    <a:pt x="0" y="5454"/>
                  </a:lnTo>
                  <a:lnTo>
                    <a:pt x="7235" y="16198"/>
                  </a:lnTo>
                  <a:lnTo>
                    <a:pt x="10799" y="16198"/>
                  </a:lnTo>
                  <a:lnTo>
                    <a:pt x="21600" y="21600"/>
                  </a:lnTo>
                  <a:lnTo>
                    <a:pt x="21600" y="10852"/>
                  </a:lnTo>
                  <a:lnTo>
                    <a:pt x="14400" y="5454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rgbClr val="1F7E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6" name="object 251"/>
            <p:cNvSpPr/>
            <p:nvPr/>
          </p:nvSpPr>
          <p:spPr>
            <a:xfrm>
              <a:off x="712946" y="9006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81" y="0"/>
                  </a:moveTo>
                  <a:lnTo>
                    <a:pt x="9613" y="0"/>
                  </a:lnTo>
                  <a:lnTo>
                    <a:pt x="4794" y="7199"/>
                  </a:lnTo>
                  <a:lnTo>
                    <a:pt x="0" y="11999"/>
                  </a:lnTo>
                  <a:lnTo>
                    <a:pt x="7215" y="11999"/>
                  </a:lnTo>
                  <a:lnTo>
                    <a:pt x="11985" y="21600"/>
                  </a:lnTo>
                  <a:lnTo>
                    <a:pt x="16781" y="19199"/>
                  </a:lnTo>
                  <a:lnTo>
                    <a:pt x="16781" y="14424"/>
                  </a:lnTo>
                  <a:lnTo>
                    <a:pt x="21600" y="11999"/>
                  </a:lnTo>
                  <a:lnTo>
                    <a:pt x="21600" y="7199"/>
                  </a:lnTo>
                  <a:lnTo>
                    <a:pt x="16781" y="0"/>
                  </a:lnTo>
                  <a:close/>
                </a:path>
              </a:pathLst>
            </a:custGeom>
            <a:solidFill>
              <a:srgbClr val="257B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7" name="object 252"/>
            <p:cNvSpPr/>
            <p:nvPr/>
          </p:nvSpPr>
          <p:spPr>
            <a:xfrm>
              <a:off x="714197" y="9194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318" y="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8594" y="21600"/>
                  </a:lnTo>
                  <a:lnTo>
                    <a:pt x="8594" y="14438"/>
                  </a:lnTo>
                  <a:lnTo>
                    <a:pt x="17233" y="10799"/>
                  </a:lnTo>
                  <a:lnTo>
                    <a:pt x="21600" y="7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B8F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8" name="object 253"/>
            <p:cNvSpPr/>
            <p:nvPr/>
          </p:nvSpPr>
          <p:spPr>
            <a:xfrm>
              <a:off x="718679" y="92075"/>
              <a:ext cx="14939" cy="1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0"/>
                  </a:moveTo>
                  <a:lnTo>
                    <a:pt x="10780" y="0"/>
                  </a:lnTo>
                  <a:lnTo>
                    <a:pt x="9000" y="3306"/>
                  </a:lnTo>
                  <a:lnTo>
                    <a:pt x="7200" y="4968"/>
                  </a:lnTo>
                  <a:lnTo>
                    <a:pt x="7200" y="11614"/>
                  </a:lnTo>
                  <a:lnTo>
                    <a:pt x="3581" y="13276"/>
                  </a:lnTo>
                  <a:lnTo>
                    <a:pt x="0" y="13276"/>
                  </a:lnTo>
                  <a:lnTo>
                    <a:pt x="0" y="19955"/>
                  </a:lnTo>
                  <a:lnTo>
                    <a:pt x="3581" y="21600"/>
                  </a:lnTo>
                  <a:lnTo>
                    <a:pt x="7200" y="21600"/>
                  </a:lnTo>
                  <a:lnTo>
                    <a:pt x="9000" y="19955"/>
                  </a:lnTo>
                  <a:lnTo>
                    <a:pt x="10780" y="18277"/>
                  </a:lnTo>
                  <a:lnTo>
                    <a:pt x="16200" y="18277"/>
                  </a:lnTo>
                  <a:lnTo>
                    <a:pt x="18000" y="16615"/>
                  </a:lnTo>
                  <a:lnTo>
                    <a:pt x="18000" y="9969"/>
                  </a:lnTo>
                  <a:lnTo>
                    <a:pt x="21600" y="3306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216A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51" name="object 254"/>
            <p:cNvGrpSpPr/>
            <p:nvPr/>
          </p:nvGrpSpPr>
          <p:grpSpPr>
            <a:xfrm>
              <a:off x="713567" y="92562"/>
              <a:ext cx="15195" cy="17691"/>
              <a:chOff x="-1" y="0"/>
              <a:chExt cx="15194" cy="17690"/>
            </a:xfrm>
          </p:grpSpPr>
          <p:sp>
            <p:nvSpPr>
              <p:cNvPr id="1149" name="Shape"/>
              <p:cNvSpPr/>
              <p:nvPr/>
            </p:nvSpPr>
            <p:spPr>
              <a:xfrm>
                <a:off x="-2" y="4984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7288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82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0" name="Shape"/>
              <p:cNvSpPr/>
              <p:nvPr/>
            </p:nvSpPr>
            <p:spPr>
              <a:xfrm>
                <a:off x="2489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198"/>
                    </a:lnTo>
                    <a:lnTo>
                      <a:pt x="0" y="21600"/>
                    </a:lnTo>
                    <a:lnTo>
                      <a:pt x="21600" y="144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82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54" name="object 256"/>
            <p:cNvGrpSpPr/>
            <p:nvPr/>
          </p:nvGrpSpPr>
          <p:grpSpPr>
            <a:xfrm>
              <a:off x="796387" y="52083"/>
              <a:ext cx="14572" cy="15195"/>
              <a:chOff x="0" y="0"/>
              <a:chExt cx="14571" cy="15194"/>
            </a:xfrm>
          </p:grpSpPr>
          <p:sp>
            <p:nvSpPr>
              <p:cNvPr id="1152" name="Shape"/>
              <p:cNvSpPr/>
              <p:nvPr/>
            </p:nvSpPr>
            <p:spPr>
              <a:xfrm>
                <a:off x="1866" y="2489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3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27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3" name="Triangle"/>
              <p:cNvSpPr/>
              <p:nvPr/>
            </p:nvSpPr>
            <p:spPr>
              <a:xfrm>
                <a:off x="-1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7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55" name="object 257"/>
            <p:cNvSpPr/>
            <p:nvPr/>
          </p:nvSpPr>
          <p:spPr>
            <a:xfrm>
              <a:off x="789540" y="9193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16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74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6" name="object 258"/>
            <p:cNvSpPr/>
            <p:nvPr/>
          </p:nvSpPr>
          <p:spPr>
            <a:xfrm>
              <a:off x="783317" y="8634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7198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975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7" name="object 260"/>
            <p:cNvSpPr/>
            <p:nvPr/>
          </p:nvSpPr>
          <p:spPr>
            <a:xfrm>
              <a:off x="783317" y="6328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3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7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61" name="object 261"/>
            <p:cNvGrpSpPr/>
            <p:nvPr/>
          </p:nvGrpSpPr>
          <p:grpSpPr>
            <a:xfrm>
              <a:off x="796390" y="86963"/>
              <a:ext cx="18930" cy="20796"/>
              <a:chOff x="-1" y="-1"/>
              <a:chExt cx="18929" cy="20795"/>
            </a:xfrm>
          </p:grpSpPr>
          <p:sp>
            <p:nvSpPr>
              <p:cNvPr id="1158" name="Shape"/>
              <p:cNvSpPr/>
              <p:nvPr/>
            </p:nvSpPr>
            <p:spPr>
              <a:xfrm>
                <a:off x="-2" y="8090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71" y="0"/>
                    </a:moveTo>
                    <a:lnTo>
                      <a:pt x="14471" y="12961"/>
                    </a:lnTo>
                    <a:lnTo>
                      <a:pt x="0" y="17279"/>
                    </a:lnTo>
                    <a:lnTo>
                      <a:pt x="21600" y="21600"/>
                    </a:lnTo>
                    <a:lnTo>
                      <a:pt x="14471" y="0"/>
                    </a:lnTo>
                    <a:close/>
                  </a:path>
                </a:pathLst>
              </a:custGeom>
              <a:solidFill>
                <a:srgbClr val="267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9" name="Shape"/>
              <p:cNvSpPr/>
              <p:nvPr/>
            </p:nvSpPr>
            <p:spPr>
              <a:xfrm>
                <a:off x="1873" y="3733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9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67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0" name="Shape"/>
              <p:cNvSpPr/>
              <p:nvPr/>
            </p:nvSpPr>
            <p:spPr>
              <a:xfrm>
                <a:off x="6223" y="-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84" y="0"/>
                    </a:moveTo>
                    <a:lnTo>
                      <a:pt x="0" y="10744"/>
                    </a:lnTo>
                    <a:lnTo>
                      <a:pt x="0" y="21600"/>
                    </a:lnTo>
                    <a:lnTo>
                      <a:pt x="8684" y="16146"/>
                    </a:lnTo>
                    <a:lnTo>
                      <a:pt x="13002" y="5398"/>
                    </a:lnTo>
                    <a:lnTo>
                      <a:pt x="21600" y="5398"/>
                    </a:lnTo>
                    <a:lnTo>
                      <a:pt x="8684" y="0"/>
                    </a:lnTo>
                    <a:close/>
                  </a:path>
                </a:pathLst>
              </a:custGeom>
              <a:solidFill>
                <a:srgbClr val="267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64" name="object 262"/>
            <p:cNvGrpSpPr/>
            <p:nvPr/>
          </p:nvGrpSpPr>
          <p:grpSpPr>
            <a:xfrm>
              <a:off x="780204" y="69738"/>
              <a:ext cx="15817" cy="20179"/>
              <a:chOff x="0" y="0"/>
              <a:chExt cx="15816" cy="20178"/>
            </a:xfrm>
          </p:grpSpPr>
          <p:sp>
            <p:nvSpPr>
              <p:cNvPr id="1162" name="Shape"/>
              <p:cNvSpPr/>
              <p:nvPr/>
            </p:nvSpPr>
            <p:spPr>
              <a:xfrm>
                <a:off x="3111" y="7473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5985"/>
                    </a:lnTo>
                    <a:lnTo>
                      <a:pt x="21600" y="21600"/>
                    </a:lnTo>
                    <a:lnTo>
                      <a:pt x="21600" y="7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6E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3" name="Shape"/>
              <p:cNvSpPr/>
              <p:nvPr/>
            </p:nvSpPr>
            <p:spPr>
              <a:xfrm>
                <a:off x="-1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352" y="1492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56E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68" name="object 263"/>
            <p:cNvGrpSpPr/>
            <p:nvPr/>
          </p:nvGrpSpPr>
          <p:grpSpPr>
            <a:xfrm>
              <a:off x="773968" y="55822"/>
              <a:ext cx="18624" cy="34499"/>
              <a:chOff x="0" y="-1"/>
              <a:chExt cx="18623" cy="34498"/>
            </a:xfrm>
          </p:grpSpPr>
          <p:sp>
            <p:nvSpPr>
              <p:cNvPr id="1165" name="Shape"/>
              <p:cNvSpPr/>
              <p:nvPr/>
            </p:nvSpPr>
            <p:spPr>
              <a:xfrm>
                <a:off x="0" y="21793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75" y="0"/>
                    </a:moveTo>
                    <a:lnTo>
                      <a:pt x="0" y="0"/>
                    </a:lnTo>
                    <a:lnTo>
                      <a:pt x="6192" y="9276"/>
                    </a:lnTo>
                    <a:lnTo>
                      <a:pt x="18520" y="21600"/>
                    </a:lnTo>
                    <a:lnTo>
                      <a:pt x="18520" y="12356"/>
                    </a:lnTo>
                    <a:lnTo>
                      <a:pt x="21600" y="12356"/>
                    </a:lnTo>
                    <a:lnTo>
                      <a:pt x="9275" y="0"/>
                    </a:lnTo>
                    <a:close/>
                  </a:path>
                </a:pathLst>
              </a:custGeom>
              <a:solidFill>
                <a:srgbClr val="2C82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6" name="Shape"/>
              <p:cNvSpPr/>
              <p:nvPr/>
            </p:nvSpPr>
            <p:spPr>
              <a:xfrm>
                <a:off x="1872" y="7600"/>
                <a:ext cx="12705" cy="13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45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56" y="21600"/>
                    </a:lnTo>
                    <a:lnTo>
                      <a:pt x="21600" y="17673"/>
                    </a:lnTo>
                    <a:lnTo>
                      <a:pt x="10856" y="9818"/>
                    </a:lnTo>
                    <a:lnTo>
                      <a:pt x="10856" y="1944"/>
                    </a:lnTo>
                    <a:lnTo>
                      <a:pt x="18845" y="0"/>
                    </a:lnTo>
                    <a:close/>
                  </a:path>
                </a:pathLst>
              </a:custGeom>
              <a:solidFill>
                <a:srgbClr val="2C82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7" name="Shape"/>
              <p:cNvSpPr/>
              <p:nvPr/>
            </p:nvSpPr>
            <p:spPr>
              <a:xfrm>
                <a:off x="5917" y="-2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267" y="10744"/>
                    </a:lnTo>
                    <a:lnTo>
                      <a:pt x="0" y="21600"/>
                    </a:lnTo>
                    <a:lnTo>
                      <a:pt x="92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C82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71" name="object 264"/>
            <p:cNvGrpSpPr/>
            <p:nvPr/>
          </p:nvGrpSpPr>
          <p:grpSpPr>
            <a:xfrm>
              <a:off x="1023081" y="256608"/>
              <a:ext cx="12711" cy="15196"/>
              <a:chOff x="0" y="-1"/>
              <a:chExt cx="12710" cy="15195"/>
            </a:xfrm>
          </p:grpSpPr>
          <p:sp>
            <p:nvSpPr>
              <p:cNvPr id="1169" name="Shape"/>
              <p:cNvSpPr/>
              <p:nvPr/>
            </p:nvSpPr>
            <p:spPr>
              <a:xfrm>
                <a:off x="0" y="2489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67" y="0"/>
                    </a:moveTo>
                    <a:lnTo>
                      <a:pt x="0" y="356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8667" y="0"/>
                    </a:lnTo>
                    <a:close/>
                  </a:path>
                </a:pathLst>
              </a:custGeom>
              <a:solidFill>
                <a:srgbClr val="9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0" name="Triangle"/>
              <p:cNvSpPr/>
              <p:nvPr/>
            </p:nvSpPr>
            <p:spPr>
              <a:xfrm>
                <a:off x="5" y="-2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27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C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72" name="object 265"/>
            <p:cNvSpPr/>
            <p:nvPr/>
          </p:nvSpPr>
          <p:spPr>
            <a:xfrm>
              <a:off x="916711" y="131176"/>
              <a:ext cx="2741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38" y="0"/>
                  </a:moveTo>
                  <a:lnTo>
                    <a:pt x="0" y="0"/>
                  </a:lnTo>
                  <a:lnTo>
                    <a:pt x="5895" y="21600"/>
                  </a:lnTo>
                  <a:lnTo>
                    <a:pt x="17677" y="21600"/>
                  </a:lnTo>
                  <a:lnTo>
                    <a:pt x="19628" y="14352"/>
                  </a:lnTo>
                  <a:lnTo>
                    <a:pt x="21600" y="14352"/>
                  </a:lnTo>
                  <a:lnTo>
                    <a:pt x="17677" y="7173"/>
                  </a:lnTo>
                  <a:lnTo>
                    <a:pt x="8838" y="7173"/>
                  </a:lnTo>
                  <a:lnTo>
                    <a:pt x="8838" y="0"/>
                  </a:lnTo>
                  <a:close/>
                </a:path>
              </a:pathLst>
            </a:custGeom>
            <a:solidFill>
              <a:srgbClr val="932D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3" name="object 266"/>
            <p:cNvSpPr/>
            <p:nvPr/>
          </p:nvSpPr>
          <p:spPr>
            <a:xfrm>
              <a:off x="936638" y="139395"/>
              <a:ext cx="34877" cy="2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7716" y="0"/>
                  </a:lnTo>
                  <a:lnTo>
                    <a:pt x="7716" y="2409"/>
                  </a:lnTo>
                  <a:lnTo>
                    <a:pt x="5403" y="2409"/>
                  </a:lnTo>
                  <a:lnTo>
                    <a:pt x="1549" y="1198"/>
                  </a:lnTo>
                  <a:lnTo>
                    <a:pt x="0" y="3595"/>
                  </a:lnTo>
                  <a:lnTo>
                    <a:pt x="3083" y="4794"/>
                  </a:lnTo>
                  <a:lnTo>
                    <a:pt x="10800" y="4794"/>
                  </a:lnTo>
                  <a:lnTo>
                    <a:pt x="13891" y="11998"/>
                  </a:lnTo>
                  <a:lnTo>
                    <a:pt x="16975" y="17991"/>
                  </a:lnTo>
                  <a:lnTo>
                    <a:pt x="21600" y="21600"/>
                  </a:lnTo>
                  <a:lnTo>
                    <a:pt x="19588" y="17940"/>
                  </a:lnTo>
                  <a:lnTo>
                    <a:pt x="13250" y="7929"/>
                  </a:lnTo>
                  <a:lnTo>
                    <a:pt x="10800" y="359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732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4" name="object 267"/>
            <p:cNvSpPr/>
            <p:nvPr/>
          </p:nvSpPr>
          <p:spPr>
            <a:xfrm>
              <a:off x="1026313" y="123203"/>
              <a:ext cx="52327" cy="4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7" y="0"/>
                  </a:moveTo>
                  <a:lnTo>
                    <a:pt x="12341" y="1308"/>
                  </a:lnTo>
                  <a:lnTo>
                    <a:pt x="11314" y="1308"/>
                  </a:lnTo>
                  <a:lnTo>
                    <a:pt x="11314" y="2623"/>
                  </a:lnTo>
                  <a:lnTo>
                    <a:pt x="9772" y="3271"/>
                  </a:lnTo>
                  <a:lnTo>
                    <a:pt x="9772" y="5894"/>
                  </a:lnTo>
                  <a:lnTo>
                    <a:pt x="9259" y="7195"/>
                  </a:lnTo>
                  <a:lnTo>
                    <a:pt x="8739" y="9165"/>
                  </a:lnTo>
                  <a:lnTo>
                    <a:pt x="6170" y="12442"/>
                  </a:lnTo>
                  <a:lnTo>
                    <a:pt x="5148" y="15059"/>
                  </a:lnTo>
                  <a:lnTo>
                    <a:pt x="0" y="20298"/>
                  </a:lnTo>
                  <a:lnTo>
                    <a:pt x="0" y="21600"/>
                  </a:lnTo>
                  <a:lnTo>
                    <a:pt x="3281" y="18021"/>
                  </a:lnTo>
                  <a:lnTo>
                    <a:pt x="6173" y="14074"/>
                  </a:lnTo>
                  <a:lnTo>
                    <a:pt x="8680" y="9636"/>
                  </a:lnTo>
                  <a:lnTo>
                    <a:pt x="10805" y="4585"/>
                  </a:lnTo>
                  <a:lnTo>
                    <a:pt x="13374" y="3925"/>
                  </a:lnTo>
                  <a:lnTo>
                    <a:pt x="16457" y="3271"/>
                  </a:lnTo>
                  <a:lnTo>
                    <a:pt x="19026" y="2623"/>
                  </a:lnTo>
                  <a:lnTo>
                    <a:pt x="21600" y="2623"/>
                  </a:lnTo>
                  <a:lnTo>
                    <a:pt x="21600" y="654"/>
                  </a:lnTo>
                  <a:lnTo>
                    <a:pt x="19026" y="654"/>
                  </a:lnTo>
                  <a:lnTo>
                    <a:pt x="16966" y="1969"/>
                  </a:lnTo>
                  <a:lnTo>
                    <a:pt x="15943" y="1969"/>
                  </a:lnTo>
                  <a:lnTo>
                    <a:pt x="14397" y="654"/>
                  </a:lnTo>
                  <a:lnTo>
                    <a:pt x="14397" y="0"/>
                  </a:lnTo>
                  <a:close/>
                </a:path>
              </a:pathLst>
            </a:custGeom>
            <a:solidFill>
              <a:srgbClr val="7C23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78" name="object 268"/>
            <p:cNvGrpSpPr/>
            <p:nvPr/>
          </p:nvGrpSpPr>
          <p:grpSpPr>
            <a:xfrm>
              <a:off x="1051726" y="118274"/>
              <a:ext cx="16439" cy="16267"/>
              <a:chOff x="-1" y="-1"/>
              <a:chExt cx="16438" cy="16266"/>
            </a:xfrm>
          </p:grpSpPr>
          <p:sp>
            <p:nvSpPr>
              <p:cNvPr id="1175" name="Shape"/>
              <p:cNvSpPr/>
              <p:nvPr/>
            </p:nvSpPr>
            <p:spPr>
              <a:xfrm>
                <a:off x="-2" y="356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86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6D4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6" name="Triangle"/>
              <p:cNvSpPr/>
              <p:nvPr/>
            </p:nvSpPr>
            <p:spPr>
              <a:xfrm>
                <a:off x="3117" y="125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25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2325" y="0"/>
                    </a:lnTo>
                    <a:close/>
                  </a:path>
                </a:pathLst>
              </a:custGeom>
              <a:solidFill>
                <a:srgbClr val="A6D4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7" name="Triangle"/>
              <p:cNvSpPr/>
              <p:nvPr/>
            </p:nvSpPr>
            <p:spPr>
              <a:xfrm>
                <a:off x="3733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27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6D4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82" name="object 269"/>
            <p:cNvGrpSpPr/>
            <p:nvPr/>
          </p:nvGrpSpPr>
          <p:grpSpPr>
            <a:xfrm>
              <a:off x="952302" y="126611"/>
              <a:ext cx="44269" cy="144811"/>
              <a:chOff x="0" y="0"/>
              <a:chExt cx="44268" cy="144810"/>
            </a:xfrm>
          </p:grpSpPr>
          <p:sp>
            <p:nvSpPr>
              <p:cNvPr id="1179" name="Shape"/>
              <p:cNvSpPr/>
              <p:nvPr/>
            </p:nvSpPr>
            <p:spPr>
              <a:xfrm>
                <a:off x="3017" y="10287"/>
                <a:ext cx="41252" cy="134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71" y="0"/>
                    </a:moveTo>
                    <a:lnTo>
                      <a:pt x="0" y="0"/>
                    </a:lnTo>
                    <a:lnTo>
                      <a:pt x="0" y="402"/>
                    </a:lnTo>
                    <a:lnTo>
                      <a:pt x="2256" y="1151"/>
                    </a:lnTo>
                    <a:lnTo>
                      <a:pt x="5304" y="2051"/>
                    </a:lnTo>
                    <a:lnTo>
                      <a:pt x="7986" y="2875"/>
                    </a:lnTo>
                    <a:lnTo>
                      <a:pt x="9138" y="3399"/>
                    </a:lnTo>
                    <a:lnTo>
                      <a:pt x="11086" y="4001"/>
                    </a:lnTo>
                    <a:lnTo>
                      <a:pt x="13049" y="4399"/>
                    </a:lnTo>
                    <a:lnTo>
                      <a:pt x="14345" y="4800"/>
                    </a:lnTo>
                    <a:lnTo>
                      <a:pt x="16610" y="5526"/>
                    </a:lnTo>
                    <a:lnTo>
                      <a:pt x="17773" y="6251"/>
                    </a:lnTo>
                    <a:lnTo>
                      <a:pt x="18202" y="7500"/>
                    </a:lnTo>
                    <a:lnTo>
                      <a:pt x="18263" y="9801"/>
                    </a:lnTo>
                    <a:lnTo>
                      <a:pt x="17754" y="12545"/>
                    </a:lnTo>
                    <a:lnTo>
                      <a:pt x="16145" y="14952"/>
                    </a:lnTo>
                    <a:lnTo>
                      <a:pt x="13314" y="17283"/>
                    </a:lnTo>
                    <a:lnTo>
                      <a:pt x="9138" y="19801"/>
                    </a:lnTo>
                    <a:lnTo>
                      <a:pt x="9138" y="21402"/>
                    </a:lnTo>
                    <a:lnTo>
                      <a:pt x="11086" y="21600"/>
                    </a:lnTo>
                    <a:lnTo>
                      <a:pt x="13049" y="21600"/>
                    </a:lnTo>
                    <a:lnTo>
                      <a:pt x="15004" y="21202"/>
                    </a:lnTo>
                    <a:lnTo>
                      <a:pt x="15004" y="18802"/>
                    </a:lnTo>
                    <a:lnTo>
                      <a:pt x="15656" y="18003"/>
                    </a:lnTo>
                    <a:lnTo>
                      <a:pt x="18263" y="16000"/>
                    </a:lnTo>
                    <a:lnTo>
                      <a:pt x="20225" y="15001"/>
                    </a:lnTo>
                    <a:lnTo>
                      <a:pt x="20225" y="12801"/>
                    </a:lnTo>
                    <a:lnTo>
                      <a:pt x="20683" y="11236"/>
                    </a:lnTo>
                    <a:lnTo>
                      <a:pt x="21447" y="9427"/>
                    </a:lnTo>
                    <a:lnTo>
                      <a:pt x="21600" y="7655"/>
                    </a:lnTo>
                    <a:lnTo>
                      <a:pt x="20790" y="6799"/>
                    </a:lnTo>
                    <a:lnTo>
                      <a:pt x="20225" y="6799"/>
                    </a:lnTo>
                    <a:lnTo>
                      <a:pt x="20225" y="5600"/>
                    </a:lnTo>
                    <a:lnTo>
                      <a:pt x="19567" y="5202"/>
                    </a:lnTo>
                    <a:lnTo>
                      <a:pt x="18263" y="3399"/>
                    </a:lnTo>
                    <a:lnTo>
                      <a:pt x="15656" y="3399"/>
                    </a:lnTo>
                    <a:lnTo>
                      <a:pt x="14345" y="2802"/>
                    </a:lnTo>
                    <a:lnTo>
                      <a:pt x="13049" y="2802"/>
                    </a:lnTo>
                    <a:lnTo>
                      <a:pt x="11086" y="2200"/>
                    </a:lnTo>
                    <a:lnTo>
                      <a:pt x="8480" y="1801"/>
                    </a:lnTo>
                    <a:lnTo>
                      <a:pt x="6531" y="1199"/>
                    </a:lnTo>
                    <a:lnTo>
                      <a:pt x="5221" y="602"/>
                    </a:lnTo>
                    <a:lnTo>
                      <a:pt x="3910" y="200"/>
                    </a:lnTo>
                    <a:lnTo>
                      <a:pt x="2614" y="200"/>
                    </a:lnTo>
                    <a:lnTo>
                      <a:pt x="1742" y="67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rgbClr val="C770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0" name="Shape"/>
              <p:cNvSpPr/>
              <p:nvPr/>
            </p:nvSpPr>
            <p:spPr>
              <a:xfrm>
                <a:off x="2590" y="332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270" y="7099"/>
                    </a:lnTo>
                    <a:lnTo>
                      <a:pt x="4270" y="21600"/>
                    </a:lnTo>
                    <a:lnTo>
                      <a:pt x="21600" y="21600"/>
                    </a:lnTo>
                    <a:lnTo>
                      <a:pt x="12893" y="143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70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1" name="Shape"/>
              <p:cNvSpPr/>
              <p:nvPr/>
            </p:nvSpPr>
            <p:spPr>
              <a:xfrm>
                <a:off x="0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2906"/>
                    </a:lnTo>
                    <a:lnTo>
                      <a:pt x="21600" y="21600"/>
                    </a:lnTo>
                    <a:lnTo>
                      <a:pt x="12085" y="129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70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83" name="object 270"/>
            <p:cNvSpPr/>
            <p:nvPr/>
          </p:nvSpPr>
          <p:spPr>
            <a:xfrm>
              <a:off x="973887" y="260713"/>
              <a:ext cx="12703" cy="12703"/>
            </a:xfrm>
            <a:prstGeom prst="rect">
              <a:avLst/>
            </a:prstGeom>
            <a:solidFill>
              <a:srgbClr val="A95D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86" name="object 271"/>
            <p:cNvGrpSpPr/>
            <p:nvPr/>
          </p:nvGrpSpPr>
          <p:grpSpPr>
            <a:xfrm>
              <a:off x="968279" y="262588"/>
              <a:ext cx="14573" cy="14566"/>
              <a:chOff x="-1" y="0"/>
              <a:chExt cx="14572" cy="14565"/>
            </a:xfrm>
          </p:grpSpPr>
          <p:sp>
            <p:nvSpPr>
              <p:cNvPr id="1184" name="Triangle"/>
              <p:cNvSpPr/>
              <p:nvPr/>
            </p:nvSpPr>
            <p:spPr>
              <a:xfrm>
                <a:off x="-1" y="1860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172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5" name="Triangle"/>
              <p:cNvSpPr/>
              <p:nvPr/>
            </p:nvSpPr>
            <p:spPr>
              <a:xfrm>
                <a:off x="1866" y="-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172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87" name="object 272"/>
            <p:cNvSpPr/>
            <p:nvPr/>
          </p:nvSpPr>
          <p:spPr>
            <a:xfrm>
              <a:off x="980739" y="25199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4421" y="1295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B5E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8" name="object 273"/>
            <p:cNvSpPr/>
            <p:nvPr/>
          </p:nvSpPr>
          <p:spPr>
            <a:xfrm>
              <a:off x="968281" y="263202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2" y="0"/>
                  </a:moveTo>
                  <a:lnTo>
                    <a:pt x="14383" y="0"/>
                  </a:lnTo>
                  <a:lnTo>
                    <a:pt x="14383" y="8664"/>
                  </a:lnTo>
                  <a:lnTo>
                    <a:pt x="7215" y="17245"/>
                  </a:lnTo>
                  <a:lnTo>
                    <a:pt x="0" y="17245"/>
                  </a:lnTo>
                  <a:lnTo>
                    <a:pt x="7215" y="21600"/>
                  </a:lnTo>
                  <a:lnTo>
                    <a:pt x="14383" y="21600"/>
                  </a:lnTo>
                  <a:lnTo>
                    <a:pt x="21600" y="12977"/>
                  </a:lnTo>
                  <a:lnTo>
                    <a:pt x="21600" y="4355"/>
                  </a:lnTo>
                  <a:lnTo>
                    <a:pt x="19202" y="0"/>
                  </a:lnTo>
                  <a:close/>
                </a:path>
              </a:pathLst>
            </a:custGeom>
            <a:solidFill>
              <a:srgbClr val="A656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9" name="object 274"/>
            <p:cNvSpPr/>
            <p:nvPr/>
          </p:nvSpPr>
          <p:spPr>
            <a:xfrm>
              <a:off x="955205" y="13179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32" y="0"/>
                  </a:moveTo>
                  <a:lnTo>
                    <a:pt x="0" y="2159"/>
                  </a:lnTo>
                  <a:lnTo>
                    <a:pt x="0" y="6479"/>
                  </a:lnTo>
                  <a:lnTo>
                    <a:pt x="2880" y="7912"/>
                  </a:lnTo>
                  <a:lnTo>
                    <a:pt x="4332" y="10071"/>
                  </a:lnTo>
                  <a:lnTo>
                    <a:pt x="4332" y="17301"/>
                  </a:lnTo>
                  <a:lnTo>
                    <a:pt x="8645" y="17301"/>
                  </a:lnTo>
                  <a:lnTo>
                    <a:pt x="8645" y="10800"/>
                  </a:lnTo>
                  <a:lnTo>
                    <a:pt x="12955" y="15140"/>
                  </a:lnTo>
                  <a:lnTo>
                    <a:pt x="17266" y="21600"/>
                  </a:lnTo>
                  <a:lnTo>
                    <a:pt x="21600" y="21600"/>
                  </a:lnTo>
                  <a:lnTo>
                    <a:pt x="17266" y="15140"/>
                  </a:lnTo>
                  <a:lnTo>
                    <a:pt x="10778" y="8639"/>
                  </a:lnTo>
                  <a:lnTo>
                    <a:pt x="4332" y="0"/>
                  </a:lnTo>
                  <a:close/>
                </a:path>
              </a:pathLst>
            </a:custGeom>
            <a:solidFill>
              <a:srgbClr val="BA57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0" name="Shape"/>
            <p:cNvSpPr/>
            <p:nvPr/>
          </p:nvSpPr>
          <p:spPr>
            <a:xfrm>
              <a:off x="970267" y="263464"/>
              <a:ext cx="38625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9" y="0"/>
                  </a:moveTo>
                  <a:lnTo>
                    <a:pt x="0" y="6893"/>
                  </a:lnTo>
                  <a:lnTo>
                    <a:pt x="0" y="20634"/>
                  </a:lnTo>
                  <a:lnTo>
                    <a:pt x="3286" y="21600"/>
                  </a:lnTo>
                  <a:lnTo>
                    <a:pt x="7067" y="21600"/>
                  </a:lnTo>
                  <a:lnTo>
                    <a:pt x="16024" y="20634"/>
                  </a:lnTo>
                  <a:lnTo>
                    <a:pt x="21600" y="20634"/>
                  </a:lnTo>
                  <a:lnTo>
                    <a:pt x="20904" y="18343"/>
                  </a:lnTo>
                  <a:lnTo>
                    <a:pt x="19505" y="16052"/>
                  </a:lnTo>
                  <a:lnTo>
                    <a:pt x="18120" y="16052"/>
                  </a:lnTo>
                  <a:lnTo>
                    <a:pt x="16720" y="13739"/>
                  </a:lnTo>
                  <a:lnTo>
                    <a:pt x="1399" y="13739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9140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96" name="object 276"/>
            <p:cNvGrpSpPr/>
            <p:nvPr/>
          </p:nvGrpSpPr>
          <p:grpSpPr>
            <a:xfrm>
              <a:off x="971718" y="98795"/>
              <a:ext cx="81506" cy="178981"/>
              <a:chOff x="0" y="0"/>
              <a:chExt cx="81505" cy="178980"/>
            </a:xfrm>
          </p:grpSpPr>
          <p:sp>
            <p:nvSpPr>
              <p:cNvPr id="1191" name="Shape"/>
              <p:cNvSpPr/>
              <p:nvPr/>
            </p:nvSpPr>
            <p:spPr>
              <a:xfrm>
                <a:off x="29562" y="166277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200" y="21600"/>
                    </a:lnTo>
                    <a:lnTo>
                      <a:pt x="144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2" name="Shape"/>
              <p:cNvSpPr/>
              <p:nvPr/>
            </p:nvSpPr>
            <p:spPr>
              <a:xfrm>
                <a:off x="22222" y="163159"/>
                <a:ext cx="2739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82" y="14423"/>
                    </a:lnTo>
                    <a:lnTo>
                      <a:pt x="4907" y="14423"/>
                    </a:lnTo>
                    <a:lnTo>
                      <a:pt x="5888" y="21600"/>
                    </a:lnTo>
                    <a:lnTo>
                      <a:pt x="15712" y="21600"/>
                    </a:lnTo>
                    <a:lnTo>
                      <a:pt x="18666" y="144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3" name="Shape"/>
              <p:cNvSpPr/>
              <p:nvPr/>
            </p:nvSpPr>
            <p:spPr>
              <a:xfrm>
                <a:off x="6669" y="5720"/>
                <a:ext cx="69101" cy="163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24" y="0"/>
                    </a:moveTo>
                    <a:lnTo>
                      <a:pt x="1745" y="0"/>
                    </a:lnTo>
                    <a:lnTo>
                      <a:pt x="967" y="331"/>
                    </a:lnTo>
                    <a:lnTo>
                      <a:pt x="0" y="331"/>
                    </a:lnTo>
                    <a:lnTo>
                      <a:pt x="334" y="1155"/>
                    </a:lnTo>
                    <a:lnTo>
                      <a:pt x="1113" y="2412"/>
                    </a:lnTo>
                    <a:lnTo>
                      <a:pt x="1824" y="3707"/>
                    </a:lnTo>
                    <a:lnTo>
                      <a:pt x="2134" y="5111"/>
                    </a:lnTo>
                    <a:lnTo>
                      <a:pt x="2134" y="5607"/>
                    </a:lnTo>
                    <a:lnTo>
                      <a:pt x="1873" y="5827"/>
                    </a:lnTo>
                    <a:lnTo>
                      <a:pt x="1483" y="6099"/>
                    </a:lnTo>
                    <a:lnTo>
                      <a:pt x="967" y="6431"/>
                    </a:lnTo>
                    <a:lnTo>
                      <a:pt x="1745" y="6431"/>
                    </a:lnTo>
                    <a:lnTo>
                      <a:pt x="2524" y="6762"/>
                    </a:lnTo>
                    <a:lnTo>
                      <a:pt x="4080" y="6762"/>
                    </a:lnTo>
                    <a:lnTo>
                      <a:pt x="5251" y="8245"/>
                    </a:lnTo>
                    <a:lnTo>
                      <a:pt x="5251" y="9068"/>
                    </a:lnTo>
                    <a:lnTo>
                      <a:pt x="6072" y="10267"/>
                    </a:lnTo>
                    <a:lnTo>
                      <a:pt x="5981" y="11727"/>
                    </a:lnTo>
                    <a:lnTo>
                      <a:pt x="5525" y="13219"/>
                    </a:lnTo>
                    <a:lnTo>
                      <a:pt x="5251" y="14509"/>
                    </a:lnTo>
                    <a:lnTo>
                      <a:pt x="4862" y="15334"/>
                    </a:lnTo>
                    <a:lnTo>
                      <a:pt x="4862" y="16324"/>
                    </a:lnTo>
                    <a:lnTo>
                      <a:pt x="4080" y="17148"/>
                    </a:lnTo>
                    <a:lnTo>
                      <a:pt x="3691" y="17807"/>
                    </a:lnTo>
                    <a:lnTo>
                      <a:pt x="2134" y="18631"/>
                    </a:lnTo>
                    <a:lnTo>
                      <a:pt x="2134" y="19455"/>
                    </a:lnTo>
                    <a:lnTo>
                      <a:pt x="2524" y="20117"/>
                    </a:lnTo>
                    <a:lnTo>
                      <a:pt x="2134" y="20279"/>
                    </a:lnTo>
                    <a:lnTo>
                      <a:pt x="967" y="20774"/>
                    </a:lnTo>
                    <a:lnTo>
                      <a:pt x="967" y="21600"/>
                    </a:lnTo>
                    <a:lnTo>
                      <a:pt x="2524" y="21433"/>
                    </a:lnTo>
                    <a:lnTo>
                      <a:pt x="13426" y="21433"/>
                    </a:lnTo>
                    <a:lnTo>
                      <a:pt x="14208" y="21269"/>
                    </a:lnTo>
                    <a:lnTo>
                      <a:pt x="14208" y="20941"/>
                    </a:lnTo>
                    <a:lnTo>
                      <a:pt x="14982" y="20774"/>
                    </a:lnTo>
                    <a:lnTo>
                      <a:pt x="14982" y="20445"/>
                    </a:lnTo>
                    <a:lnTo>
                      <a:pt x="12623" y="17704"/>
                    </a:lnTo>
                    <a:lnTo>
                      <a:pt x="11284" y="15210"/>
                    </a:lnTo>
                    <a:lnTo>
                      <a:pt x="10822" y="12655"/>
                    </a:lnTo>
                    <a:lnTo>
                      <a:pt x="11091" y="9729"/>
                    </a:lnTo>
                    <a:lnTo>
                      <a:pt x="11091" y="9068"/>
                    </a:lnTo>
                    <a:lnTo>
                      <a:pt x="11869" y="8574"/>
                    </a:lnTo>
                    <a:lnTo>
                      <a:pt x="13036" y="8080"/>
                    </a:lnTo>
                    <a:lnTo>
                      <a:pt x="14208" y="7750"/>
                    </a:lnTo>
                    <a:lnTo>
                      <a:pt x="14208" y="7254"/>
                    </a:lnTo>
                    <a:lnTo>
                      <a:pt x="18098" y="6099"/>
                    </a:lnTo>
                    <a:lnTo>
                      <a:pt x="18881" y="5440"/>
                    </a:lnTo>
                    <a:lnTo>
                      <a:pt x="21600" y="4287"/>
                    </a:lnTo>
                    <a:lnTo>
                      <a:pt x="21600" y="3462"/>
                    </a:lnTo>
                    <a:lnTo>
                      <a:pt x="19266" y="3462"/>
                    </a:lnTo>
                    <a:lnTo>
                      <a:pt x="18491" y="2969"/>
                    </a:lnTo>
                    <a:lnTo>
                      <a:pt x="17709" y="2638"/>
                    </a:lnTo>
                    <a:lnTo>
                      <a:pt x="16927" y="2145"/>
                    </a:lnTo>
                    <a:lnTo>
                      <a:pt x="16542" y="1814"/>
                    </a:lnTo>
                    <a:lnTo>
                      <a:pt x="15764" y="1649"/>
                    </a:lnTo>
                    <a:lnTo>
                      <a:pt x="15764" y="1318"/>
                    </a:lnTo>
                    <a:lnTo>
                      <a:pt x="4080" y="1318"/>
                    </a:lnTo>
                    <a:lnTo>
                      <a:pt x="2524" y="1155"/>
                    </a:lnTo>
                    <a:lnTo>
                      <a:pt x="1745" y="659"/>
                    </a:lnTo>
                    <a:lnTo>
                      <a:pt x="2524" y="494"/>
                    </a:lnTo>
                    <a:lnTo>
                      <a:pt x="2524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4" name="Shape"/>
              <p:cNvSpPr/>
              <p:nvPr/>
            </p:nvSpPr>
            <p:spPr>
              <a:xfrm>
                <a:off x="68801" y="23037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436" y="5412"/>
                    </a:lnTo>
                    <a:lnTo>
                      <a:pt x="6194" y="10828"/>
                    </a:lnTo>
                    <a:lnTo>
                      <a:pt x="0" y="21600"/>
                    </a:lnTo>
                    <a:lnTo>
                      <a:pt x="12324" y="21600"/>
                    </a:lnTo>
                    <a:lnTo>
                      <a:pt x="15436" y="1618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5" name="Triangle"/>
              <p:cNvSpPr/>
              <p:nvPr/>
            </p:nvSpPr>
            <p:spPr>
              <a:xfrm>
                <a:off x="-1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97" name="object 281"/>
            <p:cNvSpPr/>
            <p:nvPr/>
          </p:nvSpPr>
          <p:spPr>
            <a:xfrm>
              <a:off x="977000" y="14737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57" y="0"/>
                  </a:lnTo>
                  <a:lnTo>
                    <a:pt x="10049" y="5749"/>
                  </a:lnTo>
                  <a:lnTo>
                    <a:pt x="5772" y="1295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543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8" name="object 282"/>
            <p:cNvSpPr/>
            <p:nvPr/>
          </p:nvSpPr>
          <p:spPr>
            <a:xfrm>
              <a:off x="992563" y="232818"/>
              <a:ext cx="12703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719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659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9" name="object 284"/>
            <p:cNvSpPr/>
            <p:nvPr/>
          </p:nvSpPr>
          <p:spPr>
            <a:xfrm>
              <a:off x="998391" y="206656"/>
              <a:ext cx="12703" cy="31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74" y="0"/>
                  </a:moveTo>
                  <a:lnTo>
                    <a:pt x="3442" y="4714"/>
                  </a:lnTo>
                  <a:lnTo>
                    <a:pt x="0" y="11127"/>
                  </a:lnTo>
                  <a:lnTo>
                    <a:pt x="3442" y="17376"/>
                  </a:lnTo>
                  <a:lnTo>
                    <a:pt x="13774" y="21600"/>
                  </a:lnTo>
                  <a:lnTo>
                    <a:pt x="16385" y="16522"/>
                  </a:lnTo>
                  <a:lnTo>
                    <a:pt x="20732" y="10149"/>
                  </a:lnTo>
                  <a:lnTo>
                    <a:pt x="21600" y="4102"/>
                  </a:lnTo>
                  <a:lnTo>
                    <a:pt x="13774" y="0"/>
                  </a:lnTo>
                  <a:close/>
                </a:path>
              </a:pathLst>
            </a:custGeom>
            <a:solidFill>
              <a:srgbClr val="A24F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02" name="object 285"/>
            <p:cNvGrpSpPr/>
            <p:nvPr/>
          </p:nvGrpSpPr>
          <p:grpSpPr>
            <a:xfrm>
              <a:off x="1002526" y="265696"/>
              <a:ext cx="16445" cy="15817"/>
              <a:chOff x="0" y="0"/>
              <a:chExt cx="16444" cy="15816"/>
            </a:xfrm>
          </p:grpSpPr>
          <p:sp>
            <p:nvSpPr>
              <p:cNvPr id="1200" name="Shape"/>
              <p:cNvSpPr/>
              <p:nvPr/>
            </p:nvSpPr>
            <p:spPr>
              <a:xfrm>
                <a:off x="-1" y="311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52" y="0"/>
                    </a:lnTo>
                    <a:lnTo>
                      <a:pt x="0" y="21600"/>
                    </a:lnTo>
                    <a:lnTo>
                      <a:pt x="108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F46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1" name="Triangle"/>
              <p:cNvSpPr/>
              <p:nvPr/>
            </p:nvSpPr>
            <p:spPr>
              <a:xfrm>
                <a:off x="3739" y="-1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46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07" name="object 286"/>
            <p:cNvGrpSpPr/>
            <p:nvPr/>
          </p:nvGrpSpPr>
          <p:grpSpPr>
            <a:xfrm>
              <a:off x="975222" y="100045"/>
              <a:ext cx="18035" cy="44329"/>
              <a:chOff x="0" y="0"/>
              <a:chExt cx="18034" cy="44328"/>
            </a:xfrm>
          </p:grpSpPr>
          <p:sp>
            <p:nvSpPr>
              <p:cNvPr id="1203" name="Shape"/>
              <p:cNvSpPr/>
              <p:nvPr/>
            </p:nvSpPr>
            <p:spPr>
              <a:xfrm>
                <a:off x="5328" y="16854"/>
                <a:ext cx="12707" cy="274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933" y="6422"/>
                    </a:lnTo>
                    <a:lnTo>
                      <a:pt x="14187" y="13826"/>
                    </a:lnTo>
                    <a:lnTo>
                      <a:pt x="17353" y="21600"/>
                    </a:lnTo>
                    <a:lnTo>
                      <a:pt x="21600" y="16473"/>
                    </a:lnTo>
                    <a:lnTo>
                      <a:pt x="18815" y="11441"/>
                    </a:lnTo>
                    <a:lnTo>
                      <a:pt x="12321" y="6593"/>
                    </a:lnTo>
                    <a:lnTo>
                      <a:pt x="5442" y="20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4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4" name="Shape"/>
              <p:cNvSpPr/>
              <p:nvPr/>
            </p:nvSpPr>
            <p:spPr>
              <a:xfrm>
                <a:off x="1535" y="8674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0" y="0"/>
                    </a:moveTo>
                    <a:lnTo>
                      <a:pt x="0" y="14622"/>
                    </a:lnTo>
                    <a:lnTo>
                      <a:pt x="21600" y="21600"/>
                    </a:lnTo>
                    <a:lnTo>
                      <a:pt x="12960" y="14622"/>
                    </a:lnTo>
                    <a:lnTo>
                      <a:pt x="1230" y="0"/>
                    </a:lnTo>
                    <a:close/>
                  </a:path>
                </a:pathLst>
              </a:custGeom>
              <a:solidFill>
                <a:srgbClr val="A44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5" name="Shape"/>
              <p:cNvSpPr/>
              <p:nvPr/>
            </p:nvSpPr>
            <p:spPr>
              <a:xfrm>
                <a:off x="2489" y="2353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392" y="0"/>
                    </a:lnTo>
                    <a:lnTo>
                      <a:pt x="0" y="5918"/>
                    </a:lnTo>
                    <a:lnTo>
                      <a:pt x="4728" y="21600"/>
                    </a:lnTo>
                    <a:lnTo>
                      <a:pt x="4728" y="12704"/>
                    </a:lnTo>
                    <a:lnTo>
                      <a:pt x="10392" y="12704"/>
                    </a:lnTo>
                    <a:lnTo>
                      <a:pt x="21600" y="952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44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6" name="Triangle"/>
              <p:cNvSpPr/>
              <p:nvPr/>
            </p:nvSpPr>
            <p:spPr>
              <a:xfrm>
                <a:off x="-1" y="-1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8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42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08" name="object 287"/>
            <p:cNvSpPr/>
            <p:nvPr/>
          </p:nvSpPr>
          <p:spPr>
            <a:xfrm>
              <a:off x="1001409" y="111996"/>
              <a:ext cx="19929" cy="4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98" y="0"/>
                  </a:moveTo>
                  <a:lnTo>
                    <a:pt x="0" y="0"/>
                  </a:lnTo>
                  <a:lnTo>
                    <a:pt x="0" y="599"/>
                  </a:lnTo>
                  <a:lnTo>
                    <a:pt x="1363" y="599"/>
                  </a:lnTo>
                  <a:lnTo>
                    <a:pt x="111" y="3675"/>
                  </a:lnTo>
                  <a:lnTo>
                    <a:pt x="1521" y="7200"/>
                  </a:lnTo>
                  <a:lnTo>
                    <a:pt x="4201" y="10725"/>
                  </a:lnTo>
                  <a:lnTo>
                    <a:pt x="6759" y="13801"/>
                  </a:lnTo>
                  <a:lnTo>
                    <a:pt x="9457" y="16198"/>
                  </a:lnTo>
                  <a:lnTo>
                    <a:pt x="12142" y="19196"/>
                  </a:lnTo>
                  <a:lnTo>
                    <a:pt x="16203" y="21600"/>
                  </a:lnTo>
                  <a:lnTo>
                    <a:pt x="18902" y="21600"/>
                  </a:lnTo>
                  <a:lnTo>
                    <a:pt x="18902" y="19796"/>
                  </a:lnTo>
                  <a:lnTo>
                    <a:pt x="21600" y="19196"/>
                  </a:lnTo>
                  <a:lnTo>
                    <a:pt x="17566" y="19196"/>
                  </a:lnTo>
                  <a:lnTo>
                    <a:pt x="12142" y="18003"/>
                  </a:lnTo>
                  <a:lnTo>
                    <a:pt x="12142" y="17397"/>
                  </a:lnTo>
                  <a:lnTo>
                    <a:pt x="6682" y="13412"/>
                  </a:lnTo>
                  <a:lnTo>
                    <a:pt x="3879" y="8921"/>
                  </a:lnTo>
                  <a:lnTo>
                    <a:pt x="2846" y="4319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rgbClr val="8C31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11" name="object 289"/>
            <p:cNvGrpSpPr/>
            <p:nvPr/>
          </p:nvGrpSpPr>
          <p:grpSpPr>
            <a:xfrm>
              <a:off x="990702" y="167919"/>
              <a:ext cx="15885" cy="51207"/>
              <a:chOff x="0" y="-1"/>
              <a:chExt cx="15884" cy="51206"/>
            </a:xfrm>
          </p:grpSpPr>
          <p:sp>
            <p:nvSpPr>
              <p:cNvPr id="1209" name="Shape"/>
              <p:cNvSpPr/>
              <p:nvPr/>
            </p:nvSpPr>
            <p:spPr>
              <a:xfrm>
                <a:off x="3179" y="8845"/>
                <a:ext cx="12705" cy="42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7197" y="16259"/>
                    </a:lnTo>
                    <a:lnTo>
                      <a:pt x="19198" y="10321"/>
                    </a:lnTo>
                    <a:lnTo>
                      <a:pt x="21600" y="46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63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0" name="Triangle"/>
              <p:cNvSpPr/>
              <p:nvPr/>
            </p:nvSpPr>
            <p:spPr>
              <a:xfrm>
                <a:off x="-1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963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16" name="object 290"/>
            <p:cNvGrpSpPr/>
            <p:nvPr/>
          </p:nvGrpSpPr>
          <p:grpSpPr>
            <a:xfrm>
              <a:off x="1028958" y="122668"/>
              <a:ext cx="25303" cy="24946"/>
              <a:chOff x="-1" y="0"/>
              <a:chExt cx="25302" cy="24945"/>
            </a:xfrm>
          </p:grpSpPr>
          <p:sp>
            <p:nvSpPr>
              <p:cNvPr id="1212" name="Shape"/>
              <p:cNvSpPr/>
              <p:nvPr/>
            </p:nvSpPr>
            <p:spPr>
              <a:xfrm>
                <a:off x="-2" y="12240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070" y="6192"/>
                    </a:lnTo>
                    <a:lnTo>
                      <a:pt x="0" y="21600"/>
                    </a:lnTo>
                    <a:lnTo>
                      <a:pt x="16820" y="154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73E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3" name="Shape"/>
              <p:cNvSpPr/>
              <p:nvPr/>
            </p:nvSpPr>
            <p:spPr>
              <a:xfrm>
                <a:off x="10314" y="9249"/>
                <a:ext cx="12703" cy="13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326" y="0"/>
                    </a:lnTo>
                    <a:lnTo>
                      <a:pt x="6194" y="7848"/>
                    </a:lnTo>
                    <a:lnTo>
                      <a:pt x="0" y="13753"/>
                    </a:lnTo>
                    <a:lnTo>
                      <a:pt x="0" y="21600"/>
                    </a:lnTo>
                    <a:lnTo>
                      <a:pt x="21600" y="78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73E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4" name="Shape"/>
              <p:cNvSpPr/>
              <p:nvPr/>
            </p:nvSpPr>
            <p:spPr>
              <a:xfrm>
                <a:off x="5393" y="622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78" y="5441"/>
                    </a:lnTo>
                    <a:lnTo>
                      <a:pt x="0" y="21600"/>
                    </a:lnTo>
                    <a:lnTo>
                      <a:pt x="15143" y="1347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73E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5" name="Shape"/>
              <p:cNvSpPr/>
              <p:nvPr/>
            </p:nvSpPr>
            <p:spPr>
              <a:xfrm>
                <a:off x="12597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11" y="0"/>
                    </a:moveTo>
                    <a:lnTo>
                      <a:pt x="14664" y="2941"/>
                    </a:lnTo>
                    <a:lnTo>
                      <a:pt x="7705" y="2941"/>
                    </a:lnTo>
                    <a:lnTo>
                      <a:pt x="3104" y="5885"/>
                    </a:lnTo>
                    <a:lnTo>
                      <a:pt x="3104" y="11771"/>
                    </a:lnTo>
                    <a:lnTo>
                      <a:pt x="0" y="21600"/>
                    </a:lnTo>
                    <a:lnTo>
                      <a:pt x="7705" y="17656"/>
                    </a:lnTo>
                    <a:lnTo>
                      <a:pt x="14664" y="17656"/>
                    </a:lnTo>
                    <a:lnTo>
                      <a:pt x="14664" y="14714"/>
                    </a:lnTo>
                    <a:lnTo>
                      <a:pt x="16976" y="11771"/>
                    </a:lnTo>
                    <a:lnTo>
                      <a:pt x="21600" y="2941"/>
                    </a:lnTo>
                    <a:lnTo>
                      <a:pt x="19311" y="0"/>
                    </a:lnTo>
                    <a:close/>
                  </a:path>
                </a:pathLst>
              </a:custGeom>
              <a:solidFill>
                <a:srgbClr val="A73E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17" name="object 291"/>
            <p:cNvSpPr/>
            <p:nvPr/>
          </p:nvSpPr>
          <p:spPr>
            <a:xfrm>
              <a:off x="1038023" y="12494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71" y="0"/>
                  </a:lnTo>
                  <a:lnTo>
                    <a:pt x="0" y="7173"/>
                  </a:lnTo>
                  <a:lnTo>
                    <a:pt x="0" y="21600"/>
                  </a:lnTo>
                  <a:lnTo>
                    <a:pt x="21600" y="717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F35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8" name="object 292"/>
            <p:cNvSpPr/>
            <p:nvPr/>
          </p:nvSpPr>
          <p:spPr>
            <a:xfrm>
              <a:off x="1044252" y="12183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77" y="5398"/>
                  </a:lnTo>
                  <a:lnTo>
                    <a:pt x="8664" y="5398"/>
                  </a:lnTo>
                  <a:lnTo>
                    <a:pt x="8664" y="16198"/>
                  </a:lnTo>
                  <a:lnTo>
                    <a:pt x="0" y="21600"/>
                  </a:lnTo>
                  <a:lnTo>
                    <a:pt x="8664" y="21600"/>
                  </a:lnTo>
                  <a:lnTo>
                    <a:pt x="12977" y="16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C32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9" name="object 293"/>
            <p:cNvSpPr/>
            <p:nvPr/>
          </p:nvSpPr>
          <p:spPr>
            <a:xfrm>
              <a:off x="1041763" y="13055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6501"/>
                  </a:lnTo>
                  <a:lnTo>
                    <a:pt x="0" y="21600"/>
                  </a:lnTo>
                  <a:lnTo>
                    <a:pt x="21600" y="1730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F35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0" name="object 294"/>
            <p:cNvSpPr/>
            <p:nvPr/>
          </p:nvSpPr>
          <p:spPr>
            <a:xfrm>
              <a:off x="977749" y="217870"/>
              <a:ext cx="18671" cy="5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76" y="0"/>
                  </a:moveTo>
                  <a:lnTo>
                    <a:pt x="15840" y="0"/>
                  </a:lnTo>
                  <a:lnTo>
                    <a:pt x="14400" y="2453"/>
                  </a:lnTo>
                  <a:lnTo>
                    <a:pt x="14400" y="5396"/>
                  </a:lnTo>
                  <a:lnTo>
                    <a:pt x="11535" y="7854"/>
                  </a:lnTo>
                  <a:lnTo>
                    <a:pt x="10080" y="9811"/>
                  </a:lnTo>
                  <a:lnTo>
                    <a:pt x="4319" y="12274"/>
                  </a:lnTo>
                  <a:lnTo>
                    <a:pt x="4319" y="14727"/>
                  </a:lnTo>
                  <a:lnTo>
                    <a:pt x="5745" y="16689"/>
                  </a:lnTo>
                  <a:lnTo>
                    <a:pt x="0" y="18652"/>
                  </a:lnTo>
                  <a:lnTo>
                    <a:pt x="0" y="21105"/>
                  </a:lnTo>
                  <a:lnTo>
                    <a:pt x="5745" y="20619"/>
                  </a:lnTo>
                  <a:lnTo>
                    <a:pt x="10080" y="21105"/>
                  </a:lnTo>
                  <a:lnTo>
                    <a:pt x="14400" y="20619"/>
                  </a:lnTo>
                  <a:lnTo>
                    <a:pt x="15840" y="21600"/>
                  </a:lnTo>
                  <a:lnTo>
                    <a:pt x="21600" y="21600"/>
                  </a:lnTo>
                  <a:lnTo>
                    <a:pt x="20176" y="21105"/>
                  </a:lnTo>
                  <a:lnTo>
                    <a:pt x="15840" y="21105"/>
                  </a:lnTo>
                  <a:lnTo>
                    <a:pt x="15840" y="20128"/>
                  </a:lnTo>
                  <a:lnTo>
                    <a:pt x="14400" y="18161"/>
                  </a:lnTo>
                  <a:lnTo>
                    <a:pt x="20176" y="14236"/>
                  </a:lnTo>
                  <a:lnTo>
                    <a:pt x="20176" y="0"/>
                  </a:lnTo>
                  <a:close/>
                </a:path>
              </a:pathLst>
            </a:custGeom>
            <a:solidFill>
              <a:srgbClr val="B567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1" name="object 297"/>
            <p:cNvSpPr/>
            <p:nvPr/>
          </p:nvSpPr>
          <p:spPr>
            <a:xfrm>
              <a:off x="985090" y="24949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311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96B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2" name="object 298"/>
            <p:cNvSpPr/>
            <p:nvPr/>
          </p:nvSpPr>
          <p:spPr>
            <a:xfrm>
              <a:off x="990075" y="246508"/>
              <a:ext cx="12703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7847"/>
                  </a:lnTo>
                  <a:lnTo>
                    <a:pt x="0" y="21600"/>
                  </a:lnTo>
                  <a:lnTo>
                    <a:pt x="21600" y="137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B4E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3" name="object 299"/>
            <p:cNvSpPr/>
            <p:nvPr/>
          </p:nvSpPr>
          <p:spPr>
            <a:xfrm>
              <a:off x="980111" y="26195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40" y="0"/>
                  </a:moveTo>
                  <a:lnTo>
                    <a:pt x="12982" y="3080"/>
                  </a:lnTo>
                  <a:lnTo>
                    <a:pt x="8639" y="6163"/>
                  </a:lnTo>
                  <a:lnTo>
                    <a:pt x="8639" y="15437"/>
                  </a:lnTo>
                  <a:lnTo>
                    <a:pt x="0" y="15437"/>
                  </a:lnTo>
                  <a:lnTo>
                    <a:pt x="0" y="21600"/>
                  </a:lnTo>
                  <a:lnTo>
                    <a:pt x="8639" y="18488"/>
                  </a:lnTo>
                  <a:lnTo>
                    <a:pt x="15140" y="21600"/>
                  </a:lnTo>
                  <a:lnTo>
                    <a:pt x="21600" y="18488"/>
                  </a:lnTo>
                  <a:lnTo>
                    <a:pt x="21600" y="12357"/>
                  </a:lnTo>
                  <a:lnTo>
                    <a:pt x="15140" y="12357"/>
                  </a:lnTo>
                  <a:lnTo>
                    <a:pt x="15140" y="0"/>
                  </a:lnTo>
                  <a:close/>
                </a:path>
              </a:pathLst>
            </a:custGeom>
            <a:solidFill>
              <a:srgbClr val="A454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4" name="object 300"/>
            <p:cNvSpPr/>
            <p:nvPr/>
          </p:nvSpPr>
          <p:spPr>
            <a:xfrm>
              <a:off x="1008751" y="180494"/>
              <a:ext cx="20067" cy="9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87" y="0"/>
                  </a:moveTo>
                  <a:lnTo>
                    <a:pt x="5508" y="878"/>
                  </a:lnTo>
                  <a:lnTo>
                    <a:pt x="5508" y="3211"/>
                  </a:lnTo>
                  <a:lnTo>
                    <a:pt x="4154" y="4089"/>
                  </a:lnTo>
                  <a:lnTo>
                    <a:pt x="149" y="4669"/>
                  </a:lnTo>
                  <a:lnTo>
                    <a:pt x="149" y="5547"/>
                  </a:lnTo>
                  <a:lnTo>
                    <a:pt x="0" y="7426"/>
                  </a:lnTo>
                  <a:lnTo>
                    <a:pt x="979" y="10290"/>
                  </a:lnTo>
                  <a:lnTo>
                    <a:pt x="2209" y="13263"/>
                  </a:lnTo>
                  <a:lnTo>
                    <a:pt x="2814" y="15469"/>
                  </a:lnTo>
                  <a:lnTo>
                    <a:pt x="5508" y="15469"/>
                  </a:lnTo>
                  <a:lnTo>
                    <a:pt x="5508" y="18972"/>
                  </a:lnTo>
                  <a:lnTo>
                    <a:pt x="8187" y="19847"/>
                  </a:lnTo>
                  <a:lnTo>
                    <a:pt x="8187" y="21600"/>
                  </a:lnTo>
                  <a:lnTo>
                    <a:pt x="12207" y="21305"/>
                  </a:lnTo>
                  <a:lnTo>
                    <a:pt x="16241" y="20725"/>
                  </a:lnTo>
                  <a:lnTo>
                    <a:pt x="18906" y="20433"/>
                  </a:lnTo>
                  <a:lnTo>
                    <a:pt x="18906" y="19847"/>
                  </a:lnTo>
                  <a:lnTo>
                    <a:pt x="21600" y="19555"/>
                  </a:lnTo>
                  <a:lnTo>
                    <a:pt x="21600" y="18972"/>
                  </a:lnTo>
                  <a:lnTo>
                    <a:pt x="13469" y="14120"/>
                  </a:lnTo>
                  <a:lnTo>
                    <a:pt x="8859" y="9706"/>
                  </a:lnTo>
                  <a:lnTo>
                    <a:pt x="7395" y="5547"/>
                  </a:lnTo>
                  <a:lnTo>
                    <a:pt x="7461" y="4089"/>
                  </a:lnTo>
                  <a:lnTo>
                    <a:pt x="8187" y="0"/>
                  </a:lnTo>
                  <a:close/>
                </a:path>
              </a:pathLst>
            </a:custGeom>
            <a:solidFill>
              <a:srgbClr val="983F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27" name="object 301"/>
            <p:cNvGrpSpPr/>
            <p:nvPr/>
          </p:nvGrpSpPr>
          <p:grpSpPr>
            <a:xfrm>
              <a:off x="1010000" y="256491"/>
              <a:ext cx="18941" cy="18179"/>
              <a:chOff x="-1" y="0"/>
              <a:chExt cx="18940" cy="18178"/>
            </a:xfrm>
          </p:grpSpPr>
          <p:sp>
            <p:nvSpPr>
              <p:cNvPr id="1225" name="Shape"/>
              <p:cNvSpPr/>
              <p:nvPr/>
            </p:nvSpPr>
            <p:spPr>
              <a:xfrm>
                <a:off x="-2" y="-1"/>
                <a:ext cx="12705" cy="1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19" y="0"/>
                    </a:moveTo>
                    <a:lnTo>
                      <a:pt x="0" y="0"/>
                    </a:lnTo>
                    <a:lnTo>
                      <a:pt x="0" y="6629"/>
                    </a:lnTo>
                    <a:lnTo>
                      <a:pt x="5419" y="11614"/>
                    </a:lnTo>
                    <a:lnTo>
                      <a:pt x="5419" y="21600"/>
                    </a:lnTo>
                    <a:lnTo>
                      <a:pt x="13538" y="19922"/>
                    </a:lnTo>
                    <a:lnTo>
                      <a:pt x="21600" y="16616"/>
                    </a:lnTo>
                    <a:lnTo>
                      <a:pt x="16207" y="16616"/>
                    </a:lnTo>
                    <a:lnTo>
                      <a:pt x="16207" y="9952"/>
                    </a:lnTo>
                    <a:lnTo>
                      <a:pt x="13538" y="6629"/>
                    </a:lnTo>
                    <a:lnTo>
                      <a:pt x="8117" y="1627"/>
                    </a:lnTo>
                    <a:lnTo>
                      <a:pt x="5419" y="0"/>
                    </a:lnTo>
                    <a:close/>
                  </a:path>
                </a:pathLst>
              </a:custGeom>
              <a:solidFill>
                <a:srgbClr val="9D48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26" name="Triangle"/>
              <p:cNvSpPr/>
              <p:nvPr/>
            </p:nvSpPr>
            <p:spPr>
              <a:xfrm>
                <a:off x="6235" y="5474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8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D48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231" name="object 303"/>
            <p:cNvGrpSpPr/>
            <p:nvPr/>
          </p:nvGrpSpPr>
          <p:grpSpPr>
            <a:xfrm>
              <a:off x="1006578" y="260713"/>
              <a:ext cx="19867" cy="15200"/>
              <a:chOff x="-1" y="0"/>
              <a:chExt cx="19866" cy="15199"/>
            </a:xfrm>
          </p:grpSpPr>
          <p:sp>
            <p:nvSpPr>
              <p:cNvPr id="1228" name="Shape"/>
              <p:cNvSpPr/>
              <p:nvPr/>
            </p:nvSpPr>
            <p:spPr>
              <a:xfrm>
                <a:off x="-2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47" y="0"/>
                    </a:moveTo>
                    <a:lnTo>
                      <a:pt x="0" y="0"/>
                    </a:lnTo>
                    <a:lnTo>
                      <a:pt x="6619" y="7190"/>
                    </a:lnTo>
                    <a:lnTo>
                      <a:pt x="6619" y="21600"/>
                    </a:lnTo>
                    <a:lnTo>
                      <a:pt x="16633" y="19177"/>
                    </a:lnTo>
                    <a:lnTo>
                      <a:pt x="21600" y="16804"/>
                    </a:lnTo>
                    <a:lnTo>
                      <a:pt x="19961" y="16804"/>
                    </a:lnTo>
                    <a:lnTo>
                      <a:pt x="13308" y="12010"/>
                    </a:lnTo>
                    <a:lnTo>
                      <a:pt x="13308" y="2421"/>
                    </a:lnTo>
                    <a:lnTo>
                      <a:pt x="9947" y="0"/>
                    </a:lnTo>
                    <a:close/>
                  </a:path>
                </a:pathLst>
              </a:custGeom>
              <a:solidFill>
                <a:srgbClr val="8F34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29" name="Shape"/>
              <p:cNvSpPr/>
              <p:nvPr/>
            </p:nvSpPr>
            <p:spPr>
              <a:xfrm>
                <a:off x="4671" y="2495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532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F34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0" name="Triangle"/>
              <p:cNvSpPr/>
              <p:nvPr/>
            </p:nvSpPr>
            <p:spPr>
              <a:xfrm>
                <a:off x="7160" y="1250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8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F34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32" name="object 304"/>
            <p:cNvSpPr/>
            <p:nvPr/>
          </p:nvSpPr>
          <p:spPr>
            <a:xfrm>
              <a:off x="1002620" y="108250"/>
              <a:ext cx="39890" cy="48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31" y="0"/>
                  </a:moveTo>
                  <a:lnTo>
                    <a:pt x="4736" y="0"/>
                  </a:lnTo>
                  <a:lnTo>
                    <a:pt x="2721" y="1665"/>
                  </a:lnTo>
                  <a:lnTo>
                    <a:pt x="25" y="1665"/>
                  </a:lnTo>
                  <a:lnTo>
                    <a:pt x="25" y="1112"/>
                  </a:lnTo>
                  <a:lnTo>
                    <a:pt x="0" y="5418"/>
                  </a:lnTo>
                  <a:lnTo>
                    <a:pt x="861" y="9830"/>
                  </a:lnTo>
                  <a:lnTo>
                    <a:pt x="2482" y="14034"/>
                  </a:lnTo>
                  <a:lnTo>
                    <a:pt x="4736" y="17721"/>
                  </a:lnTo>
                  <a:lnTo>
                    <a:pt x="5410" y="18280"/>
                  </a:lnTo>
                  <a:lnTo>
                    <a:pt x="6091" y="19381"/>
                  </a:lnTo>
                  <a:lnTo>
                    <a:pt x="9461" y="19381"/>
                  </a:lnTo>
                  <a:lnTo>
                    <a:pt x="8120" y="19934"/>
                  </a:lnTo>
                  <a:lnTo>
                    <a:pt x="8120" y="21600"/>
                  </a:lnTo>
                  <a:lnTo>
                    <a:pt x="11490" y="21600"/>
                  </a:lnTo>
                  <a:lnTo>
                    <a:pt x="12831" y="19381"/>
                  </a:lnTo>
                  <a:lnTo>
                    <a:pt x="14860" y="17721"/>
                  </a:lnTo>
                  <a:lnTo>
                    <a:pt x="16882" y="14955"/>
                  </a:lnTo>
                  <a:lnTo>
                    <a:pt x="20252" y="13289"/>
                  </a:lnTo>
                  <a:lnTo>
                    <a:pt x="21600" y="10523"/>
                  </a:lnTo>
                  <a:lnTo>
                    <a:pt x="21600" y="9411"/>
                  </a:lnTo>
                  <a:lnTo>
                    <a:pt x="20252" y="9411"/>
                  </a:lnTo>
                  <a:lnTo>
                    <a:pt x="18911" y="7757"/>
                  </a:lnTo>
                  <a:lnTo>
                    <a:pt x="17556" y="6644"/>
                  </a:lnTo>
                  <a:lnTo>
                    <a:pt x="16201" y="4990"/>
                  </a:lnTo>
                  <a:lnTo>
                    <a:pt x="15534" y="3878"/>
                  </a:lnTo>
                  <a:lnTo>
                    <a:pt x="14186" y="3325"/>
                  </a:lnTo>
                  <a:lnTo>
                    <a:pt x="14186" y="2219"/>
                  </a:lnTo>
                  <a:lnTo>
                    <a:pt x="12831" y="0"/>
                  </a:lnTo>
                  <a:close/>
                </a:path>
              </a:pathLst>
            </a:custGeom>
            <a:solidFill>
              <a:srgbClr val="A6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3" name="object 305"/>
            <p:cNvSpPr/>
            <p:nvPr/>
          </p:nvSpPr>
          <p:spPr>
            <a:xfrm>
              <a:off x="1017614" y="129424"/>
              <a:ext cx="24895" cy="2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439" y="0"/>
                  </a:lnTo>
                  <a:lnTo>
                    <a:pt x="17291" y="5882"/>
                  </a:lnTo>
                  <a:lnTo>
                    <a:pt x="11879" y="10795"/>
                  </a:lnTo>
                  <a:lnTo>
                    <a:pt x="6468" y="14727"/>
                  </a:lnTo>
                  <a:lnTo>
                    <a:pt x="2149" y="17668"/>
                  </a:lnTo>
                  <a:lnTo>
                    <a:pt x="0" y="18648"/>
                  </a:lnTo>
                  <a:lnTo>
                    <a:pt x="0" y="21600"/>
                  </a:lnTo>
                  <a:lnTo>
                    <a:pt x="5400" y="21600"/>
                  </a:lnTo>
                  <a:lnTo>
                    <a:pt x="7549" y="17668"/>
                  </a:lnTo>
                  <a:lnTo>
                    <a:pt x="10800" y="14727"/>
                  </a:lnTo>
                  <a:lnTo>
                    <a:pt x="14039" y="9824"/>
                  </a:lnTo>
                  <a:lnTo>
                    <a:pt x="19439" y="6873"/>
                  </a:lnTo>
                  <a:lnTo>
                    <a:pt x="21600" y="19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836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39" name="object 306"/>
            <p:cNvGrpSpPr/>
            <p:nvPr/>
          </p:nvGrpSpPr>
          <p:grpSpPr>
            <a:xfrm>
              <a:off x="885569" y="-2"/>
              <a:ext cx="237917" cy="158075"/>
              <a:chOff x="0" y="0"/>
              <a:chExt cx="237915" cy="158074"/>
            </a:xfrm>
          </p:grpSpPr>
          <p:sp>
            <p:nvSpPr>
              <p:cNvPr id="1234" name="Shape"/>
              <p:cNvSpPr/>
              <p:nvPr/>
            </p:nvSpPr>
            <p:spPr>
              <a:xfrm>
                <a:off x="82218" y="136898"/>
                <a:ext cx="2615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01" y="0"/>
                    </a:moveTo>
                    <a:lnTo>
                      <a:pt x="0" y="0"/>
                    </a:lnTo>
                    <a:lnTo>
                      <a:pt x="6158" y="7632"/>
                    </a:lnTo>
                    <a:lnTo>
                      <a:pt x="8225" y="11454"/>
                    </a:lnTo>
                    <a:lnTo>
                      <a:pt x="11309" y="13981"/>
                    </a:lnTo>
                    <a:lnTo>
                      <a:pt x="15421" y="17804"/>
                    </a:lnTo>
                    <a:lnTo>
                      <a:pt x="18505" y="21600"/>
                    </a:lnTo>
                    <a:lnTo>
                      <a:pt x="19533" y="19074"/>
                    </a:lnTo>
                    <a:lnTo>
                      <a:pt x="21600" y="17804"/>
                    </a:lnTo>
                    <a:lnTo>
                      <a:pt x="21600" y="11454"/>
                    </a:lnTo>
                    <a:lnTo>
                      <a:pt x="20919" y="3823"/>
                    </a:lnTo>
                    <a:lnTo>
                      <a:pt x="20881" y="3395"/>
                    </a:lnTo>
                    <a:lnTo>
                      <a:pt x="20806" y="2553"/>
                    </a:lnTo>
                    <a:lnTo>
                      <a:pt x="20730" y="1698"/>
                    </a:lnTo>
                    <a:lnTo>
                      <a:pt x="20634" y="624"/>
                    </a:lnTo>
                    <a:lnTo>
                      <a:pt x="20501" y="0"/>
                    </a:lnTo>
                    <a:close/>
                  </a:path>
                </a:pathLst>
              </a:custGeom>
              <a:solidFill>
                <a:srgbClr val="F7C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5" name="Shape"/>
              <p:cNvSpPr/>
              <p:nvPr/>
            </p:nvSpPr>
            <p:spPr>
              <a:xfrm>
                <a:off x="-2" y="14536"/>
                <a:ext cx="235415" cy="12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57" y="0"/>
                    </a:moveTo>
                    <a:lnTo>
                      <a:pt x="3429" y="2744"/>
                    </a:lnTo>
                    <a:lnTo>
                      <a:pt x="3429" y="3574"/>
                    </a:lnTo>
                    <a:lnTo>
                      <a:pt x="2513" y="4095"/>
                    </a:lnTo>
                    <a:lnTo>
                      <a:pt x="1672" y="4791"/>
                    </a:lnTo>
                    <a:lnTo>
                      <a:pt x="938" y="5759"/>
                    </a:lnTo>
                    <a:lnTo>
                      <a:pt x="344" y="7096"/>
                    </a:lnTo>
                    <a:lnTo>
                      <a:pt x="0" y="7924"/>
                    </a:lnTo>
                    <a:lnTo>
                      <a:pt x="0" y="9997"/>
                    </a:lnTo>
                    <a:lnTo>
                      <a:pt x="229" y="11239"/>
                    </a:lnTo>
                    <a:lnTo>
                      <a:pt x="800" y="12275"/>
                    </a:lnTo>
                    <a:lnTo>
                      <a:pt x="1371" y="12898"/>
                    </a:lnTo>
                    <a:lnTo>
                      <a:pt x="1601" y="13103"/>
                    </a:lnTo>
                    <a:lnTo>
                      <a:pt x="1942" y="13726"/>
                    </a:lnTo>
                    <a:lnTo>
                      <a:pt x="2286" y="13726"/>
                    </a:lnTo>
                    <a:lnTo>
                      <a:pt x="2172" y="14347"/>
                    </a:lnTo>
                    <a:lnTo>
                      <a:pt x="1714" y="14347"/>
                    </a:lnTo>
                    <a:lnTo>
                      <a:pt x="1237" y="14863"/>
                    </a:lnTo>
                    <a:lnTo>
                      <a:pt x="729" y="15670"/>
                    </a:lnTo>
                    <a:lnTo>
                      <a:pt x="284" y="16593"/>
                    </a:lnTo>
                    <a:lnTo>
                      <a:pt x="0" y="17457"/>
                    </a:lnTo>
                    <a:lnTo>
                      <a:pt x="0" y="19113"/>
                    </a:lnTo>
                    <a:lnTo>
                      <a:pt x="2857" y="21600"/>
                    </a:lnTo>
                    <a:lnTo>
                      <a:pt x="3429" y="20979"/>
                    </a:lnTo>
                    <a:lnTo>
                      <a:pt x="4115" y="20979"/>
                    </a:lnTo>
                    <a:lnTo>
                      <a:pt x="4342" y="20772"/>
                    </a:lnTo>
                    <a:lnTo>
                      <a:pt x="7582" y="20772"/>
                    </a:lnTo>
                    <a:lnTo>
                      <a:pt x="7544" y="20632"/>
                    </a:lnTo>
                    <a:lnTo>
                      <a:pt x="7544" y="20356"/>
                    </a:lnTo>
                    <a:lnTo>
                      <a:pt x="9821" y="20356"/>
                    </a:lnTo>
                    <a:lnTo>
                      <a:pt x="9600" y="18828"/>
                    </a:lnTo>
                    <a:lnTo>
                      <a:pt x="9364" y="17238"/>
                    </a:lnTo>
                    <a:lnTo>
                      <a:pt x="9271" y="15798"/>
                    </a:lnTo>
                    <a:lnTo>
                      <a:pt x="9262" y="15670"/>
                    </a:lnTo>
                    <a:lnTo>
                      <a:pt x="9257" y="15589"/>
                    </a:lnTo>
                    <a:lnTo>
                      <a:pt x="9487" y="15177"/>
                    </a:lnTo>
                    <a:lnTo>
                      <a:pt x="21600" y="15177"/>
                    </a:lnTo>
                    <a:lnTo>
                      <a:pt x="21372" y="14763"/>
                    </a:lnTo>
                    <a:lnTo>
                      <a:pt x="21029" y="13935"/>
                    </a:lnTo>
                    <a:lnTo>
                      <a:pt x="20458" y="13103"/>
                    </a:lnTo>
                    <a:lnTo>
                      <a:pt x="20114" y="12275"/>
                    </a:lnTo>
                    <a:lnTo>
                      <a:pt x="19887" y="11448"/>
                    </a:lnTo>
                    <a:lnTo>
                      <a:pt x="19772" y="10620"/>
                    </a:lnTo>
                    <a:lnTo>
                      <a:pt x="19543" y="9997"/>
                    </a:lnTo>
                    <a:lnTo>
                      <a:pt x="20000" y="9169"/>
                    </a:lnTo>
                    <a:lnTo>
                      <a:pt x="20799" y="8338"/>
                    </a:lnTo>
                    <a:lnTo>
                      <a:pt x="20799" y="6475"/>
                    </a:lnTo>
                    <a:lnTo>
                      <a:pt x="17029" y="2951"/>
                    </a:lnTo>
                    <a:lnTo>
                      <a:pt x="16625" y="1579"/>
                    </a:lnTo>
                    <a:lnTo>
                      <a:pt x="16200" y="518"/>
                    </a:lnTo>
                    <a:lnTo>
                      <a:pt x="16164" y="464"/>
                    </a:lnTo>
                    <a:lnTo>
                      <a:pt x="6858" y="464"/>
                    </a:lnTo>
                    <a:lnTo>
                      <a:pt x="6290" y="116"/>
                    </a:lnTo>
                    <a:lnTo>
                      <a:pt x="5657" y="0"/>
                    </a:lnTo>
                    <a:close/>
                  </a:path>
                </a:pathLst>
              </a:custGeom>
              <a:solidFill>
                <a:srgbClr val="F7C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6" name="Shape"/>
              <p:cNvSpPr/>
              <p:nvPr/>
            </p:nvSpPr>
            <p:spPr>
              <a:xfrm>
                <a:off x="145733" y="111993"/>
                <a:ext cx="91346" cy="21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89" y="1283"/>
                    </a:lnTo>
                    <a:lnTo>
                      <a:pt x="589" y="5080"/>
                    </a:lnTo>
                    <a:lnTo>
                      <a:pt x="883" y="7633"/>
                    </a:lnTo>
                    <a:lnTo>
                      <a:pt x="1475" y="8902"/>
                    </a:lnTo>
                    <a:lnTo>
                      <a:pt x="1475" y="11429"/>
                    </a:lnTo>
                    <a:lnTo>
                      <a:pt x="2060" y="15251"/>
                    </a:lnTo>
                    <a:lnTo>
                      <a:pt x="2649" y="17791"/>
                    </a:lnTo>
                    <a:lnTo>
                      <a:pt x="3240" y="21600"/>
                    </a:lnTo>
                    <a:lnTo>
                      <a:pt x="3826" y="21600"/>
                    </a:lnTo>
                    <a:lnTo>
                      <a:pt x="3826" y="19061"/>
                    </a:lnTo>
                    <a:lnTo>
                      <a:pt x="4418" y="17791"/>
                    </a:lnTo>
                    <a:lnTo>
                      <a:pt x="4616" y="17791"/>
                    </a:lnTo>
                    <a:lnTo>
                      <a:pt x="4910" y="17363"/>
                    </a:lnTo>
                    <a:lnTo>
                      <a:pt x="5301" y="16534"/>
                    </a:lnTo>
                    <a:lnTo>
                      <a:pt x="6184" y="16534"/>
                    </a:lnTo>
                    <a:lnTo>
                      <a:pt x="7361" y="13982"/>
                    </a:lnTo>
                    <a:lnTo>
                      <a:pt x="19145" y="13982"/>
                    </a:lnTo>
                    <a:lnTo>
                      <a:pt x="19440" y="12711"/>
                    </a:lnTo>
                    <a:lnTo>
                      <a:pt x="21500" y="8902"/>
                    </a:lnTo>
                    <a:lnTo>
                      <a:pt x="21500" y="128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7C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7" name="Shape"/>
              <p:cNvSpPr/>
              <p:nvPr/>
            </p:nvSpPr>
            <p:spPr>
              <a:xfrm>
                <a:off x="102145" y="105021"/>
                <a:ext cx="13577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02" y="0"/>
                    </a:moveTo>
                    <a:lnTo>
                      <a:pt x="592" y="0"/>
                    </a:lnTo>
                    <a:lnTo>
                      <a:pt x="592" y="7200"/>
                    </a:lnTo>
                    <a:lnTo>
                      <a:pt x="0" y="9601"/>
                    </a:lnTo>
                    <a:lnTo>
                      <a:pt x="592" y="16801"/>
                    </a:lnTo>
                    <a:lnTo>
                      <a:pt x="1386" y="21600"/>
                    </a:lnTo>
                    <a:lnTo>
                      <a:pt x="1980" y="21600"/>
                    </a:lnTo>
                    <a:lnTo>
                      <a:pt x="2772" y="16801"/>
                    </a:lnTo>
                    <a:lnTo>
                      <a:pt x="3170" y="16801"/>
                    </a:lnTo>
                    <a:lnTo>
                      <a:pt x="3960" y="14425"/>
                    </a:lnTo>
                    <a:lnTo>
                      <a:pt x="4556" y="11999"/>
                    </a:lnTo>
                    <a:lnTo>
                      <a:pt x="21467" y="11999"/>
                    </a:lnTo>
                    <a:lnTo>
                      <a:pt x="21600" y="7200"/>
                    </a:lnTo>
                    <a:lnTo>
                      <a:pt x="21202" y="0"/>
                    </a:lnTo>
                    <a:close/>
                  </a:path>
                </a:pathLst>
              </a:custGeom>
              <a:solidFill>
                <a:srgbClr val="F7C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8" name="Shape"/>
              <p:cNvSpPr/>
              <p:nvPr/>
            </p:nvSpPr>
            <p:spPr>
              <a:xfrm>
                <a:off x="67270" y="-1"/>
                <a:ext cx="108899" cy="1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84" y="0"/>
                    </a:moveTo>
                    <a:lnTo>
                      <a:pt x="8812" y="0"/>
                    </a:lnTo>
                    <a:lnTo>
                      <a:pt x="7903" y="1414"/>
                    </a:lnTo>
                    <a:lnTo>
                      <a:pt x="6668" y="2966"/>
                    </a:lnTo>
                    <a:lnTo>
                      <a:pt x="5681" y="2966"/>
                    </a:lnTo>
                    <a:lnTo>
                      <a:pt x="2563" y="3755"/>
                    </a:lnTo>
                    <a:lnTo>
                      <a:pt x="1339" y="6472"/>
                    </a:lnTo>
                    <a:lnTo>
                      <a:pt x="0" y="13842"/>
                    </a:lnTo>
                    <a:lnTo>
                      <a:pt x="988" y="13842"/>
                    </a:lnTo>
                    <a:lnTo>
                      <a:pt x="1481" y="21600"/>
                    </a:lnTo>
                    <a:lnTo>
                      <a:pt x="21600" y="21600"/>
                    </a:lnTo>
                    <a:lnTo>
                      <a:pt x="20480" y="15783"/>
                    </a:lnTo>
                    <a:lnTo>
                      <a:pt x="18773" y="10723"/>
                    </a:lnTo>
                    <a:lnTo>
                      <a:pt x="17047" y="7635"/>
                    </a:lnTo>
                    <a:lnTo>
                      <a:pt x="13835" y="7635"/>
                    </a:lnTo>
                    <a:lnTo>
                      <a:pt x="12680" y="3151"/>
                    </a:lnTo>
                    <a:lnTo>
                      <a:pt x="11455" y="848"/>
                    </a:lnTo>
                    <a:lnTo>
                      <a:pt x="10184" y="0"/>
                    </a:lnTo>
                    <a:close/>
                  </a:path>
                </a:pathLst>
              </a:custGeom>
              <a:solidFill>
                <a:srgbClr val="F7C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40" name="object 308"/>
            <p:cNvSpPr/>
            <p:nvPr/>
          </p:nvSpPr>
          <p:spPr>
            <a:xfrm>
              <a:off x="1016852" y="4959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72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BD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1" name="object 309"/>
            <p:cNvSpPr/>
            <p:nvPr/>
          </p:nvSpPr>
          <p:spPr>
            <a:xfrm>
              <a:off x="987585" y="9318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398"/>
                  </a:lnTo>
                  <a:lnTo>
                    <a:pt x="0" y="21600"/>
                  </a:lnTo>
                  <a:lnTo>
                    <a:pt x="21600" y="16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DBD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2" name="object 310"/>
            <p:cNvSpPr/>
            <p:nvPr/>
          </p:nvSpPr>
          <p:spPr>
            <a:xfrm>
              <a:off x="985718" y="52084"/>
              <a:ext cx="1270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52" y="21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EC4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3" name="object 311"/>
            <p:cNvSpPr/>
            <p:nvPr/>
          </p:nvSpPr>
          <p:spPr>
            <a:xfrm>
              <a:off x="974503" y="96300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421"/>
                  </a:lnTo>
                  <a:lnTo>
                    <a:pt x="4789" y="19184"/>
                  </a:lnTo>
                  <a:lnTo>
                    <a:pt x="12086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8CE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4" name="object 312"/>
            <p:cNvSpPr/>
            <p:nvPr/>
          </p:nvSpPr>
          <p:spPr>
            <a:xfrm>
              <a:off x="910983" y="98174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5384"/>
                  </a:lnTo>
                  <a:lnTo>
                    <a:pt x="7198" y="538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EBBB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5" name="object 313"/>
            <p:cNvSpPr/>
            <p:nvPr/>
          </p:nvSpPr>
          <p:spPr>
            <a:xfrm>
              <a:off x="983851" y="4647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72" y="7173"/>
                  </a:lnTo>
                  <a:lnTo>
                    <a:pt x="0" y="717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CF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6" name="object 315"/>
            <p:cNvSpPr/>
            <p:nvPr/>
          </p:nvSpPr>
          <p:spPr>
            <a:xfrm>
              <a:off x="1017475" y="49590"/>
              <a:ext cx="1270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98" y="10852"/>
                  </a:lnTo>
                  <a:lnTo>
                    <a:pt x="0" y="10852"/>
                  </a:lnTo>
                  <a:lnTo>
                    <a:pt x="0" y="21600"/>
                  </a:lnTo>
                  <a:lnTo>
                    <a:pt x="10852" y="21600"/>
                  </a:lnTo>
                  <a:lnTo>
                    <a:pt x="21600" y="1625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3D0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49" name="object 316"/>
            <p:cNvGrpSpPr/>
            <p:nvPr/>
          </p:nvGrpSpPr>
          <p:grpSpPr>
            <a:xfrm>
              <a:off x="983227" y="50526"/>
              <a:ext cx="12707" cy="15195"/>
              <a:chOff x="-1" y="0"/>
              <a:chExt cx="12706" cy="15194"/>
            </a:xfrm>
          </p:grpSpPr>
          <p:sp>
            <p:nvSpPr>
              <p:cNvPr id="1247" name="Shape"/>
              <p:cNvSpPr/>
              <p:nvPr/>
            </p:nvSpPr>
            <p:spPr>
              <a:xfrm>
                <a:off x="-2" y="2489"/>
                <a:ext cx="12708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21" y="0"/>
                    </a:moveTo>
                    <a:lnTo>
                      <a:pt x="0" y="428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284"/>
                    </a:lnTo>
                    <a:lnTo>
                      <a:pt x="7221" y="4284"/>
                    </a:lnTo>
                    <a:lnTo>
                      <a:pt x="7221" y="0"/>
                    </a:lnTo>
                    <a:close/>
                  </a:path>
                </a:pathLst>
              </a:custGeom>
              <a:solidFill>
                <a:srgbClr val="F5CF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8" name="Triangle"/>
              <p:cNvSpPr/>
              <p:nvPr/>
            </p:nvSpPr>
            <p:spPr>
              <a:xfrm>
                <a:off x="-2" y="-1"/>
                <a:ext cx="1270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44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CF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50" name="object 317"/>
            <p:cNvSpPr/>
            <p:nvPr/>
          </p:nvSpPr>
          <p:spPr>
            <a:xfrm>
              <a:off x="998177" y="59559"/>
              <a:ext cx="1270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623" y="0"/>
                  </a:lnTo>
                  <a:lnTo>
                    <a:pt x="0" y="10744"/>
                  </a:lnTo>
                  <a:lnTo>
                    <a:pt x="862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BB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53" name="object 318"/>
            <p:cNvGrpSpPr/>
            <p:nvPr/>
          </p:nvGrpSpPr>
          <p:grpSpPr>
            <a:xfrm>
              <a:off x="985711" y="45226"/>
              <a:ext cx="12712" cy="15830"/>
              <a:chOff x="0" y="0"/>
              <a:chExt cx="12711" cy="15829"/>
            </a:xfrm>
          </p:grpSpPr>
          <p:sp>
            <p:nvSpPr>
              <p:cNvPr id="1251" name="Shape"/>
              <p:cNvSpPr/>
              <p:nvPr/>
            </p:nvSpPr>
            <p:spPr>
              <a:xfrm>
                <a:off x="6" y="3124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73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7173" y="10800"/>
                    </a:lnTo>
                    <a:lnTo>
                      <a:pt x="7173" y="0"/>
                    </a:lnTo>
                    <a:close/>
                  </a:path>
                </a:pathLst>
              </a:custGeom>
              <a:solidFill>
                <a:srgbClr val="F0CE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2" name="Triangle"/>
              <p:cNvSpPr/>
              <p:nvPr/>
            </p:nvSpPr>
            <p:spPr>
              <a:xfrm>
                <a:off x="-1" y="0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CE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54" name="object 319"/>
            <p:cNvSpPr/>
            <p:nvPr/>
          </p:nvSpPr>
          <p:spPr>
            <a:xfrm>
              <a:off x="984474" y="50836"/>
              <a:ext cx="1270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4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7146" y="0"/>
                  </a:lnTo>
                  <a:close/>
                </a:path>
              </a:pathLst>
            </a:custGeom>
            <a:solidFill>
              <a:srgbClr val="E7BD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5" name="object 320"/>
            <p:cNvSpPr/>
            <p:nvPr/>
          </p:nvSpPr>
          <p:spPr>
            <a:xfrm>
              <a:off x="981362" y="52087"/>
              <a:ext cx="1270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6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EC4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6" name="object 321"/>
            <p:cNvSpPr/>
            <p:nvPr/>
          </p:nvSpPr>
          <p:spPr>
            <a:xfrm>
              <a:off x="914730" y="3713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596" y="16198"/>
                  </a:lnTo>
                  <a:lnTo>
                    <a:pt x="0" y="21600"/>
                  </a:lnTo>
                  <a:lnTo>
                    <a:pt x="12918" y="21600"/>
                  </a:lnTo>
                  <a:lnTo>
                    <a:pt x="21600" y="16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FD2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60" name="object 323"/>
            <p:cNvGrpSpPr/>
            <p:nvPr/>
          </p:nvGrpSpPr>
          <p:grpSpPr>
            <a:xfrm>
              <a:off x="1010013" y="92558"/>
              <a:ext cx="17684" cy="15824"/>
              <a:chOff x="0" y="-1"/>
              <a:chExt cx="17683" cy="15823"/>
            </a:xfrm>
          </p:grpSpPr>
          <p:sp>
            <p:nvSpPr>
              <p:cNvPr id="1257" name="Shape"/>
              <p:cNvSpPr/>
              <p:nvPr/>
            </p:nvSpPr>
            <p:spPr>
              <a:xfrm>
                <a:off x="-1" y="3117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6212" y="21600"/>
                    </a:lnTo>
                    <a:lnTo>
                      <a:pt x="21600" y="10748"/>
                    </a:lnTo>
                    <a:lnTo>
                      <a:pt x="16212" y="107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C1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8" name="Triangle"/>
              <p:cNvSpPr/>
              <p:nvPr/>
            </p:nvSpPr>
            <p:spPr>
              <a:xfrm>
                <a:off x="2489" y="248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8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EC1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9" name="Triangle"/>
              <p:cNvSpPr/>
              <p:nvPr/>
            </p:nvSpPr>
            <p:spPr>
              <a:xfrm>
                <a:off x="4978" y="-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727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EC1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61" name="object 324"/>
            <p:cNvSpPr/>
            <p:nvPr/>
          </p:nvSpPr>
          <p:spPr>
            <a:xfrm>
              <a:off x="939006" y="7575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75" y="5384"/>
                  </a:lnTo>
                  <a:lnTo>
                    <a:pt x="7222" y="5384"/>
                  </a:lnTo>
                  <a:lnTo>
                    <a:pt x="0" y="21600"/>
                  </a:lnTo>
                  <a:lnTo>
                    <a:pt x="10817" y="21600"/>
                  </a:lnTo>
                  <a:lnTo>
                    <a:pt x="10817" y="16212"/>
                  </a:lnTo>
                  <a:lnTo>
                    <a:pt x="14375" y="10772"/>
                  </a:lnTo>
                  <a:lnTo>
                    <a:pt x="21600" y="107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BE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2" name="object 325"/>
            <p:cNvSpPr/>
            <p:nvPr/>
          </p:nvSpPr>
          <p:spPr>
            <a:xfrm>
              <a:off x="892924" y="12370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431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0800" y="859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EC1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3" name="object 326"/>
            <p:cNvSpPr/>
            <p:nvPr/>
          </p:nvSpPr>
          <p:spPr>
            <a:xfrm>
              <a:off x="894796" y="12370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7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F1C2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4" name="object 327"/>
            <p:cNvSpPr/>
            <p:nvPr/>
          </p:nvSpPr>
          <p:spPr>
            <a:xfrm>
              <a:off x="957688" y="3401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24" y="0"/>
                  </a:lnTo>
                  <a:lnTo>
                    <a:pt x="10824" y="8681"/>
                  </a:lnTo>
                  <a:lnTo>
                    <a:pt x="5440" y="13002"/>
                  </a:lnTo>
                  <a:lnTo>
                    <a:pt x="0" y="21600"/>
                  </a:lnTo>
                  <a:lnTo>
                    <a:pt x="5440" y="21600"/>
                  </a:lnTo>
                  <a:lnTo>
                    <a:pt x="21600" y="1300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4C0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5" name="object 328"/>
            <p:cNvSpPr/>
            <p:nvPr/>
          </p:nvSpPr>
          <p:spPr>
            <a:xfrm>
              <a:off x="1063569" y="9007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75" y="0"/>
                  </a:lnTo>
                  <a:lnTo>
                    <a:pt x="10780" y="4301"/>
                  </a:lnTo>
                  <a:lnTo>
                    <a:pt x="0" y="4301"/>
                  </a:lnTo>
                  <a:lnTo>
                    <a:pt x="0" y="12950"/>
                  </a:lnTo>
                  <a:lnTo>
                    <a:pt x="7187" y="12950"/>
                  </a:lnTo>
                  <a:lnTo>
                    <a:pt x="14375" y="21600"/>
                  </a:lnTo>
                  <a:lnTo>
                    <a:pt x="21600" y="1295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2B5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6" name="object 329"/>
            <p:cNvSpPr/>
            <p:nvPr/>
          </p:nvSpPr>
          <p:spPr>
            <a:xfrm>
              <a:off x="1051727" y="9755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5" y="0"/>
                  </a:moveTo>
                  <a:lnTo>
                    <a:pt x="6171" y="8646"/>
                  </a:lnTo>
                  <a:lnTo>
                    <a:pt x="0" y="8646"/>
                  </a:lnTo>
                  <a:lnTo>
                    <a:pt x="0" y="17254"/>
                  </a:lnTo>
                  <a:lnTo>
                    <a:pt x="15459" y="17254"/>
                  </a:lnTo>
                  <a:lnTo>
                    <a:pt x="21600" y="21600"/>
                  </a:lnTo>
                  <a:lnTo>
                    <a:pt x="21600" y="12950"/>
                  </a:lnTo>
                  <a:lnTo>
                    <a:pt x="15459" y="12950"/>
                  </a:lnTo>
                  <a:lnTo>
                    <a:pt x="11333" y="10053"/>
                  </a:lnTo>
                  <a:lnTo>
                    <a:pt x="9255" y="5749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rgbClr val="ECBC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7" name="object 330"/>
            <p:cNvSpPr/>
            <p:nvPr/>
          </p:nvSpPr>
          <p:spPr>
            <a:xfrm>
              <a:off x="1049237" y="9692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7D2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70" name="object 331"/>
            <p:cNvGrpSpPr/>
            <p:nvPr/>
          </p:nvGrpSpPr>
          <p:grpSpPr>
            <a:xfrm>
              <a:off x="926554" y="43988"/>
              <a:ext cx="13950" cy="15816"/>
              <a:chOff x="0" y="0"/>
              <a:chExt cx="13949" cy="15815"/>
            </a:xfrm>
          </p:grpSpPr>
          <p:sp>
            <p:nvSpPr>
              <p:cNvPr id="1268" name="Shape"/>
              <p:cNvSpPr/>
              <p:nvPr/>
            </p:nvSpPr>
            <p:spPr>
              <a:xfrm>
                <a:off x="1244" y="3111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198" y="108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B3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69" name="Triangle"/>
              <p:cNvSpPr/>
              <p:nvPr/>
            </p:nvSpPr>
            <p:spPr>
              <a:xfrm>
                <a:off x="-1" y="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B3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71" name="object 332"/>
            <p:cNvSpPr/>
            <p:nvPr/>
          </p:nvSpPr>
          <p:spPr>
            <a:xfrm>
              <a:off x="903503" y="39009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681" y="0"/>
                  </a:lnTo>
                  <a:lnTo>
                    <a:pt x="2909" y="5731"/>
                  </a:lnTo>
                  <a:lnTo>
                    <a:pt x="0" y="11503"/>
                  </a:lnTo>
                  <a:lnTo>
                    <a:pt x="0" y="12957"/>
                  </a:lnTo>
                  <a:lnTo>
                    <a:pt x="13002" y="12957"/>
                  </a:lnTo>
                  <a:lnTo>
                    <a:pt x="1300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2C8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2" name="object 333"/>
            <p:cNvSpPr/>
            <p:nvPr/>
          </p:nvSpPr>
          <p:spPr>
            <a:xfrm>
              <a:off x="1048621" y="4959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179"/>
                  </a:lnTo>
                  <a:lnTo>
                    <a:pt x="16188" y="10814"/>
                  </a:lnTo>
                  <a:lnTo>
                    <a:pt x="5355" y="8117"/>
                  </a:lnTo>
                  <a:lnTo>
                    <a:pt x="5355" y="2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C4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75" name="object 334"/>
            <p:cNvGrpSpPr/>
            <p:nvPr/>
          </p:nvGrpSpPr>
          <p:grpSpPr>
            <a:xfrm>
              <a:off x="1054221" y="51461"/>
              <a:ext cx="15817" cy="14572"/>
              <a:chOff x="0" y="0"/>
              <a:chExt cx="15816" cy="14571"/>
            </a:xfrm>
          </p:grpSpPr>
          <p:sp>
            <p:nvSpPr>
              <p:cNvPr id="1273" name="Shape"/>
              <p:cNvSpPr/>
              <p:nvPr/>
            </p:nvSpPr>
            <p:spPr>
              <a:xfrm>
                <a:off x="3111" y="1866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48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DBD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4" name="Shape"/>
              <p:cNvSpPr/>
              <p:nvPr/>
            </p:nvSpPr>
            <p:spPr>
              <a:xfrm>
                <a:off x="-1" y="-1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21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DBD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76" name="Shape"/>
            <p:cNvSpPr/>
            <p:nvPr/>
          </p:nvSpPr>
          <p:spPr>
            <a:xfrm>
              <a:off x="909732" y="113734"/>
              <a:ext cx="12705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75" y="0"/>
                  </a:moveTo>
                  <a:lnTo>
                    <a:pt x="0" y="0"/>
                  </a:lnTo>
                  <a:lnTo>
                    <a:pt x="0" y="8681"/>
                  </a:lnTo>
                  <a:lnTo>
                    <a:pt x="12357" y="21600"/>
                  </a:lnTo>
                  <a:lnTo>
                    <a:pt x="21600" y="21600"/>
                  </a:lnTo>
                  <a:lnTo>
                    <a:pt x="21600" y="13002"/>
                  </a:lnTo>
                  <a:lnTo>
                    <a:pt x="15470" y="13002"/>
                  </a:lnTo>
                  <a:lnTo>
                    <a:pt x="9275" y="0"/>
                  </a:lnTo>
                  <a:close/>
                </a:path>
              </a:pathLst>
            </a:custGeom>
            <a:solidFill>
              <a:srgbClr val="F3D0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79" name="object 336"/>
            <p:cNvGrpSpPr/>
            <p:nvPr/>
          </p:nvGrpSpPr>
          <p:grpSpPr>
            <a:xfrm>
              <a:off x="1002526" y="27800"/>
              <a:ext cx="13327" cy="14572"/>
              <a:chOff x="0" y="0"/>
              <a:chExt cx="13326" cy="14571"/>
            </a:xfrm>
          </p:grpSpPr>
          <p:sp>
            <p:nvSpPr>
              <p:cNvPr id="1277" name="Shape"/>
              <p:cNvSpPr/>
              <p:nvPr/>
            </p:nvSpPr>
            <p:spPr>
              <a:xfrm>
                <a:off x="621" y="1866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68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6C6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8" name="Shape"/>
              <p:cNvSpPr/>
              <p:nvPr/>
            </p:nvSpPr>
            <p:spPr>
              <a:xfrm>
                <a:off x="0" y="-1"/>
                <a:ext cx="12702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48" y="0"/>
                    </a:moveTo>
                    <a:lnTo>
                      <a:pt x="7235" y="0"/>
                    </a:lnTo>
                    <a:lnTo>
                      <a:pt x="0" y="7173"/>
                    </a:lnTo>
                    <a:lnTo>
                      <a:pt x="0" y="21600"/>
                    </a:lnTo>
                    <a:lnTo>
                      <a:pt x="3599" y="14421"/>
                    </a:lnTo>
                    <a:lnTo>
                      <a:pt x="21600" y="14421"/>
                    </a:lnTo>
                    <a:lnTo>
                      <a:pt x="16787" y="4832"/>
                    </a:lnTo>
                    <a:lnTo>
                      <a:pt x="12048" y="0"/>
                    </a:lnTo>
                    <a:close/>
                  </a:path>
                </a:pathLst>
              </a:custGeom>
              <a:solidFill>
                <a:srgbClr val="E6C6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80" name="object 337"/>
            <p:cNvSpPr/>
            <p:nvPr/>
          </p:nvSpPr>
          <p:spPr>
            <a:xfrm>
              <a:off x="993192" y="6952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646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7BD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1" name="object 338"/>
            <p:cNvSpPr/>
            <p:nvPr/>
          </p:nvSpPr>
          <p:spPr>
            <a:xfrm>
              <a:off x="1054844" y="8882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198"/>
                  </a:lnTo>
                  <a:lnTo>
                    <a:pt x="18005" y="0"/>
                  </a:lnTo>
                  <a:close/>
                </a:path>
              </a:pathLst>
            </a:custGeom>
            <a:solidFill>
              <a:srgbClr val="DDB0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2" name="object 339"/>
            <p:cNvSpPr/>
            <p:nvPr/>
          </p:nvSpPr>
          <p:spPr>
            <a:xfrm>
              <a:off x="932778" y="9069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98" y="0"/>
                  </a:moveTo>
                  <a:lnTo>
                    <a:pt x="10852" y="0"/>
                  </a:lnTo>
                  <a:lnTo>
                    <a:pt x="0" y="10772"/>
                  </a:lnTo>
                  <a:lnTo>
                    <a:pt x="5454" y="21600"/>
                  </a:lnTo>
                  <a:lnTo>
                    <a:pt x="21600" y="21600"/>
                  </a:lnTo>
                  <a:lnTo>
                    <a:pt x="21600" y="10772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rgbClr val="F4CA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3" name="object 340"/>
            <p:cNvSpPr/>
            <p:nvPr/>
          </p:nvSpPr>
          <p:spPr>
            <a:xfrm>
              <a:off x="1023710" y="1907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5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CF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4" name="object 341"/>
            <p:cNvSpPr/>
            <p:nvPr/>
          </p:nvSpPr>
          <p:spPr>
            <a:xfrm>
              <a:off x="920331" y="4833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162" y="0"/>
                  </a:lnTo>
                  <a:lnTo>
                    <a:pt x="0" y="3599"/>
                  </a:lnTo>
                  <a:lnTo>
                    <a:pt x="0" y="21600"/>
                  </a:lnTo>
                  <a:lnTo>
                    <a:pt x="3599" y="21600"/>
                  </a:lnTo>
                  <a:lnTo>
                    <a:pt x="7162" y="14438"/>
                  </a:lnTo>
                  <a:lnTo>
                    <a:pt x="14400" y="14438"/>
                  </a:lnTo>
                  <a:lnTo>
                    <a:pt x="14400" y="7235"/>
                  </a:lnTo>
                  <a:lnTo>
                    <a:pt x="21600" y="72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B0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5" name="object 342"/>
            <p:cNvSpPr/>
            <p:nvPr/>
          </p:nvSpPr>
          <p:spPr>
            <a:xfrm>
              <a:off x="972014" y="32577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290" y="3235"/>
                  </a:lnTo>
                  <a:lnTo>
                    <a:pt x="0" y="3235"/>
                  </a:lnTo>
                  <a:lnTo>
                    <a:pt x="0" y="19454"/>
                  </a:lnTo>
                  <a:lnTo>
                    <a:pt x="2858" y="21600"/>
                  </a:lnTo>
                  <a:lnTo>
                    <a:pt x="7213" y="21600"/>
                  </a:lnTo>
                  <a:lnTo>
                    <a:pt x="18742" y="17275"/>
                  </a:lnTo>
                  <a:lnTo>
                    <a:pt x="21600" y="140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6C9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6" name="object 343"/>
            <p:cNvSpPr/>
            <p:nvPr/>
          </p:nvSpPr>
          <p:spPr>
            <a:xfrm>
              <a:off x="996303" y="8508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78" y="0"/>
                  </a:moveTo>
                  <a:lnTo>
                    <a:pt x="10826" y="0"/>
                  </a:lnTo>
                  <a:lnTo>
                    <a:pt x="5412" y="4318"/>
                  </a:lnTo>
                  <a:lnTo>
                    <a:pt x="0" y="431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3492" y="8681"/>
                  </a:lnTo>
                  <a:lnTo>
                    <a:pt x="18878" y="0"/>
                  </a:lnTo>
                  <a:close/>
                </a:path>
              </a:pathLst>
            </a:custGeom>
            <a:solidFill>
              <a:srgbClr val="EAC1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7" name="object 344"/>
            <p:cNvSpPr/>
            <p:nvPr/>
          </p:nvSpPr>
          <p:spPr>
            <a:xfrm>
              <a:off x="933406" y="888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25" y="0"/>
                  </a:moveTo>
                  <a:lnTo>
                    <a:pt x="6192" y="0"/>
                  </a:lnTo>
                  <a:lnTo>
                    <a:pt x="0" y="7176"/>
                  </a:lnTo>
                  <a:lnTo>
                    <a:pt x="3080" y="11999"/>
                  </a:lnTo>
                  <a:lnTo>
                    <a:pt x="12325" y="11999"/>
                  </a:lnTo>
                  <a:lnTo>
                    <a:pt x="12325" y="21600"/>
                  </a:lnTo>
                  <a:lnTo>
                    <a:pt x="21600" y="21600"/>
                  </a:lnTo>
                  <a:lnTo>
                    <a:pt x="21600" y="2399"/>
                  </a:lnTo>
                  <a:lnTo>
                    <a:pt x="12325" y="2399"/>
                  </a:lnTo>
                  <a:lnTo>
                    <a:pt x="12325" y="0"/>
                  </a:lnTo>
                  <a:close/>
                </a:path>
              </a:pathLst>
            </a:custGeom>
            <a:solidFill>
              <a:srgbClr val="ECC4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8" name="object 345"/>
            <p:cNvSpPr/>
            <p:nvPr/>
          </p:nvSpPr>
          <p:spPr>
            <a:xfrm>
              <a:off x="932778" y="8633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2" y="0"/>
                  </a:moveTo>
                  <a:lnTo>
                    <a:pt x="0" y="12918"/>
                  </a:lnTo>
                  <a:lnTo>
                    <a:pt x="5454" y="21600"/>
                  </a:lnTo>
                  <a:lnTo>
                    <a:pt x="21600" y="21600"/>
                  </a:lnTo>
                  <a:lnTo>
                    <a:pt x="21600" y="4319"/>
                  </a:lnTo>
                  <a:lnTo>
                    <a:pt x="16198" y="4319"/>
                  </a:lnTo>
                  <a:lnTo>
                    <a:pt x="10852" y="0"/>
                  </a:lnTo>
                  <a:close/>
                </a:path>
              </a:pathLst>
            </a:custGeom>
            <a:solidFill>
              <a:srgbClr val="E8C8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9" name="object 346"/>
            <p:cNvSpPr/>
            <p:nvPr/>
          </p:nvSpPr>
          <p:spPr>
            <a:xfrm>
              <a:off x="974510" y="67655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9" y="0"/>
                  </a:moveTo>
                  <a:lnTo>
                    <a:pt x="0" y="7176"/>
                  </a:lnTo>
                  <a:lnTo>
                    <a:pt x="4318" y="11999"/>
                  </a:lnTo>
                  <a:lnTo>
                    <a:pt x="12957" y="11999"/>
                  </a:lnTo>
                  <a:lnTo>
                    <a:pt x="12957" y="16800"/>
                  </a:lnTo>
                  <a:lnTo>
                    <a:pt x="18688" y="20032"/>
                  </a:lnTo>
                  <a:lnTo>
                    <a:pt x="21600" y="21600"/>
                  </a:lnTo>
                  <a:lnTo>
                    <a:pt x="21600" y="2399"/>
                  </a:lnTo>
                  <a:lnTo>
                    <a:pt x="8639" y="2399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DEB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0" name="object 347"/>
            <p:cNvSpPr/>
            <p:nvPr/>
          </p:nvSpPr>
          <p:spPr>
            <a:xfrm>
              <a:off x="948354" y="2717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20" y="0"/>
                  </a:moveTo>
                  <a:lnTo>
                    <a:pt x="6192" y="8099"/>
                  </a:lnTo>
                  <a:lnTo>
                    <a:pt x="0" y="13499"/>
                  </a:lnTo>
                  <a:lnTo>
                    <a:pt x="6192" y="21600"/>
                  </a:lnTo>
                  <a:lnTo>
                    <a:pt x="12325" y="21600"/>
                  </a:lnTo>
                  <a:lnTo>
                    <a:pt x="15408" y="16228"/>
                  </a:lnTo>
                  <a:lnTo>
                    <a:pt x="21600" y="16228"/>
                  </a:lnTo>
                  <a:lnTo>
                    <a:pt x="21600" y="8099"/>
                  </a:lnTo>
                  <a:lnTo>
                    <a:pt x="12325" y="8099"/>
                  </a:lnTo>
                  <a:lnTo>
                    <a:pt x="18520" y="0"/>
                  </a:lnTo>
                  <a:close/>
                </a:path>
              </a:pathLst>
            </a:custGeom>
            <a:solidFill>
              <a:srgbClr val="E6C8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1" name="object 348"/>
            <p:cNvSpPr/>
            <p:nvPr/>
          </p:nvSpPr>
          <p:spPr>
            <a:xfrm>
              <a:off x="1011880" y="10066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08" y="0"/>
                  </a:moveTo>
                  <a:lnTo>
                    <a:pt x="0" y="0"/>
                  </a:lnTo>
                  <a:lnTo>
                    <a:pt x="9275" y="3592"/>
                  </a:lnTo>
                  <a:lnTo>
                    <a:pt x="3080" y="10817"/>
                  </a:lnTo>
                  <a:lnTo>
                    <a:pt x="9275" y="14375"/>
                  </a:lnTo>
                  <a:lnTo>
                    <a:pt x="6163" y="14375"/>
                  </a:lnTo>
                  <a:lnTo>
                    <a:pt x="6163" y="21600"/>
                  </a:lnTo>
                  <a:lnTo>
                    <a:pt x="21600" y="21600"/>
                  </a:lnTo>
                  <a:lnTo>
                    <a:pt x="21600" y="14375"/>
                  </a:lnTo>
                  <a:lnTo>
                    <a:pt x="15408" y="7222"/>
                  </a:lnTo>
                  <a:lnTo>
                    <a:pt x="15408" y="0"/>
                  </a:lnTo>
                  <a:close/>
                </a:path>
              </a:pathLst>
            </a:custGeom>
            <a:solidFill>
              <a:srgbClr val="F0C9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2" name="object 349"/>
            <p:cNvSpPr/>
            <p:nvPr/>
          </p:nvSpPr>
          <p:spPr>
            <a:xfrm>
              <a:off x="1062318" y="8446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6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0799"/>
                  </a:lnTo>
                  <a:lnTo>
                    <a:pt x="14400" y="7200"/>
                  </a:lnTo>
                  <a:lnTo>
                    <a:pt x="7162" y="7200"/>
                  </a:lnTo>
                  <a:lnTo>
                    <a:pt x="7162" y="0"/>
                  </a:lnTo>
                  <a:close/>
                </a:path>
              </a:pathLst>
            </a:custGeom>
            <a:solidFill>
              <a:srgbClr val="D6A9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3" name="Shape"/>
            <p:cNvSpPr/>
            <p:nvPr/>
          </p:nvSpPr>
          <p:spPr>
            <a:xfrm>
              <a:off x="950844" y="30287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0" y="0"/>
                  </a:moveTo>
                  <a:lnTo>
                    <a:pt x="7190" y="9288"/>
                  </a:lnTo>
                  <a:lnTo>
                    <a:pt x="4794" y="15426"/>
                  </a:lnTo>
                  <a:lnTo>
                    <a:pt x="0" y="15426"/>
                  </a:lnTo>
                  <a:lnTo>
                    <a:pt x="4794" y="21600"/>
                  </a:lnTo>
                  <a:lnTo>
                    <a:pt x="12010" y="21600"/>
                  </a:lnTo>
                  <a:lnTo>
                    <a:pt x="16804" y="18513"/>
                  </a:lnTo>
                  <a:lnTo>
                    <a:pt x="21600" y="12342"/>
                  </a:lnTo>
                  <a:lnTo>
                    <a:pt x="16804" y="12342"/>
                  </a:lnTo>
                  <a:lnTo>
                    <a:pt x="7190" y="0"/>
                  </a:lnTo>
                  <a:close/>
                </a:path>
              </a:pathLst>
            </a:custGeom>
            <a:solidFill>
              <a:srgbClr val="D3AE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4" name="object 351"/>
            <p:cNvSpPr/>
            <p:nvPr/>
          </p:nvSpPr>
          <p:spPr>
            <a:xfrm>
              <a:off x="1006387" y="60802"/>
              <a:ext cx="1370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09" y="0"/>
                  </a:moveTo>
                  <a:lnTo>
                    <a:pt x="0" y="0"/>
                  </a:lnTo>
                  <a:lnTo>
                    <a:pt x="11791" y="8099"/>
                  </a:lnTo>
                  <a:lnTo>
                    <a:pt x="11791" y="13501"/>
                  </a:lnTo>
                  <a:lnTo>
                    <a:pt x="17696" y="21600"/>
                  </a:lnTo>
                  <a:lnTo>
                    <a:pt x="21600" y="21600"/>
                  </a:lnTo>
                  <a:lnTo>
                    <a:pt x="21600" y="13501"/>
                  </a:lnTo>
                  <a:lnTo>
                    <a:pt x="17696" y="8099"/>
                  </a:lnTo>
                  <a:lnTo>
                    <a:pt x="9809" y="0"/>
                  </a:lnTo>
                  <a:close/>
                </a:path>
              </a:pathLst>
            </a:custGeom>
            <a:solidFill>
              <a:srgbClr val="DCBC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5" name="object 352"/>
            <p:cNvSpPr/>
            <p:nvPr/>
          </p:nvSpPr>
          <p:spPr>
            <a:xfrm>
              <a:off x="884205" y="6703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70" y="0"/>
                  </a:moveTo>
                  <a:lnTo>
                    <a:pt x="5419" y="0"/>
                  </a:lnTo>
                  <a:lnTo>
                    <a:pt x="5419" y="2695"/>
                  </a:lnTo>
                  <a:lnTo>
                    <a:pt x="0" y="2695"/>
                  </a:lnTo>
                  <a:lnTo>
                    <a:pt x="0" y="8088"/>
                  </a:lnTo>
                  <a:lnTo>
                    <a:pt x="5419" y="13483"/>
                  </a:lnTo>
                  <a:lnTo>
                    <a:pt x="10786" y="21600"/>
                  </a:lnTo>
                  <a:lnTo>
                    <a:pt x="21600" y="21600"/>
                  </a:lnTo>
                  <a:lnTo>
                    <a:pt x="18902" y="13483"/>
                  </a:lnTo>
                  <a:lnTo>
                    <a:pt x="13483" y="13483"/>
                  </a:lnTo>
                  <a:lnTo>
                    <a:pt x="13483" y="5419"/>
                  </a:lnTo>
                  <a:lnTo>
                    <a:pt x="11694" y="1816"/>
                  </a:lnTo>
                  <a:lnTo>
                    <a:pt x="8970" y="0"/>
                  </a:lnTo>
                  <a:close/>
                </a:path>
              </a:pathLst>
            </a:custGeom>
            <a:solidFill>
              <a:srgbClr val="F0CE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6" name="object 353"/>
            <p:cNvSpPr/>
            <p:nvPr/>
          </p:nvSpPr>
          <p:spPr>
            <a:xfrm>
              <a:off x="968902" y="52706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443" y="6192"/>
                  </a:lnTo>
                  <a:lnTo>
                    <a:pt x="6495" y="6192"/>
                  </a:lnTo>
                  <a:lnTo>
                    <a:pt x="0" y="12325"/>
                  </a:lnTo>
                  <a:lnTo>
                    <a:pt x="2157" y="21600"/>
                  </a:lnTo>
                  <a:lnTo>
                    <a:pt x="15126" y="21600"/>
                  </a:lnTo>
                  <a:lnTo>
                    <a:pt x="21600" y="123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CF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7" name="object 354"/>
            <p:cNvSpPr/>
            <p:nvPr/>
          </p:nvSpPr>
          <p:spPr>
            <a:xfrm>
              <a:off x="990074" y="1534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22" y="0"/>
                  </a:moveTo>
                  <a:lnTo>
                    <a:pt x="7222" y="7208"/>
                  </a:lnTo>
                  <a:lnTo>
                    <a:pt x="0" y="7208"/>
                  </a:lnTo>
                  <a:lnTo>
                    <a:pt x="0" y="11972"/>
                  </a:lnTo>
                  <a:lnTo>
                    <a:pt x="7222" y="11972"/>
                  </a:lnTo>
                  <a:lnTo>
                    <a:pt x="7222" y="16786"/>
                  </a:lnTo>
                  <a:lnTo>
                    <a:pt x="14375" y="21600"/>
                  </a:lnTo>
                  <a:lnTo>
                    <a:pt x="21600" y="21600"/>
                  </a:lnTo>
                  <a:lnTo>
                    <a:pt x="21600" y="2394"/>
                  </a:lnTo>
                  <a:lnTo>
                    <a:pt x="14375" y="2394"/>
                  </a:lnTo>
                  <a:lnTo>
                    <a:pt x="7222" y="0"/>
                  </a:lnTo>
                  <a:close/>
                </a:path>
              </a:pathLst>
            </a:custGeom>
            <a:solidFill>
              <a:srgbClr val="EDC8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8" name="object 356"/>
            <p:cNvSpPr/>
            <p:nvPr/>
          </p:nvSpPr>
          <p:spPr>
            <a:xfrm>
              <a:off x="997662" y="73883"/>
              <a:ext cx="1495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413" y="0"/>
                  </a:lnTo>
                  <a:lnTo>
                    <a:pt x="5413" y="8594"/>
                  </a:lnTo>
                  <a:lnTo>
                    <a:pt x="0" y="21600"/>
                  </a:lnTo>
                  <a:lnTo>
                    <a:pt x="16223" y="21600"/>
                  </a:lnTo>
                  <a:lnTo>
                    <a:pt x="21600" y="85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AB3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9" name="object 357"/>
            <p:cNvSpPr/>
            <p:nvPr/>
          </p:nvSpPr>
          <p:spPr>
            <a:xfrm>
              <a:off x="1047484" y="43362"/>
              <a:ext cx="1370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96" y="0"/>
                  </a:moveTo>
                  <a:lnTo>
                    <a:pt x="5905" y="0"/>
                  </a:lnTo>
                  <a:lnTo>
                    <a:pt x="0" y="7222"/>
                  </a:lnTo>
                  <a:lnTo>
                    <a:pt x="0" y="14375"/>
                  </a:lnTo>
                  <a:lnTo>
                    <a:pt x="1981" y="21600"/>
                  </a:lnTo>
                  <a:lnTo>
                    <a:pt x="7886" y="21600"/>
                  </a:lnTo>
                  <a:lnTo>
                    <a:pt x="7886" y="10817"/>
                  </a:lnTo>
                  <a:lnTo>
                    <a:pt x="21600" y="10817"/>
                  </a:lnTo>
                  <a:lnTo>
                    <a:pt x="17696" y="0"/>
                  </a:lnTo>
                  <a:close/>
                </a:path>
              </a:pathLst>
            </a:custGeom>
            <a:solidFill>
              <a:srgbClr val="E5BE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0" name="object 358"/>
            <p:cNvSpPr/>
            <p:nvPr/>
          </p:nvSpPr>
          <p:spPr>
            <a:xfrm>
              <a:off x="1051110" y="8259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517" y="0"/>
                  </a:lnTo>
                  <a:lnTo>
                    <a:pt x="8083" y="3089"/>
                  </a:lnTo>
                  <a:lnTo>
                    <a:pt x="0" y="3089"/>
                  </a:lnTo>
                  <a:lnTo>
                    <a:pt x="0" y="9269"/>
                  </a:lnTo>
                  <a:lnTo>
                    <a:pt x="2674" y="15452"/>
                  </a:lnTo>
                  <a:lnTo>
                    <a:pt x="8083" y="15452"/>
                  </a:lnTo>
                  <a:lnTo>
                    <a:pt x="808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6A9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1" name="object 359"/>
            <p:cNvSpPr/>
            <p:nvPr/>
          </p:nvSpPr>
          <p:spPr>
            <a:xfrm>
              <a:off x="1050488" y="8322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717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5B9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2" name="object 360"/>
            <p:cNvSpPr/>
            <p:nvPr/>
          </p:nvSpPr>
          <p:spPr>
            <a:xfrm>
              <a:off x="968281" y="96306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85" y="0"/>
                  </a:moveTo>
                  <a:lnTo>
                    <a:pt x="9613" y="0"/>
                  </a:lnTo>
                  <a:lnTo>
                    <a:pt x="4794" y="8596"/>
                  </a:lnTo>
                  <a:lnTo>
                    <a:pt x="0" y="8596"/>
                  </a:lnTo>
                  <a:lnTo>
                    <a:pt x="7215" y="21600"/>
                  </a:lnTo>
                  <a:lnTo>
                    <a:pt x="21600" y="21600"/>
                  </a:lnTo>
                  <a:lnTo>
                    <a:pt x="21600" y="4273"/>
                  </a:lnTo>
                  <a:lnTo>
                    <a:pt x="9613" y="4273"/>
                  </a:lnTo>
                  <a:lnTo>
                    <a:pt x="11985" y="0"/>
                  </a:lnTo>
                  <a:close/>
                </a:path>
              </a:pathLst>
            </a:custGeom>
            <a:solidFill>
              <a:srgbClr val="FDD3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3" name="object 361"/>
            <p:cNvSpPr/>
            <p:nvPr/>
          </p:nvSpPr>
          <p:spPr>
            <a:xfrm>
              <a:off x="917220" y="56440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000" y="0"/>
                  </a:lnTo>
                  <a:lnTo>
                    <a:pt x="7176" y="9275"/>
                  </a:lnTo>
                  <a:lnTo>
                    <a:pt x="0" y="15408"/>
                  </a:lnTo>
                  <a:lnTo>
                    <a:pt x="4775" y="15408"/>
                  </a:lnTo>
                  <a:lnTo>
                    <a:pt x="4775" y="21600"/>
                  </a:lnTo>
                  <a:lnTo>
                    <a:pt x="16775" y="21600"/>
                  </a:lnTo>
                  <a:lnTo>
                    <a:pt x="21600" y="1852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EC9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4" name="object 362"/>
            <p:cNvSpPr/>
            <p:nvPr/>
          </p:nvSpPr>
          <p:spPr>
            <a:xfrm>
              <a:off x="943370" y="7823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55" y="0"/>
                  </a:lnTo>
                  <a:lnTo>
                    <a:pt x="9255" y="2695"/>
                  </a:lnTo>
                  <a:lnTo>
                    <a:pt x="6139" y="2695"/>
                  </a:lnTo>
                  <a:lnTo>
                    <a:pt x="6139" y="16207"/>
                  </a:lnTo>
                  <a:lnTo>
                    <a:pt x="0" y="16207"/>
                  </a:lnTo>
                  <a:lnTo>
                    <a:pt x="0" y="21600"/>
                  </a:lnTo>
                  <a:lnTo>
                    <a:pt x="12342" y="21600"/>
                  </a:lnTo>
                  <a:lnTo>
                    <a:pt x="21600" y="135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EB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07" name="object 363"/>
            <p:cNvGrpSpPr/>
            <p:nvPr/>
          </p:nvGrpSpPr>
          <p:grpSpPr>
            <a:xfrm>
              <a:off x="990074" y="24058"/>
              <a:ext cx="19556" cy="15703"/>
              <a:chOff x="0" y="0"/>
              <a:chExt cx="19555" cy="15702"/>
            </a:xfrm>
          </p:grpSpPr>
          <p:sp>
            <p:nvSpPr>
              <p:cNvPr id="1305" name="Shape"/>
              <p:cNvSpPr/>
              <p:nvPr/>
            </p:nvSpPr>
            <p:spPr>
              <a:xfrm>
                <a:off x="6851" y="1994"/>
                <a:ext cx="12705" cy="13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9" y="0"/>
                    </a:moveTo>
                    <a:lnTo>
                      <a:pt x="0" y="0"/>
                    </a:lnTo>
                    <a:lnTo>
                      <a:pt x="0" y="17656"/>
                    </a:lnTo>
                    <a:lnTo>
                      <a:pt x="4814" y="21600"/>
                    </a:lnTo>
                    <a:lnTo>
                      <a:pt x="9627" y="21600"/>
                    </a:lnTo>
                    <a:lnTo>
                      <a:pt x="16786" y="17656"/>
                    </a:lnTo>
                    <a:lnTo>
                      <a:pt x="16786" y="11791"/>
                    </a:lnTo>
                    <a:lnTo>
                      <a:pt x="21600" y="11791"/>
                    </a:lnTo>
                    <a:lnTo>
                      <a:pt x="19797" y="5884"/>
                    </a:lnTo>
                    <a:lnTo>
                      <a:pt x="11998" y="5884"/>
                    </a:lnTo>
                    <a:lnTo>
                      <a:pt x="7209" y="0"/>
                    </a:lnTo>
                    <a:close/>
                  </a:path>
                </a:pathLst>
              </a:custGeom>
              <a:solidFill>
                <a:srgbClr val="F4C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6" name="Triangle"/>
              <p:cNvSpPr/>
              <p:nvPr/>
            </p:nvSpPr>
            <p:spPr>
              <a:xfrm>
                <a:off x="-1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4C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08" name="object 364"/>
            <p:cNvSpPr/>
            <p:nvPr/>
          </p:nvSpPr>
          <p:spPr>
            <a:xfrm>
              <a:off x="921569" y="3588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8" y="0"/>
                  </a:moveTo>
                  <a:lnTo>
                    <a:pt x="0" y="2724"/>
                  </a:lnTo>
                  <a:lnTo>
                    <a:pt x="0" y="21600"/>
                  </a:lnTo>
                  <a:lnTo>
                    <a:pt x="16220" y="21600"/>
                  </a:lnTo>
                  <a:lnTo>
                    <a:pt x="21600" y="16207"/>
                  </a:lnTo>
                  <a:lnTo>
                    <a:pt x="21600" y="8117"/>
                  </a:lnTo>
                  <a:lnTo>
                    <a:pt x="10813" y="8117"/>
                  </a:lnTo>
                  <a:lnTo>
                    <a:pt x="5378" y="5419"/>
                  </a:lnTo>
                  <a:lnTo>
                    <a:pt x="5378" y="0"/>
                  </a:lnTo>
                  <a:close/>
                </a:path>
              </a:pathLst>
            </a:custGeom>
            <a:solidFill>
              <a:srgbClr val="EED3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9" name="object 365"/>
            <p:cNvSpPr/>
            <p:nvPr/>
          </p:nvSpPr>
          <p:spPr>
            <a:xfrm>
              <a:off x="922814" y="4398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4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2957"/>
                  </a:lnTo>
                  <a:lnTo>
                    <a:pt x="10824" y="868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rgbClr val="E6C4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12" name="object 366"/>
            <p:cNvGrpSpPr/>
            <p:nvPr/>
          </p:nvGrpSpPr>
          <p:grpSpPr>
            <a:xfrm>
              <a:off x="985717" y="13477"/>
              <a:ext cx="12706" cy="18306"/>
              <a:chOff x="-1" y="-1"/>
              <a:chExt cx="12705" cy="18305"/>
            </a:xfrm>
          </p:grpSpPr>
          <p:sp>
            <p:nvSpPr>
              <p:cNvPr id="1310" name="Shape"/>
              <p:cNvSpPr/>
              <p:nvPr/>
            </p:nvSpPr>
            <p:spPr>
              <a:xfrm>
                <a:off x="-1" y="5600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52" y="0"/>
                    </a:moveTo>
                    <a:lnTo>
                      <a:pt x="9239" y="0"/>
                    </a:lnTo>
                    <a:lnTo>
                      <a:pt x="9239" y="6150"/>
                    </a:lnTo>
                    <a:lnTo>
                      <a:pt x="0" y="12362"/>
                    </a:lnTo>
                    <a:lnTo>
                      <a:pt x="0" y="21600"/>
                    </a:lnTo>
                    <a:lnTo>
                      <a:pt x="12328" y="21600"/>
                    </a:lnTo>
                    <a:lnTo>
                      <a:pt x="21600" y="9241"/>
                    </a:lnTo>
                    <a:lnTo>
                      <a:pt x="15452" y="9241"/>
                    </a:lnTo>
                    <a:lnTo>
                      <a:pt x="15452" y="0"/>
                    </a:lnTo>
                    <a:close/>
                  </a:path>
                </a:pathLst>
              </a:custGeom>
              <a:solidFill>
                <a:srgbClr val="E8C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1" name="Shape"/>
              <p:cNvSpPr/>
              <p:nvPr/>
            </p:nvSpPr>
            <p:spPr>
              <a:xfrm>
                <a:off x="-2" y="-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77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10744"/>
                    </a:lnTo>
                    <a:lnTo>
                      <a:pt x="7177" y="0"/>
                    </a:lnTo>
                    <a:close/>
                  </a:path>
                </a:pathLst>
              </a:custGeom>
              <a:solidFill>
                <a:srgbClr val="E8C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13" name="object 367"/>
            <p:cNvSpPr/>
            <p:nvPr/>
          </p:nvSpPr>
          <p:spPr>
            <a:xfrm>
              <a:off x="985103" y="1658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4" y="0"/>
                  </a:moveTo>
                  <a:lnTo>
                    <a:pt x="10744" y="6192"/>
                  </a:lnTo>
                  <a:lnTo>
                    <a:pt x="0" y="6192"/>
                  </a:lnTo>
                  <a:lnTo>
                    <a:pt x="0" y="12325"/>
                  </a:lnTo>
                  <a:lnTo>
                    <a:pt x="10744" y="15408"/>
                  </a:lnTo>
                  <a:lnTo>
                    <a:pt x="10744" y="21600"/>
                  </a:lnTo>
                  <a:lnTo>
                    <a:pt x="21600" y="21600"/>
                  </a:lnTo>
                  <a:lnTo>
                    <a:pt x="21600" y="3080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E6BD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16" name="object 368"/>
            <p:cNvGrpSpPr/>
            <p:nvPr/>
          </p:nvGrpSpPr>
          <p:grpSpPr>
            <a:xfrm>
              <a:off x="990073" y="19082"/>
              <a:ext cx="13334" cy="18935"/>
              <a:chOff x="0" y="0"/>
              <a:chExt cx="13333" cy="18934"/>
            </a:xfrm>
          </p:grpSpPr>
          <p:sp>
            <p:nvSpPr>
              <p:cNvPr id="1314" name="Shape"/>
              <p:cNvSpPr/>
              <p:nvPr/>
            </p:nvSpPr>
            <p:spPr>
              <a:xfrm>
                <a:off x="-1" y="6229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22" y="0"/>
                    </a:moveTo>
                    <a:lnTo>
                      <a:pt x="7222" y="9226"/>
                    </a:lnTo>
                    <a:lnTo>
                      <a:pt x="0" y="1231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2312"/>
                    </a:lnTo>
                    <a:lnTo>
                      <a:pt x="14375" y="9226"/>
                    </a:lnTo>
                    <a:lnTo>
                      <a:pt x="14375" y="3087"/>
                    </a:lnTo>
                    <a:lnTo>
                      <a:pt x="7222" y="0"/>
                    </a:lnTo>
                    <a:close/>
                  </a:path>
                </a:pathLst>
              </a:custGeom>
              <a:solidFill>
                <a:srgbClr val="DCBA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5" name="Shape"/>
              <p:cNvSpPr/>
              <p:nvPr/>
            </p:nvSpPr>
            <p:spPr>
              <a:xfrm>
                <a:off x="627" y="0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173"/>
                    </a:lnTo>
                    <a:lnTo>
                      <a:pt x="0" y="21600"/>
                    </a:lnTo>
                    <a:lnTo>
                      <a:pt x="14329" y="1435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CBA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17" name="object 369"/>
            <p:cNvSpPr/>
            <p:nvPr/>
          </p:nvSpPr>
          <p:spPr>
            <a:xfrm>
              <a:off x="1039903" y="7201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5" y="0"/>
                  </a:moveTo>
                  <a:lnTo>
                    <a:pt x="0" y="0"/>
                  </a:lnTo>
                  <a:lnTo>
                    <a:pt x="0" y="5393"/>
                  </a:lnTo>
                  <a:lnTo>
                    <a:pt x="2155" y="8088"/>
                  </a:lnTo>
                  <a:lnTo>
                    <a:pt x="2155" y="16179"/>
                  </a:lnTo>
                  <a:lnTo>
                    <a:pt x="10778" y="16179"/>
                  </a:lnTo>
                  <a:lnTo>
                    <a:pt x="12230" y="19784"/>
                  </a:lnTo>
                  <a:lnTo>
                    <a:pt x="14384" y="21600"/>
                  </a:lnTo>
                  <a:lnTo>
                    <a:pt x="21600" y="21600"/>
                  </a:lnTo>
                  <a:lnTo>
                    <a:pt x="21600" y="5393"/>
                  </a:lnTo>
                  <a:lnTo>
                    <a:pt x="10778" y="5393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rgbClr val="E5BE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8" name="object 370"/>
            <p:cNvSpPr/>
            <p:nvPr/>
          </p:nvSpPr>
          <p:spPr>
            <a:xfrm>
              <a:off x="1040525" y="7451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6146"/>
                  </a:lnTo>
                  <a:lnTo>
                    <a:pt x="4849" y="19782"/>
                  </a:lnTo>
                  <a:lnTo>
                    <a:pt x="1197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CE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9" name="object 371"/>
            <p:cNvSpPr/>
            <p:nvPr/>
          </p:nvSpPr>
          <p:spPr>
            <a:xfrm>
              <a:off x="1044887" y="73264"/>
              <a:ext cx="12703" cy="12703"/>
            </a:xfrm>
            <a:prstGeom prst="rect">
              <a:avLst/>
            </a:prstGeom>
            <a:solidFill>
              <a:srgbClr val="EAC1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23" name="object 372"/>
            <p:cNvGrpSpPr/>
            <p:nvPr/>
          </p:nvGrpSpPr>
          <p:grpSpPr>
            <a:xfrm>
              <a:off x="974013" y="1010"/>
              <a:ext cx="36239" cy="15830"/>
              <a:chOff x="-1" y="-1"/>
              <a:chExt cx="36238" cy="15829"/>
            </a:xfrm>
          </p:grpSpPr>
          <p:sp>
            <p:nvSpPr>
              <p:cNvPr id="1320" name="Shape"/>
              <p:cNvSpPr/>
              <p:nvPr/>
            </p:nvSpPr>
            <p:spPr>
              <a:xfrm>
                <a:off x="17518" y="3123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528" y="1368"/>
                    </a:lnTo>
                    <a:lnTo>
                      <a:pt x="2528" y="12961"/>
                    </a:lnTo>
                    <a:lnTo>
                      <a:pt x="17788" y="12961"/>
                    </a:lnTo>
                    <a:lnTo>
                      <a:pt x="10120" y="17282"/>
                    </a:lnTo>
                    <a:lnTo>
                      <a:pt x="1012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CE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1" name="Shape"/>
              <p:cNvSpPr/>
              <p:nvPr/>
            </p:nvSpPr>
            <p:spPr>
              <a:xfrm>
                <a:off x="-2" y="-2"/>
                <a:ext cx="27399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7" y="0"/>
                    </a:moveTo>
                    <a:lnTo>
                      <a:pt x="16693" y="0"/>
                    </a:lnTo>
                    <a:lnTo>
                      <a:pt x="0" y="16198"/>
                    </a:lnTo>
                    <a:lnTo>
                      <a:pt x="2944" y="21600"/>
                    </a:lnTo>
                    <a:lnTo>
                      <a:pt x="6859" y="10852"/>
                    </a:lnTo>
                    <a:lnTo>
                      <a:pt x="21600" y="10852"/>
                    </a:lnTo>
                    <a:lnTo>
                      <a:pt x="19637" y="0"/>
                    </a:lnTo>
                    <a:close/>
                  </a:path>
                </a:pathLst>
              </a:custGeom>
              <a:solidFill>
                <a:srgbClr val="FBCE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2" name="Triangle"/>
              <p:cNvSpPr/>
              <p:nvPr/>
            </p:nvSpPr>
            <p:spPr>
              <a:xfrm>
                <a:off x="23533" y="628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CE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26" name="object 373"/>
            <p:cNvGrpSpPr/>
            <p:nvPr/>
          </p:nvGrpSpPr>
          <p:grpSpPr>
            <a:xfrm>
              <a:off x="937133" y="81360"/>
              <a:ext cx="18940" cy="19557"/>
              <a:chOff x="0" y="0"/>
              <a:chExt cx="18939" cy="19556"/>
            </a:xfrm>
          </p:grpSpPr>
          <p:sp>
            <p:nvSpPr>
              <p:cNvPr id="1324" name="Shape"/>
              <p:cNvSpPr/>
              <p:nvPr/>
            </p:nvSpPr>
            <p:spPr>
              <a:xfrm>
                <a:off x="6235" y="685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42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9255" y="21600"/>
                    </a:lnTo>
                    <a:lnTo>
                      <a:pt x="9255" y="16179"/>
                    </a:lnTo>
                    <a:lnTo>
                      <a:pt x="21600" y="16179"/>
                    </a:lnTo>
                    <a:lnTo>
                      <a:pt x="18545" y="13482"/>
                    </a:lnTo>
                    <a:lnTo>
                      <a:pt x="9255" y="10787"/>
                    </a:lnTo>
                    <a:lnTo>
                      <a:pt x="9255" y="5395"/>
                    </a:lnTo>
                    <a:lnTo>
                      <a:pt x="15429" y="5395"/>
                    </a:lnTo>
                    <a:lnTo>
                      <a:pt x="12342" y="0"/>
                    </a:lnTo>
                    <a:close/>
                  </a:path>
                </a:pathLst>
              </a:custGeom>
              <a:solidFill>
                <a:srgbClr val="E4C0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5" name="Shape"/>
              <p:cNvSpPr/>
              <p:nvPr/>
            </p:nvSpPr>
            <p:spPr>
              <a:xfrm>
                <a:off x="-1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2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4327"/>
                    </a:lnTo>
                    <a:lnTo>
                      <a:pt x="13002" y="14327"/>
                    </a:lnTo>
                    <a:lnTo>
                      <a:pt x="13002" y="0"/>
                    </a:lnTo>
                    <a:close/>
                  </a:path>
                </a:pathLst>
              </a:custGeom>
              <a:solidFill>
                <a:srgbClr val="E4C0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27" name="object 374"/>
            <p:cNvSpPr/>
            <p:nvPr/>
          </p:nvSpPr>
          <p:spPr>
            <a:xfrm>
              <a:off x="908494" y="62174"/>
              <a:ext cx="12704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52" y="0"/>
                  </a:lnTo>
                  <a:lnTo>
                    <a:pt x="0" y="1961"/>
                  </a:lnTo>
                  <a:lnTo>
                    <a:pt x="0" y="15694"/>
                  </a:lnTo>
                  <a:lnTo>
                    <a:pt x="3052" y="17656"/>
                  </a:lnTo>
                  <a:lnTo>
                    <a:pt x="6139" y="21600"/>
                  </a:lnTo>
                  <a:lnTo>
                    <a:pt x="12342" y="21600"/>
                  </a:lnTo>
                  <a:lnTo>
                    <a:pt x="12342" y="17656"/>
                  </a:lnTo>
                  <a:lnTo>
                    <a:pt x="15426" y="13752"/>
                  </a:lnTo>
                  <a:lnTo>
                    <a:pt x="21600" y="137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BE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28" name="object 375"/>
            <p:cNvSpPr/>
            <p:nvPr/>
          </p:nvSpPr>
          <p:spPr>
            <a:xfrm>
              <a:off x="909109" y="58935"/>
              <a:ext cx="12703" cy="12703"/>
            </a:xfrm>
            <a:prstGeom prst="rect">
              <a:avLst/>
            </a:prstGeom>
            <a:solidFill>
              <a:srgbClr val="E6C0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29" name="object 376"/>
            <p:cNvSpPr/>
            <p:nvPr/>
          </p:nvSpPr>
          <p:spPr>
            <a:xfrm>
              <a:off x="969525" y="72013"/>
              <a:ext cx="1270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8" y="0"/>
                  </a:moveTo>
                  <a:lnTo>
                    <a:pt x="11985" y="0"/>
                  </a:lnTo>
                  <a:lnTo>
                    <a:pt x="7215" y="2157"/>
                  </a:lnTo>
                  <a:lnTo>
                    <a:pt x="7215" y="6472"/>
                  </a:lnTo>
                  <a:lnTo>
                    <a:pt x="0" y="6472"/>
                  </a:lnTo>
                  <a:lnTo>
                    <a:pt x="0" y="15105"/>
                  </a:lnTo>
                  <a:lnTo>
                    <a:pt x="3203" y="16558"/>
                  </a:lnTo>
                  <a:lnTo>
                    <a:pt x="4817" y="18715"/>
                  </a:lnTo>
                  <a:lnTo>
                    <a:pt x="4817" y="21600"/>
                  </a:lnTo>
                  <a:lnTo>
                    <a:pt x="9588" y="21600"/>
                  </a:lnTo>
                  <a:lnTo>
                    <a:pt x="14408" y="15105"/>
                  </a:lnTo>
                  <a:lnTo>
                    <a:pt x="16804" y="10810"/>
                  </a:lnTo>
                  <a:lnTo>
                    <a:pt x="21600" y="10810"/>
                  </a:lnTo>
                  <a:lnTo>
                    <a:pt x="21600" y="6472"/>
                  </a:lnTo>
                  <a:lnTo>
                    <a:pt x="14408" y="2157"/>
                  </a:lnTo>
                  <a:lnTo>
                    <a:pt x="14408" y="0"/>
                  </a:lnTo>
                  <a:close/>
                </a:path>
              </a:pathLst>
            </a:custGeom>
            <a:solidFill>
              <a:srgbClr val="E0B7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0" name="object 377"/>
            <p:cNvSpPr/>
            <p:nvPr/>
          </p:nvSpPr>
          <p:spPr>
            <a:xfrm>
              <a:off x="964546" y="72015"/>
              <a:ext cx="12703" cy="12703"/>
            </a:xfrm>
            <a:prstGeom prst="rect">
              <a:avLst/>
            </a:prstGeom>
            <a:solidFill>
              <a:srgbClr val="DAC1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1" name="object 378"/>
            <p:cNvSpPr/>
            <p:nvPr/>
          </p:nvSpPr>
          <p:spPr>
            <a:xfrm>
              <a:off x="1019348" y="98296"/>
              <a:ext cx="12703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08" y="0"/>
                  </a:moveTo>
                  <a:lnTo>
                    <a:pt x="6192" y="0"/>
                  </a:lnTo>
                  <a:lnTo>
                    <a:pt x="6192" y="3903"/>
                  </a:lnTo>
                  <a:lnTo>
                    <a:pt x="0" y="9809"/>
                  </a:lnTo>
                  <a:lnTo>
                    <a:pt x="6192" y="13752"/>
                  </a:lnTo>
                  <a:lnTo>
                    <a:pt x="6192" y="21600"/>
                  </a:lnTo>
                  <a:lnTo>
                    <a:pt x="21600" y="21600"/>
                  </a:lnTo>
                  <a:lnTo>
                    <a:pt x="21600" y="3903"/>
                  </a:lnTo>
                  <a:lnTo>
                    <a:pt x="15408" y="0"/>
                  </a:lnTo>
                  <a:close/>
                </a:path>
              </a:pathLst>
            </a:custGeom>
            <a:solidFill>
              <a:srgbClr val="712A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2" name="object 379"/>
            <p:cNvSpPr/>
            <p:nvPr/>
          </p:nvSpPr>
          <p:spPr>
            <a:xfrm>
              <a:off x="1022459" y="103151"/>
              <a:ext cx="12703" cy="12703"/>
            </a:xfrm>
            <a:prstGeom prst="rect">
              <a:avLst/>
            </a:prstGeom>
            <a:solidFill>
              <a:srgbClr val="9036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3" name="Shape"/>
            <p:cNvSpPr/>
            <p:nvPr/>
          </p:nvSpPr>
          <p:spPr>
            <a:xfrm>
              <a:off x="1019975" y="97546"/>
              <a:ext cx="12705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0"/>
                  </a:moveTo>
                  <a:lnTo>
                    <a:pt x="3599" y="0"/>
                  </a:lnTo>
                  <a:lnTo>
                    <a:pt x="7162" y="2399"/>
                  </a:lnTo>
                  <a:lnTo>
                    <a:pt x="14362" y="2399"/>
                  </a:lnTo>
                  <a:lnTo>
                    <a:pt x="14362" y="12000"/>
                  </a:lnTo>
                  <a:lnTo>
                    <a:pt x="0" y="12000"/>
                  </a:lnTo>
                  <a:lnTo>
                    <a:pt x="14362" y="21600"/>
                  </a:lnTo>
                  <a:lnTo>
                    <a:pt x="21600" y="21600"/>
                  </a:lnTo>
                  <a:lnTo>
                    <a:pt x="21600" y="4775"/>
                  </a:lnTo>
                  <a:lnTo>
                    <a:pt x="14362" y="0"/>
                  </a:lnTo>
                  <a:close/>
                </a:path>
              </a:pathLst>
            </a:custGeom>
            <a:solidFill>
              <a:srgbClr val="A656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36" name="object 381"/>
            <p:cNvGrpSpPr/>
            <p:nvPr/>
          </p:nvGrpSpPr>
          <p:grpSpPr>
            <a:xfrm>
              <a:off x="1022458" y="91445"/>
              <a:ext cx="12706" cy="18306"/>
              <a:chOff x="0" y="-1"/>
              <a:chExt cx="12705" cy="18305"/>
            </a:xfrm>
          </p:grpSpPr>
          <p:sp>
            <p:nvSpPr>
              <p:cNvPr id="1334" name="Shape"/>
              <p:cNvSpPr/>
              <p:nvPr/>
            </p:nvSpPr>
            <p:spPr>
              <a:xfrm>
                <a:off x="-1" y="5600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38" y="0"/>
                    </a:moveTo>
                    <a:lnTo>
                      <a:pt x="0" y="4975"/>
                    </a:lnTo>
                    <a:lnTo>
                      <a:pt x="0" y="10518"/>
                    </a:lnTo>
                    <a:lnTo>
                      <a:pt x="21600" y="21600"/>
                    </a:lnTo>
                    <a:lnTo>
                      <a:pt x="21600" y="2233"/>
                    </a:lnTo>
                    <a:lnTo>
                      <a:pt x="12938" y="0"/>
                    </a:lnTo>
                    <a:close/>
                  </a:path>
                </a:pathLst>
              </a:custGeom>
              <a:solidFill>
                <a:srgbClr val="6F25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5" name="Triangle"/>
              <p:cNvSpPr/>
              <p:nvPr/>
            </p:nvSpPr>
            <p:spPr>
              <a:xfrm>
                <a:off x="-1" y="-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93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F25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37" name="object 382"/>
            <p:cNvSpPr/>
            <p:nvPr/>
          </p:nvSpPr>
          <p:spPr>
            <a:xfrm>
              <a:off x="1052488" y="50214"/>
              <a:ext cx="1742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8" y="0"/>
                  </a:moveTo>
                  <a:lnTo>
                    <a:pt x="0" y="0"/>
                  </a:lnTo>
                  <a:lnTo>
                    <a:pt x="0" y="6192"/>
                  </a:lnTo>
                  <a:lnTo>
                    <a:pt x="4613" y="15408"/>
                  </a:lnTo>
                  <a:lnTo>
                    <a:pt x="4613" y="21600"/>
                  </a:lnTo>
                  <a:lnTo>
                    <a:pt x="21600" y="21600"/>
                  </a:lnTo>
                  <a:lnTo>
                    <a:pt x="21600" y="15408"/>
                  </a:lnTo>
                  <a:lnTo>
                    <a:pt x="16971" y="6192"/>
                  </a:lnTo>
                  <a:lnTo>
                    <a:pt x="15428" y="0"/>
                  </a:lnTo>
                  <a:close/>
                </a:path>
              </a:pathLst>
            </a:custGeom>
            <a:solidFill>
              <a:srgbClr val="E0B7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8" name="object 383"/>
            <p:cNvSpPr/>
            <p:nvPr/>
          </p:nvSpPr>
          <p:spPr>
            <a:xfrm>
              <a:off x="997662" y="63420"/>
              <a:ext cx="17453" cy="1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8" y="0"/>
                  </a:moveTo>
                  <a:lnTo>
                    <a:pt x="7718" y="0"/>
                  </a:lnTo>
                  <a:lnTo>
                    <a:pt x="3096" y="3306"/>
                  </a:lnTo>
                  <a:lnTo>
                    <a:pt x="3096" y="9986"/>
                  </a:lnTo>
                  <a:lnTo>
                    <a:pt x="6193" y="14954"/>
                  </a:lnTo>
                  <a:lnTo>
                    <a:pt x="0" y="14954"/>
                  </a:lnTo>
                  <a:lnTo>
                    <a:pt x="0" y="18294"/>
                  </a:lnTo>
                  <a:lnTo>
                    <a:pt x="6193" y="18294"/>
                  </a:lnTo>
                  <a:lnTo>
                    <a:pt x="6193" y="21600"/>
                  </a:lnTo>
                  <a:lnTo>
                    <a:pt x="13897" y="21600"/>
                  </a:lnTo>
                  <a:lnTo>
                    <a:pt x="13897" y="18294"/>
                  </a:lnTo>
                  <a:lnTo>
                    <a:pt x="15438" y="14954"/>
                  </a:lnTo>
                  <a:lnTo>
                    <a:pt x="21600" y="11631"/>
                  </a:lnTo>
                  <a:lnTo>
                    <a:pt x="16963" y="4984"/>
                  </a:lnTo>
                  <a:lnTo>
                    <a:pt x="15438" y="0"/>
                  </a:lnTo>
                  <a:close/>
                </a:path>
              </a:pathLst>
            </a:custGeom>
            <a:solidFill>
              <a:srgbClr val="CDA3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9" name="object 384"/>
            <p:cNvSpPr/>
            <p:nvPr/>
          </p:nvSpPr>
          <p:spPr>
            <a:xfrm>
              <a:off x="1001282" y="6018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36" y="0"/>
                  </a:moveTo>
                  <a:lnTo>
                    <a:pt x="7200" y="0"/>
                  </a:lnTo>
                  <a:lnTo>
                    <a:pt x="0" y="427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2957"/>
                  </a:lnTo>
                  <a:lnTo>
                    <a:pt x="18036" y="0"/>
                  </a:lnTo>
                  <a:close/>
                </a:path>
              </a:pathLst>
            </a:custGeom>
            <a:solidFill>
              <a:srgbClr val="D6AF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0" name="object 385"/>
            <p:cNvSpPr/>
            <p:nvPr/>
          </p:nvSpPr>
          <p:spPr>
            <a:xfrm>
              <a:off x="930415" y="40249"/>
              <a:ext cx="1742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2" y="0"/>
                  </a:moveTo>
                  <a:lnTo>
                    <a:pt x="0" y="0"/>
                  </a:lnTo>
                  <a:lnTo>
                    <a:pt x="0" y="4775"/>
                  </a:lnTo>
                  <a:lnTo>
                    <a:pt x="6171" y="4775"/>
                  </a:lnTo>
                  <a:lnTo>
                    <a:pt x="6171" y="9600"/>
                  </a:lnTo>
                  <a:lnTo>
                    <a:pt x="10815" y="9600"/>
                  </a:lnTo>
                  <a:lnTo>
                    <a:pt x="10815" y="16823"/>
                  </a:lnTo>
                  <a:lnTo>
                    <a:pt x="7714" y="21600"/>
                  </a:lnTo>
                  <a:lnTo>
                    <a:pt x="21600" y="21600"/>
                  </a:lnTo>
                  <a:lnTo>
                    <a:pt x="21600" y="16823"/>
                  </a:lnTo>
                  <a:lnTo>
                    <a:pt x="18529" y="9600"/>
                  </a:lnTo>
                  <a:lnTo>
                    <a:pt x="12342" y="0"/>
                  </a:lnTo>
                  <a:close/>
                </a:path>
              </a:pathLst>
            </a:custGeom>
            <a:solidFill>
              <a:srgbClr val="F0CE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43" name="object 386"/>
            <p:cNvGrpSpPr/>
            <p:nvPr/>
          </p:nvGrpSpPr>
          <p:grpSpPr>
            <a:xfrm>
              <a:off x="904252" y="114982"/>
              <a:ext cx="15710" cy="17069"/>
              <a:chOff x="0" y="0"/>
              <a:chExt cx="15708" cy="17068"/>
            </a:xfrm>
          </p:grpSpPr>
          <p:sp>
            <p:nvSpPr>
              <p:cNvPr id="1341" name="Shape"/>
              <p:cNvSpPr/>
              <p:nvPr/>
            </p:nvSpPr>
            <p:spPr>
              <a:xfrm>
                <a:off x="3003" y="4362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08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5BE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2" name="Shape"/>
              <p:cNvSpPr/>
              <p:nvPr/>
            </p:nvSpPr>
            <p:spPr>
              <a:xfrm>
                <a:off x="0" y="-1"/>
                <a:ext cx="13719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19" y="0"/>
                    </a:moveTo>
                    <a:lnTo>
                      <a:pt x="3920" y="0"/>
                    </a:lnTo>
                    <a:lnTo>
                      <a:pt x="0" y="3080"/>
                    </a:lnTo>
                    <a:lnTo>
                      <a:pt x="0" y="21600"/>
                    </a:lnTo>
                    <a:lnTo>
                      <a:pt x="3920" y="18520"/>
                    </a:lnTo>
                    <a:lnTo>
                      <a:pt x="21600" y="18520"/>
                    </a:lnTo>
                    <a:lnTo>
                      <a:pt x="17660" y="12325"/>
                    </a:lnTo>
                    <a:lnTo>
                      <a:pt x="13720" y="12325"/>
                    </a:lnTo>
                    <a:lnTo>
                      <a:pt x="13720" y="3080"/>
                    </a:lnTo>
                    <a:lnTo>
                      <a:pt x="9819" y="0"/>
                    </a:lnTo>
                    <a:close/>
                  </a:path>
                </a:pathLst>
              </a:custGeom>
              <a:solidFill>
                <a:srgbClr val="E5BE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44" name="object 387"/>
            <p:cNvSpPr/>
            <p:nvPr/>
          </p:nvSpPr>
          <p:spPr>
            <a:xfrm>
              <a:off x="903509" y="113738"/>
              <a:ext cx="12703" cy="12703"/>
            </a:xfrm>
            <a:prstGeom prst="rect">
              <a:avLst/>
            </a:prstGeom>
            <a:solidFill>
              <a:srgbClr val="E5C3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48" name="object 388"/>
            <p:cNvGrpSpPr/>
            <p:nvPr/>
          </p:nvGrpSpPr>
          <p:grpSpPr>
            <a:xfrm>
              <a:off x="983851" y="1017"/>
              <a:ext cx="16444" cy="23291"/>
              <a:chOff x="0" y="0"/>
              <a:chExt cx="16443" cy="23290"/>
            </a:xfrm>
          </p:grpSpPr>
          <p:sp>
            <p:nvSpPr>
              <p:cNvPr id="1345" name="Triangle"/>
              <p:cNvSpPr/>
              <p:nvPr/>
            </p:nvSpPr>
            <p:spPr>
              <a:xfrm>
                <a:off x="2488" y="10585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6C0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6" name="Shape"/>
              <p:cNvSpPr/>
              <p:nvPr/>
            </p:nvSpPr>
            <p:spPr>
              <a:xfrm>
                <a:off x="3739" y="4984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lnTo>
                      <a:pt x="0" y="0"/>
                    </a:lnTo>
                    <a:lnTo>
                      <a:pt x="0" y="16172"/>
                    </a:lnTo>
                    <a:lnTo>
                      <a:pt x="5373" y="21600"/>
                    </a:lnTo>
                    <a:lnTo>
                      <a:pt x="14411" y="17081"/>
                    </a:lnTo>
                    <a:lnTo>
                      <a:pt x="17992" y="16172"/>
                    </a:lnTo>
                    <a:lnTo>
                      <a:pt x="21600" y="16172"/>
                    </a:lnTo>
                    <a:lnTo>
                      <a:pt x="16172" y="10801"/>
                    </a:lnTo>
                    <a:lnTo>
                      <a:pt x="19782" y="8981"/>
                    </a:lnTo>
                    <a:lnTo>
                      <a:pt x="21600" y="6282"/>
                    </a:lnTo>
                    <a:lnTo>
                      <a:pt x="21600" y="5373"/>
                    </a:lnTo>
                    <a:lnTo>
                      <a:pt x="10801" y="5373"/>
                    </a:lnTo>
                    <a:lnTo>
                      <a:pt x="10801" y="0"/>
                    </a:lnTo>
                    <a:close/>
                  </a:path>
                </a:pathLst>
              </a:custGeom>
              <a:solidFill>
                <a:srgbClr val="E6C0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7" name="Shape"/>
              <p:cNvSpPr/>
              <p:nvPr/>
            </p:nvSpPr>
            <p:spPr>
              <a:xfrm>
                <a:off x="-1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3630" y="10852"/>
                    </a:lnTo>
                    <a:lnTo>
                      <a:pt x="21600" y="1085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6C0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51" name="object 389"/>
            <p:cNvGrpSpPr/>
            <p:nvPr/>
          </p:nvGrpSpPr>
          <p:grpSpPr>
            <a:xfrm>
              <a:off x="1043629" y="79487"/>
              <a:ext cx="16331" cy="20179"/>
              <a:chOff x="0" y="0"/>
              <a:chExt cx="16330" cy="20178"/>
            </a:xfrm>
          </p:grpSpPr>
          <p:sp>
            <p:nvSpPr>
              <p:cNvPr id="1349" name="Shape"/>
              <p:cNvSpPr/>
              <p:nvPr/>
            </p:nvSpPr>
            <p:spPr>
              <a:xfrm>
                <a:off x="134" y="7473"/>
                <a:ext cx="16197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02" y="0"/>
                    </a:moveTo>
                    <a:lnTo>
                      <a:pt x="0" y="0"/>
                    </a:lnTo>
                    <a:lnTo>
                      <a:pt x="0" y="8117"/>
                    </a:lnTo>
                    <a:lnTo>
                      <a:pt x="3303" y="16181"/>
                    </a:lnTo>
                    <a:lnTo>
                      <a:pt x="14942" y="16181"/>
                    </a:lnTo>
                    <a:lnTo>
                      <a:pt x="14942" y="21600"/>
                    </a:lnTo>
                    <a:lnTo>
                      <a:pt x="21600" y="21600"/>
                    </a:lnTo>
                    <a:lnTo>
                      <a:pt x="21600" y="8117"/>
                    </a:lnTo>
                    <a:lnTo>
                      <a:pt x="19939" y="5421"/>
                    </a:lnTo>
                    <a:lnTo>
                      <a:pt x="16602" y="5421"/>
                    </a:lnTo>
                    <a:lnTo>
                      <a:pt x="16602" y="0"/>
                    </a:lnTo>
                    <a:close/>
                  </a:path>
                </a:pathLst>
              </a:custGeom>
              <a:solidFill>
                <a:srgbClr val="E5BB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0" name="Shape"/>
              <p:cNvSpPr/>
              <p:nvPr/>
            </p:nvSpPr>
            <p:spPr>
              <a:xfrm>
                <a:off x="0" y="0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13" y="0"/>
                    </a:moveTo>
                    <a:lnTo>
                      <a:pt x="7225" y="0"/>
                    </a:lnTo>
                    <a:lnTo>
                      <a:pt x="7225" y="5398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413" y="16198"/>
                    </a:lnTo>
                    <a:lnTo>
                      <a:pt x="14413" y="0"/>
                    </a:lnTo>
                    <a:close/>
                  </a:path>
                </a:pathLst>
              </a:custGeom>
              <a:solidFill>
                <a:srgbClr val="E5BB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52" name="object 390"/>
            <p:cNvSpPr/>
            <p:nvPr/>
          </p:nvSpPr>
          <p:spPr>
            <a:xfrm>
              <a:off x="1050488" y="90698"/>
              <a:ext cx="12703" cy="12703"/>
            </a:xfrm>
            <a:prstGeom prst="rect">
              <a:avLst/>
            </a:prstGeom>
            <a:solidFill>
              <a:srgbClr val="E5B9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3" name="object 391"/>
            <p:cNvSpPr/>
            <p:nvPr/>
          </p:nvSpPr>
          <p:spPr>
            <a:xfrm>
              <a:off x="1042391" y="7823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5372" y="10817"/>
                  </a:lnTo>
                  <a:lnTo>
                    <a:pt x="0" y="1081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6200" y="18005"/>
                  </a:lnTo>
                  <a:lnTo>
                    <a:pt x="16200" y="7222"/>
                  </a:lnTo>
                  <a:lnTo>
                    <a:pt x="10800" y="7222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6BD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4" name="object 392"/>
            <p:cNvSpPr/>
            <p:nvPr/>
          </p:nvSpPr>
          <p:spPr>
            <a:xfrm>
              <a:off x="908494" y="43480"/>
              <a:ext cx="12704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9" y="0"/>
                  </a:moveTo>
                  <a:lnTo>
                    <a:pt x="12000" y="5413"/>
                  </a:lnTo>
                  <a:lnTo>
                    <a:pt x="0" y="5413"/>
                  </a:lnTo>
                  <a:lnTo>
                    <a:pt x="0" y="18022"/>
                  </a:lnTo>
                  <a:lnTo>
                    <a:pt x="4775" y="21600"/>
                  </a:lnTo>
                  <a:lnTo>
                    <a:pt x="14399" y="21600"/>
                  </a:lnTo>
                  <a:lnTo>
                    <a:pt x="21600" y="16205"/>
                  </a:lnTo>
                  <a:lnTo>
                    <a:pt x="21600" y="3614"/>
                  </a:lnTo>
                  <a:lnTo>
                    <a:pt x="14399" y="3614"/>
                  </a:lnTo>
                  <a:lnTo>
                    <a:pt x="14399" y="0"/>
                  </a:lnTo>
                  <a:close/>
                </a:path>
              </a:pathLst>
            </a:custGeom>
            <a:solidFill>
              <a:srgbClr val="B995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5" name="object 393"/>
            <p:cNvSpPr/>
            <p:nvPr/>
          </p:nvSpPr>
          <p:spPr>
            <a:xfrm>
              <a:off x="908487" y="43362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695"/>
                  </a:lnTo>
                  <a:lnTo>
                    <a:pt x="7248" y="2695"/>
                  </a:lnTo>
                  <a:lnTo>
                    <a:pt x="7248" y="21600"/>
                  </a:lnTo>
                  <a:lnTo>
                    <a:pt x="21600" y="1890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4B7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59" name="object 394"/>
            <p:cNvGrpSpPr/>
            <p:nvPr/>
          </p:nvGrpSpPr>
          <p:grpSpPr>
            <a:xfrm>
              <a:off x="961541" y="49599"/>
              <a:ext cx="17457" cy="18300"/>
              <a:chOff x="-1" y="0"/>
              <a:chExt cx="17456" cy="18299"/>
            </a:xfrm>
          </p:grpSpPr>
          <p:sp>
            <p:nvSpPr>
              <p:cNvPr id="1356" name="Shape"/>
              <p:cNvSpPr/>
              <p:nvPr/>
            </p:nvSpPr>
            <p:spPr>
              <a:xfrm>
                <a:off x="2501" y="5594"/>
                <a:ext cx="1495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87" y="0"/>
                    </a:moveTo>
                    <a:lnTo>
                      <a:pt x="0" y="0"/>
                    </a:lnTo>
                    <a:lnTo>
                      <a:pt x="3598" y="8643"/>
                    </a:lnTo>
                    <a:lnTo>
                      <a:pt x="3598" y="17324"/>
                    </a:lnTo>
                    <a:lnTo>
                      <a:pt x="0" y="17324"/>
                    </a:lnTo>
                    <a:lnTo>
                      <a:pt x="3598" y="21600"/>
                    </a:lnTo>
                    <a:lnTo>
                      <a:pt x="7195" y="21600"/>
                    </a:lnTo>
                    <a:lnTo>
                      <a:pt x="7195" y="13006"/>
                    </a:lnTo>
                    <a:lnTo>
                      <a:pt x="21600" y="13006"/>
                    </a:lnTo>
                    <a:lnTo>
                      <a:pt x="19802" y="4321"/>
                    </a:lnTo>
                    <a:lnTo>
                      <a:pt x="16187" y="4321"/>
                    </a:lnTo>
                    <a:lnTo>
                      <a:pt x="16187" y="0"/>
                    </a:lnTo>
                    <a:close/>
                  </a:path>
                </a:pathLst>
              </a:custGeom>
              <a:solidFill>
                <a:srgbClr val="E5CC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7" name="Shape"/>
              <p:cNvSpPr/>
              <p:nvPr/>
            </p:nvSpPr>
            <p:spPr>
              <a:xfrm>
                <a:off x="-2" y="2489"/>
                <a:ext cx="13710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981" y="10743"/>
                    </a:lnTo>
                    <a:lnTo>
                      <a:pt x="21600" y="1074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5CC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8" name="Square"/>
              <p:cNvSpPr/>
              <p:nvPr/>
            </p:nvSpPr>
            <p:spPr>
              <a:xfrm>
                <a:off x="3625" y="0"/>
                <a:ext cx="12705" cy="12701"/>
              </a:xfrm>
              <a:prstGeom prst="rect">
                <a:avLst/>
              </a:prstGeom>
              <a:solidFill>
                <a:srgbClr val="E5CC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60" name="object 395"/>
            <p:cNvSpPr/>
            <p:nvPr/>
          </p:nvSpPr>
          <p:spPr>
            <a:xfrm>
              <a:off x="963295" y="5457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9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1" name="object 396"/>
            <p:cNvSpPr/>
            <p:nvPr/>
          </p:nvSpPr>
          <p:spPr>
            <a:xfrm>
              <a:off x="958317" y="5768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4373"/>
                  </a:lnTo>
                  <a:lnTo>
                    <a:pt x="14402" y="21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2C8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2" name="object 397"/>
            <p:cNvSpPr/>
            <p:nvPr/>
          </p:nvSpPr>
          <p:spPr>
            <a:xfrm>
              <a:off x="957688" y="5706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2" y="0"/>
                  </a:moveTo>
                  <a:lnTo>
                    <a:pt x="0" y="0"/>
                  </a:lnTo>
                  <a:lnTo>
                    <a:pt x="0" y="3592"/>
                  </a:lnTo>
                  <a:lnTo>
                    <a:pt x="10824" y="10817"/>
                  </a:lnTo>
                  <a:lnTo>
                    <a:pt x="10824" y="17970"/>
                  </a:lnTo>
                  <a:lnTo>
                    <a:pt x="0" y="17970"/>
                  </a:lnTo>
                  <a:lnTo>
                    <a:pt x="10824" y="21600"/>
                  </a:lnTo>
                  <a:lnTo>
                    <a:pt x="21600" y="21600"/>
                  </a:lnTo>
                  <a:lnTo>
                    <a:pt x="21600" y="7222"/>
                  </a:lnTo>
                  <a:lnTo>
                    <a:pt x="16212" y="0"/>
                  </a:lnTo>
                  <a:close/>
                </a:path>
              </a:pathLst>
            </a:custGeom>
            <a:solidFill>
              <a:srgbClr val="E6C9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65" name="object 398"/>
            <p:cNvGrpSpPr/>
            <p:nvPr/>
          </p:nvGrpSpPr>
          <p:grpSpPr>
            <a:xfrm>
              <a:off x="1025571" y="67028"/>
              <a:ext cx="23177" cy="20052"/>
              <a:chOff x="0" y="0"/>
              <a:chExt cx="23176" cy="20051"/>
            </a:xfrm>
          </p:grpSpPr>
          <p:sp>
            <p:nvSpPr>
              <p:cNvPr id="1363" name="Shape"/>
              <p:cNvSpPr/>
              <p:nvPr/>
            </p:nvSpPr>
            <p:spPr>
              <a:xfrm>
                <a:off x="6965" y="5099"/>
                <a:ext cx="16212" cy="14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35" y="0"/>
                    </a:moveTo>
                    <a:lnTo>
                      <a:pt x="0" y="3614"/>
                    </a:lnTo>
                    <a:lnTo>
                      <a:pt x="0" y="14406"/>
                    </a:lnTo>
                    <a:lnTo>
                      <a:pt x="4994" y="14406"/>
                    </a:lnTo>
                    <a:lnTo>
                      <a:pt x="4994" y="18022"/>
                    </a:lnTo>
                    <a:lnTo>
                      <a:pt x="8329" y="21600"/>
                    </a:lnTo>
                    <a:lnTo>
                      <a:pt x="18265" y="21600"/>
                    </a:lnTo>
                    <a:lnTo>
                      <a:pt x="21600" y="19821"/>
                    </a:lnTo>
                    <a:lnTo>
                      <a:pt x="21600" y="16223"/>
                    </a:lnTo>
                    <a:lnTo>
                      <a:pt x="18265" y="16223"/>
                    </a:lnTo>
                    <a:lnTo>
                      <a:pt x="16623" y="15012"/>
                    </a:lnTo>
                    <a:lnTo>
                      <a:pt x="16623" y="12607"/>
                    </a:lnTo>
                    <a:lnTo>
                      <a:pt x="9971" y="12607"/>
                    </a:lnTo>
                    <a:lnTo>
                      <a:pt x="9971" y="5413"/>
                    </a:lnTo>
                    <a:lnTo>
                      <a:pt x="6670" y="3614"/>
                    </a:lnTo>
                    <a:lnTo>
                      <a:pt x="3335" y="0"/>
                    </a:lnTo>
                    <a:close/>
                  </a:path>
                </a:pathLst>
              </a:custGeom>
              <a:solidFill>
                <a:srgbClr val="DDB0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4" name="Triangle"/>
              <p:cNvSpPr/>
              <p:nvPr/>
            </p:nvSpPr>
            <p:spPr>
              <a:xfrm>
                <a:off x="-1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DB0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66" name="object 399"/>
            <p:cNvSpPr/>
            <p:nvPr/>
          </p:nvSpPr>
          <p:spPr>
            <a:xfrm>
              <a:off x="1035038" y="80733"/>
              <a:ext cx="1495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93" y="0"/>
                  </a:moveTo>
                  <a:lnTo>
                    <a:pt x="0" y="0"/>
                  </a:lnTo>
                  <a:lnTo>
                    <a:pt x="0" y="5419"/>
                  </a:lnTo>
                  <a:lnTo>
                    <a:pt x="3614" y="5419"/>
                  </a:lnTo>
                  <a:lnTo>
                    <a:pt x="3614" y="16179"/>
                  </a:lnTo>
                  <a:lnTo>
                    <a:pt x="7194" y="21600"/>
                  </a:lnTo>
                  <a:lnTo>
                    <a:pt x="17986" y="21600"/>
                  </a:lnTo>
                  <a:lnTo>
                    <a:pt x="21600" y="18902"/>
                  </a:lnTo>
                  <a:lnTo>
                    <a:pt x="21600" y="13483"/>
                  </a:lnTo>
                  <a:lnTo>
                    <a:pt x="17986" y="13483"/>
                  </a:lnTo>
                  <a:lnTo>
                    <a:pt x="16187" y="11694"/>
                  </a:lnTo>
                  <a:lnTo>
                    <a:pt x="16187" y="8117"/>
                  </a:lnTo>
                  <a:lnTo>
                    <a:pt x="8993" y="8117"/>
                  </a:lnTo>
                  <a:lnTo>
                    <a:pt x="8993" y="0"/>
                  </a:lnTo>
                  <a:close/>
                </a:path>
              </a:pathLst>
            </a:custGeom>
            <a:solidFill>
              <a:srgbClr val="DCB5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70" name="object 400"/>
            <p:cNvGrpSpPr/>
            <p:nvPr/>
          </p:nvGrpSpPr>
          <p:grpSpPr>
            <a:xfrm>
              <a:off x="901019" y="114478"/>
              <a:ext cx="26911" cy="26910"/>
              <a:chOff x="-1" y="0"/>
              <a:chExt cx="26909" cy="26909"/>
            </a:xfrm>
          </p:grpSpPr>
          <p:sp>
            <p:nvSpPr>
              <p:cNvPr id="1367" name="Shape"/>
              <p:cNvSpPr/>
              <p:nvPr/>
            </p:nvSpPr>
            <p:spPr>
              <a:xfrm>
                <a:off x="8223" y="14204"/>
                <a:ext cx="1868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63" y="0"/>
                    </a:moveTo>
                    <a:lnTo>
                      <a:pt x="0" y="0"/>
                    </a:lnTo>
                    <a:lnTo>
                      <a:pt x="0" y="12932"/>
                    </a:lnTo>
                    <a:lnTo>
                      <a:pt x="4302" y="12932"/>
                    </a:lnTo>
                    <a:lnTo>
                      <a:pt x="8634" y="21600"/>
                    </a:lnTo>
                    <a:lnTo>
                      <a:pt x="14391" y="21600"/>
                    </a:lnTo>
                    <a:lnTo>
                      <a:pt x="17283" y="17245"/>
                    </a:lnTo>
                    <a:lnTo>
                      <a:pt x="21600" y="17245"/>
                    </a:lnTo>
                    <a:lnTo>
                      <a:pt x="11512" y="8668"/>
                    </a:lnTo>
                    <a:lnTo>
                      <a:pt x="12087" y="4355"/>
                    </a:lnTo>
                    <a:lnTo>
                      <a:pt x="2863" y="4355"/>
                    </a:lnTo>
                    <a:lnTo>
                      <a:pt x="2863" y="0"/>
                    </a:lnTo>
                    <a:close/>
                  </a:path>
                </a:pathLst>
              </a:custGeom>
              <a:solidFill>
                <a:srgbClr val="A53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8" name="Shape"/>
              <p:cNvSpPr/>
              <p:nvPr/>
            </p:nvSpPr>
            <p:spPr>
              <a:xfrm>
                <a:off x="-2" y="11715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148" y="21600"/>
                    </a:lnTo>
                    <a:lnTo>
                      <a:pt x="12361" y="21600"/>
                    </a:lnTo>
                    <a:lnTo>
                      <a:pt x="12361" y="7177"/>
                    </a:lnTo>
                    <a:lnTo>
                      <a:pt x="21600" y="717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53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69" name="Shape"/>
              <p:cNvSpPr/>
              <p:nvPr/>
            </p:nvSpPr>
            <p:spPr>
              <a:xfrm>
                <a:off x="10699" y="-1"/>
                <a:ext cx="13706" cy="18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16" y="0"/>
                    </a:moveTo>
                    <a:lnTo>
                      <a:pt x="11791" y="5767"/>
                    </a:lnTo>
                    <a:lnTo>
                      <a:pt x="5906" y="5767"/>
                    </a:lnTo>
                    <a:lnTo>
                      <a:pt x="5906" y="14395"/>
                    </a:lnTo>
                    <a:lnTo>
                      <a:pt x="0" y="14395"/>
                    </a:lnTo>
                    <a:lnTo>
                      <a:pt x="0" y="21600"/>
                    </a:lnTo>
                    <a:lnTo>
                      <a:pt x="12576" y="21600"/>
                    </a:lnTo>
                    <a:lnTo>
                      <a:pt x="15716" y="15848"/>
                    </a:lnTo>
                    <a:lnTo>
                      <a:pt x="21600" y="8628"/>
                    </a:lnTo>
                    <a:lnTo>
                      <a:pt x="21600" y="1437"/>
                    </a:lnTo>
                    <a:lnTo>
                      <a:pt x="15716" y="0"/>
                    </a:lnTo>
                    <a:close/>
                  </a:path>
                </a:pathLst>
              </a:custGeom>
              <a:solidFill>
                <a:srgbClr val="A53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74" name="object 401"/>
            <p:cNvGrpSpPr/>
            <p:nvPr/>
          </p:nvGrpSpPr>
          <p:grpSpPr>
            <a:xfrm>
              <a:off x="1048614" y="70137"/>
              <a:ext cx="23919" cy="18812"/>
              <a:chOff x="0" y="0"/>
              <a:chExt cx="23918" cy="18811"/>
            </a:xfrm>
          </p:grpSpPr>
          <p:sp>
            <p:nvSpPr>
              <p:cNvPr id="1371" name="Shape"/>
              <p:cNvSpPr/>
              <p:nvPr/>
            </p:nvSpPr>
            <p:spPr>
              <a:xfrm>
                <a:off x="3874" y="6108"/>
                <a:ext cx="19918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36" y="0"/>
                    </a:moveTo>
                    <a:lnTo>
                      <a:pt x="4036" y="617"/>
                    </a:lnTo>
                    <a:lnTo>
                      <a:pt x="0" y="9608"/>
                    </a:lnTo>
                    <a:lnTo>
                      <a:pt x="2686" y="12606"/>
                    </a:lnTo>
                    <a:lnTo>
                      <a:pt x="2686" y="21600"/>
                    </a:lnTo>
                    <a:lnTo>
                      <a:pt x="6749" y="21600"/>
                    </a:lnTo>
                    <a:lnTo>
                      <a:pt x="6749" y="15634"/>
                    </a:lnTo>
                    <a:lnTo>
                      <a:pt x="16186" y="15634"/>
                    </a:lnTo>
                    <a:lnTo>
                      <a:pt x="16186" y="9608"/>
                    </a:lnTo>
                    <a:lnTo>
                      <a:pt x="21600" y="9608"/>
                    </a:lnTo>
                    <a:lnTo>
                      <a:pt x="21600" y="3582"/>
                    </a:lnTo>
                    <a:lnTo>
                      <a:pt x="8100" y="3582"/>
                    </a:lnTo>
                    <a:lnTo>
                      <a:pt x="4036" y="0"/>
                    </a:lnTo>
                    <a:close/>
                  </a:path>
                </a:pathLst>
              </a:custGeom>
              <a:solidFill>
                <a:srgbClr val="F4C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2" name="Shape"/>
              <p:cNvSpPr/>
              <p:nvPr/>
            </p:nvSpPr>
            <p:spPr>
              <a:xfrm>
                <a:off x="11213" y="-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48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4C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3" name="Shape"/>
              <p:cNvSpPr/>
              <p:nvPr/>
            </p:nvSpPr>
            <p:spPr>
              <a:xfrm>
                <a:off x="0" y="507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2038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4C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75" name="object 402"/>
            <p:cNvSpPr/>
            <p:nvPr/>
          </p:nvSpPr>
          <p:spPr>
            <a:xfrm>
              <a:off x="1064186" y="7388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5" y="0"/>
                  </a:moveTo>
                  <a:lnTo>
                    <a:pt x="3052" y="0"/>
                  </a:lnTo>
                  <a:lnTo>
                    <a:pt x="3052" y="8594"/>
                  </a:lnTo>
                  <a:lnTo>
                    <a:pt x="0" y="12916"/>
                  </a:lnTo>
                  <a:lnTo>
                    <a:pt x="3117" y="12916"/>
                  </a:lnTo>
                  <a:lnTo>
                    <a:pt x="3117" y="21600"/>
                  </a:lnTo>
                  <a:lnTo>
                    <a:pt x="21600" y="21600"/>
                  </a:lnTo>
                  <a:lnTo>
                    <a:pt x="21600" y="8594"/>
                  </a:lnTo>
                  <a:lnTo>
                    <a:pt x="12342" y="8594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rgbClr val="ECBA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78" name="object 403"/>
            <p:cNvGrpSpPr/>
            <p:nvPr/>
          </p:nvGrpSpPr>
          <p:grpSpPr>
            <a:xfrm>
              <a:off x="1055467" y="72636"/>
              <a:ext cx="17683" cy="16440"/>
              <a:chOff x="0" y="0"/>
              <a:chExt cx="17682" cy="16439"/>
            </a:xfrm>
          </p:grpSpPr>
          <p:sp>
            <p:nvSpPr>
              <p:cNvPr id="1376" name="Shape"/>
              <p:cNvSpPr/>
              <p:nvPr/>
            </p:nvSpPr>
            <p:spPr>
              <a:xfrm>
                <a:off x="4977" y="3733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68" y="0"/>
                    </a:moveTo>
                    <a:lnTo>
                      <a:pt x="0" y="0"/>
                    </a:lnTo>
                    <a:lnTo>
                      <a:pt x="4355" y="4312"/>
                    </a:lnTo>
                    <a:lnTo>
                      <a:pt x="4355" y="21600"/>
                    </a:lnTo>
                    <a:lnTo>
                      <a:pt x="13022" y="21600"/>
                    </a:lnTo>
                    <a:lnTo>
                      <a:pt x="21600" y="17288"/>
                    </a:lnTo>
                    <a:lnTo>
                      <a:pt x="21600" y="8666"/>
                    </a:lnTo>
                    <a:lnTo>
                      <a:pt x="8668" y="8666"/>
                    </a:lnTo>
                    <a:lnTo>
                      <a:pt x="8668" y="0"/>
                    </a:lnTo>
                    <a:close/>
                  </a:path>
                </a:pathLst>
              </a:custGeom>
              <a:solidFill>
                <a:srgbClr val="DCB5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77" name="Shape"/>
              <p:cNvSpPr/>
              <p:nvPr/>
            </p:nvSpPr>
            <p:spPr>
              <a:xfrm>
                <a:off x="0" y="-1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73" y="0"/>
                    </a:moveTo>
                    <a:lnTo>
                      <a:pt x="7146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373" y="0"/>
                    </a:lnTo>
                    <a:close/>
                  </a:path>
                </a:pathLst>
              </a:custGeom>
              <a:solidFill>
                <a:srgbClr val="DCB5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79" name="object 404"/>
            <p:cNvSpPr/>
            <p:nvPr/>
          </p:nvSpPr>
          <p:spPr>
            <a:xfrm>
              <a:off x="1050482" y="7761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23" y="0"/>
                  </a:moveTo>
                  <a:lnTo>
                    <a:pt x="7199" y="0"/>
                  </a:lnTo>
                  <a:lnTo>
                    <a:pt x="0" y="9275"/>
                  </a:lnTo>
                  <a:lnTo>
                    <a:pt x="4800" y="12357"/>
                  </a:lnTo>
                  <a:lnTo>
                    <a:pt x="4800" y="21600"/>
                  </a:lnTo>
                  <a:lnTo>
                    <a:pt x="11999" y="21600"/>
                  </a:lnTo>
                  <a:lnTo>
                    <a:pt x="11999" y="15437"/>
                  </a:lnTo>
                  <a:lnTo>
                    <a:pt x="21600" y="15437"/>
                  </a:lnTo>
                  <a:lnTo>
                    <a:pt x="21600" y="6192"/>
                  </a:lnTo>
                  <a:lnTo>
                    <a:pt x="16823" y="0"/>
                  </a:lnTo>
                  <a:close/>
                </a:path>
              </a:pathLst>
            </a:custGeom>
            <a:solidFill>
              <a:srgbClr val="CA9A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0" name="object 405"/>
            <p:cNvSpPr/>
            <p:nvPr/>
          </p:nvSpPr>
          <p:spPr>
            <a:xfrm>
              <a:off x="1054851" y="7637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46" y="7173"/>
                  </a:lnTo>
                  <a:lnTo>
                    <a:pt x="0" y="717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7AE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1" name="object 406"/>
            <p:cNvSpPr/>
            <p:nvPr/>
          </p:nvSpPr>
          <p:spPr>
            <a:xfrm>
              <a:off x="896784" y="45976"/>
              <a:ext cx="22419" cy="16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6641"/>
                  </a:lnTo>
                  <a:lnTo>
                    <a:pt x="3597" y="6641"/>
                  </a:lnTo>
                  <a:lnTo>
                    <a:pt x="3597" y="13299"/>
                  </a:lnTo>
                  <a:lnTo>
                    <a:pt x="7196" y="21600"/>
                  </a:lnTo>
                  <a:lnTo>
                    <a:pt x="7196" y="14975"/>
                  </a:lnTo>
                  <a:lnTo>
                    <a:pt x="21600" y="14975"/>
                  </a:lnTo>
                  <a:lnTo>
                    <a:pt x="21600" y="11638"/>
                  </a:lnTo>
                  <a:lnTo>
                    <a:pt x="16803" y="11638"/>
                  </a:lnTo>
                  <a:lnTo>
                    <a:pt x="14392" y="8301"/>
                  </a:lnTo>
                  <a:lnTo>
                    <a:pt x="14392" y="4997"/>
                  </a:lnTo>
                  <a:lnTo>
                    <a:pt x="10806" y="4997"/>
                  </a:lnTo>
                  <a:lnTo>
                    <a:pt x="10806" y="1659"/>
                  </a:lnTo>
                  <a:lnTo>
                    <a:pt x="3597" y="1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AA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84" name="object 407"/>
            <p:cNvGrpSpPr/>
            <p:nvPr/>
          </p:nvGrpSpPr>
          <p:grpSpPr>
            <a:xfrm>
              <a:off x="892930" y="42737"/>
              <a:ext cx="18306" cy="18947"/>
              <a:chOff x="0" y="0"/>
              <a:chExt cx="18305" cy="18946"/>
            </a:xfrm>
          </p:grpSpPr>
          <p:sp>
            <p:nvSpPr>
              <p:cNvPr id="1382" name="Triangle"/>
              <p:cNvSpPr/>
              <p:nvPr/>
            </p:nvSpPr>
            <p:spPr>
              <a:xfrm>
                <a:off x="5600" y="6241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BC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83" name="Shape"/>
              <p:cNvSpPr/>
              <p:nvPr/>
            </p:nvSpPr>
            <p:spPr>
              <a:xfrm>
                <a:off x="-1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92" y="0"/>
                    </a:moveTo>
                    <a:lnTo>
                      <a:pt x="3592" y="1727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318"/>
                    </a:lnTo>
                    <a:lnTo>
                      <a:pt x="14375" y="4318"/>
                    </a:lnTo>
                    <a:lnTo>
                      <a:pt x="3592" y="0"/>
                    </a:lnTo>
                    <a:close/>
                  </a:path>
                </a:pathLst>
              </a:custGeom>
              <a:solidFill>
                <a:srgbClr val="DCBC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85" name="Shape"/>
            <p:cNvSpPr/>
            <p:nvPr/>
          </p:nvSpPr>
          <p:spPr>
            <a:xfrm>
              <a:off x="957822" y="63421"/>
              <a:ext cx="22419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603" y="0"/>
                  </a:lnTo>
                  <a:lnTo>
                    <a:pt x="14404" y="3578"/>
                  </a:lnTo>
                  <a:lnTo>
                    <a:pt x="14404" y="7194"/>
                  </a:lnTo>
                  <a:lnTo>
                    <a:pt x="7196" y="7194"/>
                  </a:lnTo>
                  <a:lnTo>
                    <a:pt x="7196" y="14387"/>
                  </a:lnTo>
                  <a:lnTo>
                    <a:pt x="0" y="14387"/>
                  </a:lnTo>
                  <a:lnTo>
                    <a:pt x="4797" y="21600"/>
                  </a:lnTo>
                  <a:lnTo>
                    <a:pt x="9607" y="21600"/>
                  </a:lnTo>
                  <a:lnTo>
                    <a:pt x="10794" y="19802"/>
                  </a:lnTo>
                  <a:lnTo>
                    <a:pt x="10794" y="16187"/>
                  </a:lnTo>
                  <a:lnTo>
                    <a:pt x="13192" y="16187"/>
                  </a:lnTo>
                  <a:lnTo>
                    <a:pt x="14000" y="13782"/>
                  </a:lnTo>
                  <a:lnTo>
                    <a:pt x="15200" y="12590"/>
                  </a:lnTo>
                  <a:lnTo>
                    <a:pt x="19201" y="12590"/>
                  </a:lnTo>
                  <a:lnTo>
                    <a:pt x="19201" y="7194"/>
                  </a:lnTo>
                  <a:lnTo>
                    <a:pt x="21600" y="35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5C3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6" name="object 409"/>
            <p:cNvSpPr/>
            <p:nvPr/>
          </p:nvSpPr>
          <p:spPr>
            <a:xfrm>
              <a:off x="962679" y="60185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9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4273"/>
                  </a:lnTo>
                  <a:lnTo>
                    <a:pt x="5393" y="4273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rgbClr val="DDC2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7" name="object 411"/>
            <p:cNvSpPr/>
            <p:nvPr/>
          </p:nvSpPr>
          <p:spPr>
            <a:xfrm>
              <a:off x="960184" y="62674"/>
              <a:ext cx="12703" cy="12703"/>
            </a:xfrm>
            <a:prstGeom prst="rect">
              <a:avLst/>
            </a:prstGeom>
            <a:solidFill>
              <a:srgbClr val="E4C0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8" name="object 412"/>
            <p:cNvSpPr/>
            <p:nvPr/>
          </p:nvSpPr>
          <p:spPr>
            <a:xfrm>
              <a:off x="962057" y="7076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8" y="0"/>
                  </a:moveTo>
                  <a:lnTo>
                    <a:pt x="9275" y="0"/>
                  </a:lnTo>
                  <a:lnTo>
                    <a:pt x="6163" y="3599"/>
                  </a:lnTo>
                  <a:lnTo>
                    <a:pt x="0" y="3599"/>
                  </a:lnTo>
                  <a:lnTo>
                    <a:pt x="0" y="21600"/>
                  </a:lnTo>
                  <a:lnTo>
                    <a:pt x="12325" y="21600"/>
                  </a:lnTo>
                  <a:lnTo>
                    <a:pt x="15408" y="18001"/>
                  </a:lnTo>
                  <a:lnTo>
                    <a:pt x="15408" y="10836"/>
                  </a:lnTo>
                  <a:lnTo>
                    <a:pt x="21600" y="10836"/>
                  </a:lnTo>
                  <a:lnTo>
                    <a:pt x="18488" y="0"/>
                  </a:lnTo>
                  <a:close/>
                </a:path>
              </a:pathLst>
            </a:custGeom>
            <a:solidFill>
              <a:srgbClr val="D4BA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91" name="object 413"/>
            <p:cNvGrpSpPr/>
            <p:nvPr/>
          </p:nvGrpSpPr>
          <p:grpSpPr>
            <a:xfrm>
              <a:off x="1008888" y="61215"/>
              <a:ext cx="17558" cy="30857"/>
              <a:chOff x="0" y="0"/>
              <a:chExt cx="17557" cy="30856"/>
            </a:xfrm>
          </p:grpSpPr>
          <p:sp>
            <p:nvSpPr>
              <p:cNvPr id="1389" name="Shape"/>
              <p:cNvSpPr/>
              <p:nvPr/>
            </p:nvSpPr>
            <p:spPr>
              <a:xfrm>
                <a:off x="-1" y="6765"/>
                <a:ext cx="17431" cy="24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67" y="0"/>
                    </a:moveTo>
                    <a:lnTo>
                      <a:pt x="12342" y="370"/>
                    </a:lnTo>
                    <a:lnTo>
                      <a:pt x="12342" y="2614"/>
                    </a:lnTo>
                    <a:lnTo>
                      <a:pt x="9257" y="3719"/>
                    </a:lnTo>
                    <a:lnTo>
                      <a:pt x="4613" y="4835"/>
                    </a:lnTo>
                    <a:lnTo>
                      <a:pt x="4613" y="10416"/>
                    </a:lnTo>
                    <a:lnTo>
                      <a:pt x="0" y="14903"/>
                    </a:lnTo>
                    <a:lnTo>
                      <a:pt x="1542" y="18240"/>
                    </a:lnTo>
                    <a:lnTo>
                      <a:pt x="6171" y="18240"/>
                    </a:lnTo>
                    <a:lnTo>
                      <a:pt x="12342" y="21600"/>
                    </a:lnTo>
                    <a:lnTo>
                      <a:pt x="14405" y="20859"/>
                    </a:lnTo>
                    <a:lnTo>
                      <a:pt x="15428" y="19732"/>
                    </a:lnTo>
                    <a:lnTo>
                      <a:pt x="15428" y="18240"/>
                    </a:lnTo>
                    <a:lnTo>
                      <a:pt x="18529" y="16019"/>
                    </a:lnTo>
                    <a:lnTo>
                      <a:pt x="18529" y="12659"/>
                    </a:lnTo>
                    <a:lnTo>
                      <a:pt x="21600" y="12659"/>
                    </a:lnTo>
                    <a:lnTo>
                      <a:pt x="21600" y="3719"/>
                    </a:lnTo>
                    <a:lnTo>
                      <a:pt x="20057" y="1498"/>
                    </a:lnTo>
                    <a:lnTo>
                      <a:pt x="15428" y="1498"/>
                    </a:lnTo>
                    <a:lnTo>
                      <a:pt x="13367" y="0"/>
                    </a:lnTo>
                    <a:close/>
                  </a:path>
                </a:pathLst>
              </a:custGeom>
              <a:solidFill>
                <a:srgbClr val="C295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90" name="Triangle"/>
              <p:cNvSpPr/>
              <p:nvPr/>
            </p:nvSpPr>
            <p:spPr>
              <a:xfrm>
                <a:off x="4851" y="-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7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295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92" name="object 414"/>
            <p:cNvSpPr/>
            <p:nvPr/>
          </p:nvSpPr>
          <p:spPr>
            <a:xfrm>
              <a:off x="1012503" y="8135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4289" y="18733"/>
                  </a:lnTo>
                  <a:lnTo>
                    <a:pt x="21600" y="143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D64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3" name="object 415"/>
            <p:cNvSpPr/>
            <p:nvPr/>
          </p:nvSpPr>
          <p:spPr>
            <a:xfrm>
              <a:off x="1008133" y="7201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21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4421" y="14508"/>
                  </a:lnTo>
                  <a:lnTo>
                    <a:pt x="14421" y="0"/>
                  </a:lnTo>
                  <a:close/>
                </a:path>
              </a:pathLst>
            </a:custGeom>
            <a:solidFill>
              <a:srgbClr val="DCBA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4" name="object 416"/>
            <p:cNvSpPr/>
            <p:nvPr/>
          </p:nvSpPr>
          <p:spPr>
            <a:xfrm>
              <a:off x="1006279" y="7762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62" y="0"/>
                  </a:moveTo>
                  <a:lnTo>
                    <a:pt x="0" y="9600"/>
                  </a:lnTo>
                  <a:lnTo>
                    <a:pt x="2695" y="16800"/>
                  </a:lnTo>
                  <a:lnTo>
                    <a:pt x="10758" y="16800"/>
                  </a:lnTo>
                  <a:lnTo>
                    <a:pt x="21600" y="21600"/>
                  </a:lnTo>
                  <a:lnTo>
                    <a:pt x="21600" y="7199"/>
                  </a:lnTo>
                  <a:lnTo>
                    <a:pt x="10758" y="7199"/>
                  </a:lnTo>
                  <a:lnTo>
                    <a:pt x="10758" y="2374"/>
                  </a:lnTo>
                  <a:lnTo>
                    <a:pt x="8062" y="0"/>
                  </a:lnTo>
                  <a:close/>
                </a:path>
              </a:pathLst>
            </a:custGeom>
            <a:solidFill>
              <a:srgbClr val="DCB5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5" name="object 417"/>
            <p:cNvSpPr/>
            <p:nvPr/>
          </p:nvSpPr>
          <p:spPr>
            <a:xfrm>
              <a:off x="1009390" y="7699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384"/>
                  </a:lnTo>
                  <a:lnTo>
                    <a:pt x="7173" y="5384"/>
                  </a:lnTo>
                  <a:lnTo>
                    <a:pt x="71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C59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6" name="object 418"/>
            <p:cNvSpPr/>
            <p:nvPr/>
          </p:nvSpPr>
          <p:spPr>
            <a:xfrm>
              <a:off x="1008762" y="7948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98" y="0"/>
                  </a:lnTo>
                  <a:lnTo>
                    <a:pt x="0" y="144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5BB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99" name="object 419"/>
            <p:cNvGrpSpPr/>
            <p:nvPr/>
          </p:nvGrpSpPr>
          <p:grpSpPr>
            <a:xfrm>
              <a:off x="1011365" y="61423"/>
              <a:ext cx="14954" cy="17691"/>
              <a:chOff x="-1" y="0"/>
              <a:chExt cx="14953" cy="17690"/>
            </a:xfrm>
          </p:grpSpPr>
          <p:sp>
            <p:nvSpPr>
              <p:cNvPr id="1397" name="Shape"/>
              <p:cNvSpPr/>
              <p:nvPr/>
            </p:nvSpPr>
            <p:spPr>
              <a:xfrm>
                <a:off x="-2" y="4984"/>
                <a:ext cx="1495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601" y="0"/>
                    </a:moveTo>
                    <a:lnTo>
                      <a:pt x="9029" y="3108"/>
                    </a:lnTo>
                    <a:lnTo>
                      <a:pt x="9029" y="9241"/>
                    </a:lnTo>
                    <a:lnTo>
                      <a:pt x="5413" y="12324"/>
                    </a:lnTo>
                    <a:lnTo>
                      <a:pt x="0" y="1543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9241"/>
                    </a:lnTo>
                    <a:lnTo>
                      <a:pt x="19802" y="3108"/>
                    </a:lnTo>
                    <a:lnTo>
                      <a:pt x="14406" y="3108"/>
                    </a:lnTo>
                    <a:lnTo>
                      <a:pt x="12601" y="0"/>
                    </a:lnTo>
                    <a:close/>
                  </a:path>
                </a:pathLst>
              </a:custGeom>
              <a:solidFill>
                <a:srgbClr val="D6A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98" name="Triangle"/>
              <p:cNvSpPr/>
              <p:nvPr/>
            </p:nvSpPr>
            <p:spPr>
              <a:xfrm>
                <a:off x="1133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74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774" y="0"/>
                    </a:lnTo>
                    <a:close/>
                  </a:path>
                </a:pathLst>
              </a:custGeom>
              <a:solidFill>
                <a:srgbClr val="D6A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00" name="object 420"/>
            <p:cNvSpPr/>
            <p:nvPr/>
          </p:nvSpPr>
          <p:spPr>
            <a:xfrm>
              <a:off x="1046240" y="110752"/>
              <a:ext cx="26165" cy="1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3" y="0"/>
                  </a:moveTo>
                  <a:lnTo>
                    <a:pt x="7203" y="1541"/>
                  </a:lnTo>
                  <a:lnTo>
                    <a:pt x="6176" y="3083"/>
                  </a:lnTo>
                  <a:lnTo>
                    <a:pt x="5159" y="6166"/>
                  </a:lnTo>
                  <a:lnTo>
                    <a:pt x="3093" y="10807"/>
                  </a:lnTo>
                  <a:lnTo>
                    <a:pt x="3093" y="13875"/>
                  </a:lnTo>
                  <a:lnTo>
                    <a:pt x="0" y="18516"/>
                  </a:lnTo>
                  <a:lnTo>
                    <a:pt x="0" y="21600"/>
                  </a:lnTo>
                  <a:lnTo>
                    <a:pt x="692" y="21600"/>
                  </a:lnTo>
                  <a:lnTo>
                    <a:pt x="1719" y="21081"/>
                  </a:lnTo>
                  <a:lnTo>
                    <a:pt x="3093" y="20058"/>
                  </a:lnTo>
                  <a:lnTo>
                    <a:pt x="6176" y="20058"/>
                  </a:lnTo>
                  <a:lnTo>
                    <a:pt x="10296" y="16958"/>
                  </a:lnTo>
                  <a:lnTo>
                    <a:pt x="12341" y="16958"/>
                  </a:lnTo>
                  <a:lnTo>
                    <a:pt x="15434" y="20058"/>
                  </a:lnTo>
                  <a:lnTo>
                    <a:pt x="17478" y="20058"/>
                  </a:lnTo>
                  <a:lnTo>
                    <a:pt x="21600" y="16958"/>
                  </a:lnTo>
                  <a:lnTo>
                    <a:pt x="21600" y="13875"/>
                  </a:lnTo>
                  <a:lnTo>
                    <a:pt x="17478" y="10807"/>
                  </a:lnTo>
                  <a:lnTo>
                    <a:pt x="17478" y="1541"/>
                  </a:lnTo>
                  <a:lnTo>
                    <a:pt x="10296" y="1541"/>
                  </a:lnTo>
                  <a:lnTo>
                    <a:pt x="7203" y="0"/>
                  </a:lnTo>
                  <a:close/>
                </a:path>
              </a:pathLst>
            </a:custGeom>
            <a:solidFill>
              <a:srgbClr val="AF46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1" name="object 421"/>
            <p:cNvSpPr/>
            <p:nvPr/>
          </p:nvSpPr>
          <p:spPr>
            <a:xfrm>
              <a:off x="1061696" y="11498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90" y="0"/>
                  </a:moveTo>
                  <a:lnTo>
                    <a:pt x="7208" y="3067"/>
                  </a:lnTo>
                  <a:lnTo>
                    <a:pt x="4812" y="9266"/>
                  </a:lnTo>
                  <a:lnTo>
                    <a:pt x="0" y="15401"/>
                  </a:lnTo>
                  <a:lnTo>
                    <a:pt x="7208" y="21600"/>
                  </a:lnTo>
                  <a:lnTo>
                    <a:pt x="11997" y="21600"/>
                  </a:lnTo>
                  <a:lnTo>
                    <a:pt x="21600" y="15401"/>
                  </a:lnTo>
                  <a:lnTo>
                    <a:pt x="16786" y="12319"/>
                  </a:lnTo>
                  <a:lnTo>
                    <a:pt x="14392" y="6182"/>
                  </a:lnTo>
                  <a:lnTo>
                    <a:pt x="9590" y="0"/>
                  </a:lnTo>
                  <a:close/>
                </a:path>
              </a:pathLst>
            </a:custGeom>
            <a:solidFill>
              <a:srgbClr val="A6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2" name="object 422"/>
            <p:cNvSpPr/>
            <p:nvPr/>
          </p:nvSpPr>
          <p:spPr>
            <a:xfrm>
              <a:off x="1051104" y="11000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99" y="0"/>
                  </a:moveTo>
                  <a:lnTo>
                    <a:pt x="3599" y="2399"/>
                  </a:lnTo>
                  <a:lnTo>
                    <a:pt x="7200" y="4800"/>
                  </a:lnTo>
                  <a:lnTo>
                    <a:pt x="10799" y="4800"/>
                  </a:lnTo>
                  <a:lnTo>
                    <a:pt x="7200" y="9600"/>
                  </a:lnTo>
                  <a:lnTo>
                    <a:pt x="0" y="16823"/>
                  </a:lnTo>
                  <a:lnTo>
                    <a:pt x="0" y="21600"/>
                  </a:lnTo>
                  <a:lnTo>
                    <a:pt x="7200" y="21600"/>
                  </a:lnTo>
                  <a:lnTo>
                    <a:pt x="14438" y="19224"/>
                  </a:lnTo>
                  <a:lnTo>
                    <a:pt x="21600" y="14399"/>
                  </a:lnTo>
                  <a:lnTo>
                    <a:pt x="21600" y="2399"/>
                  </a:lnTo>
                  <a:lnTo>
                    <a:pt x="14438" y="2399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rgbClr val="9836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05" name="object 423"/>
            <p:cNvGrpSpPr/>
            <p:nvPr/>
          </p:nvGrpSpPr>
          <p:grpSpPr>
            <a:xfrm>
              <a:off x="1026822" y="94430"/>
              <a:ext cx="29392" cy="33770"/>
              <a:chOff x="0" y="0"/>
              <a:chExt cx="29391" cy="33769"/>
            </a:xfrm>
          </p:grpSpPr>
          <p:sp>
            <p:nvSpPr>
              <p:cNvPr id="1403" name="Shape"/>
              <p:cNvSpPr/>
              <p:nvPr/>
            </p:nvSpPr>
            <p:spPr>
              <a:xfrm>
                <a:off x="5714" y="10088"/>
                <a:ext cx="23678" cy="23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83" y="0"/>
                    </a:moveTo>
                    <a:lnTo>
                      <a:pt x="2283" y="3409"/>
                    </a:lnTo>
                    <a:lnTo>
                      <a:pt x="0" y="6815"/>
                    </a:lnTo>
                    <a:lnTo>
                      <a:pt x="1148" y="9087"/>
                    </a:lnTo>
                    <a:lnTo>
                      <a:pt x="3419" y="10222"/>
                    </a:lnTo>
                    <a:lnTo>
                      <a:pt x="3419" y="12504"/>
                    </a:lnTo>
                    <a:lnTo>
                      <a:pt x="5702" y="15899"/>
                    </a:lnTo>
                    <a:lnTo>
                      <a:pt x="7961" y="18182"/>
                    </a:lnTo>
                    <a:lnTo>
                      <a:pt x="10244" y="21600"/>
                    </a:lnTo>
                    <a:lnTo>
                      <a:pt x="12504" y="21600"/>
                    </a:lnTo>
                    <a:lnTo>
                      <a:pt x="12504" y="19317"/>
                    </a:lnTo>
                    <a:lnTo>
                      <a:pt x="14787" y="18182"/>
                    </a:lnTo>
                    <a:lnTo>
                      <a:pt x="18205" y="14775"/>
                    </a:lnTo>
                    <a:lnTo>
                      <a:pt x="18205" y="12504"/>
                    </a:lnTo>
                    <a:lnTo>
                      <a:pt x="19329" y="9087"/>
                    </a:lnTo>
                    <a:lnTo>
                      <a:pt x="21600" y="6815"/>
                    </a:lnTo>
                    <a:lnTo>
                      <a:pt x="21600" y="3409"/>
                    </a:lnTo>
                    <a:lnTo>
                      <a:pt x="5702" y="3409"/>
                    </a:lnTo>
                    <a:lnTo>
                      <a:pt x="2283" y="0"/>
                    </a:lnTo>
                    <a:close/>
                  </a:path>
                </a:pathLst>
              </a:custGeom>
              <a:solidFill>
                <a:srgbClr val="A6D4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04" name="Shape"/>
              <p:cNvSpPr/>
              <p:nvPr/>
            </p:nvSpPr>
            <p:spPr>
              <a:xfrm>
                <a:off x="0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225"/>
                    </a:lnTo>
                    <a:lnTo>
                      <a:pt x="14402" y="1801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6D4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08" name="object 424"/>
            <p:cNvGrpSpPr/>
            <p:nvPr/>
          </p:nvGrpSpPr>
          <p:grpSpPr>
            <a:xfrm>
              <a:off x="1026200" y="94437"/>
              <a:ext cx="17062" cy="22536"/>
              <a:chOff x="0" y="0"/>
              <a:chExt cx="17061" cy="22535"/>
            </a:xfrm>
          </p:grpSpPr>
          <p:sp>
            <p:nvSpPr>
              <p:cNvPr id="1406" name="Shape"/>
              <p:cNvSpPr/>
              <p:nvPr/>
            </p:nvSpPr>
            <p:spPr>
              <a:xfrm>
                <a:off x="4356" y="8838"/>
                <a:ext cx="12706" cy="13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9818"/>
                    </a:lnTo>
                    <a:lnTo>
                      <a:pt x="4318" y="13745"/>
                    </a:lnTo>
                    <a:lnTo>
                      <a:pt x="13002" y="15728"/>
                    </a:lnTo>
                    <a:lnTo>
                      <a:pt x="13002" y="19636"/>
                    </a:lnTo>
                    <a:lnTo>
                      <a:pt x="21600" y="21600"/>
                    </a:lnTo>
                    <a:lnTo>
                      <a:pt x="17324" y="15728"/>
                    </a:lnTo>
                    <a:lnTo>
                      <a:pt x="8639" y="9818"/>
                    </a:lnTo>
                    <a:lnTo>
                      <a:pt x="8639" y="39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28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07" name="Triangle"/>
              <p:cNvSpPr/>
              <p:nvPr/>
            </p:nvSpPr>
            <p:spPr>
              <a:xfrm>
                <a:off x="0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5398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A28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09" name="object 425"/>
            <p:cNvSpPr/>
            <p:nvPr/>
          </p:nvSpPr>
          <p:spPr>
            <a:xfrm>
              <a:off x="1028815" y="110748"/>
              <a:ext cx="16195" cy="1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0" y="0"/>
                  </a:moveTo>
                  <a:lnTo>
                    <a:pt x="0" y="4047"/>
                  </a:lnTo>
                  <a:lnTo>
                    <a:pt x="1659" y="6746"/>
                  </a:lnTo>
                  <a:lnTo>
                    <a:pt x="4964" y="8108"/>
                  </a:lnTo>
                  <a:lnTo>
                    <a:pt x="4964" y="10807"/>
                  </a:lnTo>
                  <a:lnTo>
                    <a:pt x="8301" y="14854"/>
                  </a:lnTo>
                  <a:lnTo>
                    <a:pt x="11638" y="17552"/>
                  </a:lnTo>
                  <a:lnTo>
                    <a:pt x="14942" y="21600"/>
                  </a:lnTo>
                  <a:lnTo>
                    <a:pt x="18262" y="21600"/>
                  </a:lnTo>
                  <a:lnTo>
                    <a:pt x="18262" y="18915"/>
                  </a:lnTo>
                  <a:lnTo>
                    <a:pt x="21600" y="18915"/>
                  </a:lnTo>
                  <a:lnTo>
                    <a:pt x="14942" y="10807"/>
                  </a:lnTo>
                  <a:lnTo>
                    <a:pt x="11638" y="8108"/>
                  </a:lnTo>
                  <a:lnTo>
                    <a:pt x="8301" y="8108"/>
                  </a:lnTo>
                  <a:lnTo>
                    <a:pt x="8301" y="6746"/>
                  </a:lnTo>
                  <a:lnTo>
                    <a:pt x="6641" y="4047"/>
                  </a:lnTo>
                  <a:lnTo>
                    <a:pt x="3320" y="1349"/>
                  </a:lnTo>
                  <a:lnTo>
                    <a:pt x="3320" y="0"/>
                  </a:lnTo>
                  <a:close/>
                </a:path>
              </a:pathLst>
            </a:custGeom>
            <a:solidFill>
              <a:srgbClr val="9629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0" name="object 426"/>
            <p:cNvSpPr/>
            <p:nvPr/>
          </p:nvSpPr>
          <p:spPr>
            <a:xfrm>
              <a:off x="1035540" y="12058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5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7173" y="21600"/>
                  </a:lnTo>
                  <a:lnTo>
                    <a:pt x="7173" y="10852"/>
                  </a:lnTo>
                  <a:lnTo>
                    <a:pt x="21600" y="10852"/>
                  </a:lnTo>
                  <a:lnTo>
                    <a:pt x="14352" y="0"/>
                  </a:lnTo>
                  <a:close/>
                </a:path>
              </a:pathLst>
            </a:custGeom>
            <a:solidFill>
              <a:srgbClr val="9122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1" name="object 427"/>
            <p:cNvSpPr/>
            <p:nvPr/>
          </p:nvSpPr>
          <p:spPr>
            <a:xfrm>
              <a:off x="1025577" y="10813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9" y="0"/>
                  </a:moveTo>
                  <a:lnTo>
                    <a:pt x="0" y="10780"/>
                  </a:lnTo>
                  <a:lnTo>
                    <a:pt x="4318" y="17970"/>
                  </a:lnTo>
                  <a:lnTo>
                    <a:pt x="12916" y="21600"/>
                  </a:lnTo>
                  <a:lnTo>
                    <a:pt x="12916" y="17970"/>
                  </a:lnTo>
                  <a:lnTo>
                    <a:pt x="21600" y="17970"/>
                  </a:lnTo>
                  <a:lnTo>
                    <a:pt x="17279" y="10780"/>
                  </a:lnTo>
                  <a:lnTo>
                    <a:pt x="8639" y="3592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8F2E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14" name="object 428"/>
            <p:cNvGrpSpPr/>
            <p:nvPr/>
          </p:nvGrpSpPr>
          <p:grpSpPr>
            <a:xfrm>
              <a:off x="941616" y="70142"/>
              <a:ext cx="29901" cy="30636"/>
              <a:chOff x="0" y="0"/>
              <a:chExt cx="29900" cy="30635"/>
            </a:xfrm>
          </p:grpSpPr>
          <p:sp>
            <p:nvSpPr>
              <p:cNvPr id="1412" name="Shape"/>
              <p:cNvSpPr/>
              <p:nvPr/>
            </p:nvSpPr>
            <p:spPr>
              <a:xfrm>
                <a:off x="0" y="8229"/>
                <a:ext cx="29901" cy="22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01" y="0"/>
                    </a:moveTo>
                    <a:lnTo>
                      <a:pt x="4496" y="2387"/>
                    </a:lnTo>
                    <a:lnTo>
                      <a:pt x="3597" y="6000"/>
                    </a:lnTo>
                    <a:lnTo>
                      <a:pt x="3597" y="9600"/>
                    </a:lnTo>
                    <a:lnTo>
                      <a:pt x="1807" y="13212"/>
                    </a:lnTo>
                    <a:lnTo>
                      <a:pt x="0" y="13212"/>
                    </a:lnTo>
                    <a:lnTo>
                      <a:pt x="3597" y="15600"/>
                    </a:lnTo>
                    <a:lnTo>
                      <a:pt x="1807" y="18012"/>
                    </a:lnTo>
                    <a:lnTo>
                      <a:pt x="5405" y="21600"/>
                    </a:lnTo>
                    <a:lnTo>
                      <a:pt x="9901" y="21600"/>
                    </a:lnTo>
                    <a:lnTo>
                      <a:pt x="9901" y="19213"/>
                    </a:lnTo>
                    <a:lnTo>
                      <a:pt x="19200" y="19213"/>
                    </a:lnTo>
                    <a:lnTo>
                      <a:pt x="19802" y="18012"/>
                    </a:lnTo>
                    <a:lnTo>
                      <a:pt x="19802" y="12000"/>
                    </a:lnTo>
                    <a:lnTo>
                      <a:pt x="21600" y="8400"/>
                    </a:lnTo>
                    <a:lnTo>
                      <a:pt x="18911" y="4800"/>
                    </a:lnTo>
                    <a:lnTo>
                      <a:pt x="18911" y="2387"/>
                    </a:lnTo>
                    <a:lnTo>
                      <a:pt x="18003" y="1188"/>
                    </a:lnTo>
                    <a:lnTo>
                      <a:pt x="9001" y="1188"/>
                    </a:lnTo>
                    <a:lnTo>
                      <a:pt x="9001" y="0"/>
                    </a:lnTo>
                    <a:close/>
                  </a:path>
                </a:pathLst>
              </a:custGeom>
              <a:solidFill>
                <a:srgbClr val="DAB3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13" name="Shape"/>
              <p:cNvSpPr/>
              <p:nvPr/>
            </p:nvSpPr>
            <p:spPr>
              <a:xfrm>
                <a:off x="8724" y="-1"/>
                <a:ext cx="1619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38" y="0"/>
                    </a:moveTo>
                    <a:lnTo>
                      <a:pt x="0" y="0"/>
                    </a:lnTo>
                    <a:lnTo>
                      <a:pt x="4981" y="13002"/>
                    </a:lnTo>
                    <a:lnTo>
                      <a:pt x="4981" y="21600"/>
                    </a:lnTo>
                    <a:lnTo>
                      <a:pt x="21600" y="21600"/>
                    </a:lnTo>
                    <a:lnTo>
                      <a:pt x="19939" y="17324"/>
                    </a:lnTo>
                    <a:lnTo>
                      <a:pt x="19939" y="8639"/>
                    </a:lnTo>
                    <a:lnTo>
                      <a:pt x="13299" y="8639"/>
                    </a:lnTo>
                    <a:lnTo>
                      <a:pt x="11638" y="0"/>
                    </a:lnTo>
                    <a:close/>
                  </a:path>
                </a:pathLst>
              </a:custGeom>
              <a:solidFill>
                <a:srgbClr val="DAB3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15" name="object 429"/>
            <p:cNvSpPr/>
            <p:nvPr/>
          </p:nvSpPr>
          <p:spPr>
            <a:xfrm>
              <a:off x="953332" y="7948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4355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EB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6" name="object 430"/>
            <p:cNvSpPr/>
            <p:nvPr/>
          </p:nvSpPr>
          <p:spPr>
            <a:xfrm>
              <a:off x="953332" y="9193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08" y="0"/>
                  </a:moveTo>
                  <a:lnTo>
                    <a:pt x="9275" y="0"/>
                  </a:lnTo>
                  <a:lnTo>
                    <a:pt x="9275" y="3599"/>
                  </a:lnTo>
                  <a:lnTo>
                    <a:pt x="6192" y="7200"/>
                  </a:lnTo>
                  <a:lnTo>
                    <a:pt x="0" y="10836"/>
                  </a:lnTo>
                  <a:lnTo>
                    <a:pt x="0" y="21600"/>
                  </a:lnTo>
                  <a:lnTo>
                    <a:pt x="9275" y="21600"/>
                  </a:lnTo>
                  <a:lnTo>
                    <a:pt x="9275" y="14438"/>
                  </a:lnTo>
                  <a:lnTo>
                    <a:pt x="21600" y="7200"/>
                  </a:lnTo>
                  <a:lnTo>
                    <a:pt x="15408" y="0"/>
                  </a:lnTo>
                  <a:close/>
                </a:path>
              </a:pathLst>
            </a:custGeom>
            <a:solidFill>
              <a:srgbClr val="E5CC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7" name="object 431"/>
            <p:cNvSpPr/>
            <p:nvPr/>
          </p:nvSpPr>
          <p:spPr>
            <a:xfrm>
              <a:off x="948354" y="8758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588" y="0"/>
                  </a:lnTo>
                  <a:lnTo>
                    <a:pt x="4794" y="8594"/>
                  </a:lnTo>
                  <a:lnTo>
                    <a:pt x="0" y="8594"/>
                  </a:lnTo>
                  <a:lnTo>
                    <a:pt x="9588" y="21600"/>
                  </a:lnTo>
                  <a:lnTo>
                    <a:pt x="14383" y="21600"/>
                  </a:lnTo>
                  <a:lnTo>
                    <a:pt x="16804" y="12916"/>
                  </a:lnTo>
                  <a:lnTo>
                    <a:pt x="21600" y="8594"/>
                  </a:lnTo>
                  <a:lnTo>
                    <a:pt x="4794" y="8594"/>
                  </a:lnTo>
                  <a:lnTo>
                    <a:pt x="4794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4B7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8" name="object 432"/>
            <p:cNvSpPr/>
            <p:nvPr/>
          </p:nvSpPr>
          <p:spPr>
            <a:xfrm>
              <a:off x="960310" y="89446"/>
              <a:ext cx="1370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8" y="0"/>
                  </a:moveTo>
                  <a:lnTo>
                    <a:pt x="7847" y="0"/>
                  </a:lnTo>
                  <a:lnTo>
                    <a:pt x="7847" y="12982"/>
                  </a:lnTo>
                  <a:lnTo>
                    <a:pt x="0" y="17301"/>
                  </a:lnTo>
                  <a:lnTo>
                    <a:pt x="11791" y="17301"/>
                  </a:lnTo>
                  <a:lnTo>
                    <a:pt x="17656" y="21600"/>
                  </a:lnTo>
                  <a:lnTo>
                    <a:pt x="21600" y="15140"/>
                  </a:lnTo>
                  <a:lnTo>
                    <a:pt x="21600" y="4340"/>
                  </a:lnTo>
                  <a:lnTo>
                    <a:pt x="19638" y="0"/>
                  </a:lnTo>
                  <a:close/>
                </a:path>
              </a:pathLst>
            </a:custGeom>
            <a:solidFill>
              <a:srgbClr val="DBB7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9" name="object 433"/>
            <p:cNvSpPr/>
            <p:nvPr/>
          </p:nvSpPr>
          <p:spPr>
            <a:xfrm>
              <a:off x="965790" y="90076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864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EC4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0" name="object 434"/>
            <p:cNvSpPr/>
            <p:nvPr/>
          </p:nvSpPr>
          <p:spPr>
            <a:xfrm>
              <a:off x="951586" y="74625"/>
              <a:ext cx="19929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54" y="0"/>
                  </a:moveTo>
                  <a:lnTo>
                    <a:pt x="0" y="0"/>
                  </a:lnTo>
                  <a:lnTo>
                    <a:pt x="0" y="7194"/>
                  </a:lnTo>
                  <a:lnTo>
                    <a:pt x="6759" y="7194"/>
                  </a:lnTo>
                  <a:lnTo>
                    <a:pt x="6759" y="18003"/>
                  </a:lnTo>
                  <a:lnTo>
                    <a:pt x="14854" y="18003"/>
                  </a:lnTo>
                  <a:lnTo>
                    <a:pt x="18902" y="21600"/>
                  </a:lnTo>
                  <a:lnTo>
                    <a:pt x="21600" y="16205"/>
                  </a:lnTo>
                  <a:lnTo>
                    <a:pt x="17566" y="10809"/>
                  </a:lnTo>
                  <a:lnTo>
                    <a:pt x="17566" y="7194"/>
                  </a:lnTo>
                  <a:lnTo>
                    <a:pt x="14854" y="3614"/>
                  </a:lnTo>
                  <a:lnTo>
                    <a:pt x="14854" y="0"/>
                  </a:lnTo>
                  <a:close/>
                </a:path>
              </a:pathLst>
            </a:custGeom>
            <a:solidFill>
              <a:srgbClr val="DBBE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23" name="object 435"/>
            <p:cNvGrpSpPr/>
            <p:nvPr/>
          </p:nvGrpSpPr>
          <p:grpSpPr>
            <a:xfrm>
              <a:off x="966616" y="83845"/>
              <a:ext cx="15817" cy="14572"/>
              <a:chOff x="0" y="0"/>
              <a:chExt cx="15816" cy="14571"/>
            </a:xfrm>
          </p:grpSpPr>
          <p:sp>
            <p:nvSpPr>
              <p:cNvPr id="1421" name="Triangle"/>
              <p:cNvSpPr/>
              <p:nvPr/>
            </p:nvSpPr>
            <p:spPr>
              <a:xfrm>
                <a:off x="-1" y="1866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99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7BD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2" name="Triangle"/>
              <p:cNvSpPr/>
              <p:nvPr/>
            </p:nvSpPr>
            <p:spPr>
              <a:xfrm>
                <a:off x="3111" y="-1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7BD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26" name="object 436"/>
            <p:cNvGrpSpPr/>
            <p:nvPr/>
          </p:nvGrpSpPr>
          <p:grpSpPr>
            <a:xfrm>
              <a:off x="1017614" y="79488"/>
              <a:ext cx="33622" cy="31267"/>
              <a:chOff x="0" y="-1"/>
              <a:chExt cx="33621" cy="31266"/>
            </a:xfrm>
          </p:grpSpPr>
          <p:sp>
            <p:nvSpPr>
              <p:cNvPr id="1424" name="Shape"/>
              <p:cNvSpPr/>
              <p:nvPr/>
            </p:nvSpPr>
            <p:spPr>
              <a:xfrm>
                <a:off x="-1" y="8832"/>
                <a:ext cx="33623" cy="22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1" y="0"/>
                    </a:moveTo>
                    <a:lnTo>
                      <a:pt x="1591" y="3608"/>
                    </a:lnTo>
                    <a:lnTo>
                      <a:pt x="0" y="3608"/>
                    </a:lnTo>
                    <a:lnTo>
                      <a:pt x="0" y="6005"/>
                    </a:lnTo>
                    <a:lnTo>
                      <a:pt x="1591" y="8402"/>
                    </a:lnTo>
                    <a:lnTo>
                      <a:pt x="1591" y="10812"/>
                    </a:lnTo>
                    <a:lnTo>
                      <a:pt x="3999" y="10812"/>
                    </a:lnTo>
                    <a:lnTo>
                      <a:pt x="5590" y="13197"/>
                    </a:lnTo>
                    <a:lnTo>
                      <a:pt x="7197" y="16805"/>
                    </a:lnTo>
                    <a:lnTo>
                      <a:pt x="10396" y="21600"/>
                    </a:lnTo>
                    <a:lnTo>
                      <a:pt x="21600" y="21600"/>
                    </a:lnTo>
                    <a:lnTo>
                      <a:pt x="21600" y="15607"/>
                    </a:lnTo>
                    <a:lnTo>
                      <a:pt x="20001" y="15607"/>
                    </a:lnTo>
                    <a:lnTo>
                      <a:pt x="20001" y="13197"/>
                    </a:lnTo>
                    <a:lnTo>
                      <a:pt x="21600" y="11998"/>
                    </a:lnTo>
                    <a:lnTo>
                      <a:pt x="21600" y="7204"/>
                    </a:lnTo>
                    <a:lnTo>
                      <a:pt x="20001" y="7204"/>
                    </a:lnTo>
                    <a:lnTo>
                      <a:pt x="18393" y="6005"/>
                    </a:lnTo>
                    <a:lnTo>
                      <a:pt x="15994" y="6005"/>
                    </a:lnTo>
                    <a:lnTo>
                      <a:pt x="14394" y="2409"/>
                    </a:lnTo>
                    <a:lnTo>
                      <a:pt x="14394" y="1211"/>
                    </a:lnTo>
                    <a:lnTo>
                      <a:pt x="3199" y="1211"/>
                    </a:lnTo>
                    <a:lnTo>
                      <a:pt x="1591" y="0"/>
                    </a:lnTo>
                    <a:close/>
                  </a:path>
                </a:pathLst>
              </a:custGeom>
              <a:solidFill>
                <a:srgbClr val="F7C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25" name="Shape"/>
              <p:cNvSpPr/>
              <p:nvPr/>
            </p:nvSpPr>
            <p:spPr>
              <a:xfrm>
                <a:off x="4978" y="-2"/>
                <a:ext cx="17428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58" y="0"/>
                    </a:moveTo>
                    <a:lnTo>
                      <a:pt x="4613" y="0"/>
                    </a:lnTo>
                    <a:lnTo>
                      <a:pt x="4613" y="10817"/>
                    </a:lnTo>
                    <a:lnTo>
                      <a:pt x="1543" y="10817"/>
                    </a:lnTo>
                    <a:lnTo>
                      <a:pt x="1543" y="1797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4375"/>
                    </a:lnTo>
                    <a:lnTo>
                      <a:pt x="15429" y="14375"/>
                    </a:lnTo>
                    <a:lnTo>
                      <a:pt x="15429" y="7222"/>
                    </a:lnTo>
                    <a:lnTo>
                      <a:pt x="9258" y="7222"/>
                    </a:lnTo>
                    <a:lnTo>
                      <a:pt x="9258" y="0"/>
                    </a:lnTo>
                    <a:close/>
                  </a:path>
                </a:pathLst>
              </a:custGeom>
              <a:solidFill>
                <a:srgbClr val="F7CB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27" name="object 437"/>
            <p:cNvSpPr/>
            <p:nvPr/>
          </p:nvSpPr>
          <p:spPr>
            <a:xfrm>
              <a:off x="1029317" y="88202"/>
              <a:ext cx="12703" cy="12703"/>
            </a:xfrm>
            <a:prstGeom prst="rect">
              <a:avLst/>
            </a:prstGeom>
            <a:solidFill>
              <a:srgbClr val="E7BD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8" name="object 438"/>
            <p:cNvSpPr/>
            <p:nvPr/>
          </p:nvSpPr>
          <p:spPr>
            <a:xfrm>
              <a:off x="1044253" y="9380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470" y="0"/>
                  </a:lnTo>
                  <a:lnTo>
                    <a:pt x="9275" y="4318"/>
                  </a:lnTo>
                  <a:lnTo>
                    <a:pt x="6192" y="12957"/>
                  </a:lnTo>
                  <a:lnTo>
                    <a:pt x="0" y="21600"/>
                  </a:lnTo>
                  <a:lnTo>
                    <a:pt x="15470" y="21600"/>
                  </a:lnTo>
                  <a:lnTo>
                    <a:pt x="15470" y="12957"/>
                  </a:lnTo>
                  <a:lnTo>
                    <a:pt x="21600" y="1295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DC8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9" name="object 439"/>
            <p:cNvSpPr/>
            <p:nvPr/>
          </p:nvSpPr>
          <p:spPr>
            <a:xfrm>
              <a:off x="1047377" y="93186"/>
              <a:ext cx="12703" cy="12703"/>
            </a:xfrm>
            <a:prstGeom prst="rect">
              <a:avLst/>
            </a:prstGeom>
            <a:solidFill>
              <a:srgbClr val="EDBD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0" name="object 441"/>
            <p:cNvSpPr/>
            <p:nvPr/>
          </p:nvSpPr>
          <p:spPr>
            <a:xfrm>
              <a:off x="1031178" y="8260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8594"/>
                  </a:lnTo>
                  <a:lnTo>
                    <a:pt x="7200" y="859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D8B4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1" name="object 442"/>
            <p:cNvSpPr/>
            <p:nvPr/>
          </p:nvSpPr>
          <p:spPr>
            <a:xfrm>
              <a:off x="1043014" y="10066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775" y="0"/>
                  </a:lnTo>
                  <a:lnTo>
                    <a:pt x="0" y="359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5C5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2" name="object 444"/>
            <p:cNvSpPr/>
            <p:nvPr/>
          </p:nvSpPr>
          <p:spPr>
            <a:xfrm>
              <a:off x="1045504" y="9879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8639" y="21600"/>
                  </a:lnTo>
                  <a:lnTo>
                    <a:pt x="130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17E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35" name="object 445"/>
            <p:cNvGrpSpPr/>
            <p:nvPr/>
          </p:nvGrpSpPr>
          <p:grpSpPr>
            <a:xfrm>
              <a:off x="1020585" y="75120"/>
              <a:ext cx="13957" cy="23175"/>
              <a:chOff x="0" y="0"/>
              <a:chExt cx="13956" cy="23174"/>
            </a:xfrm>
          </p:grpSpPr>
          <p:sp>
            <p:nvSpPr>
              <p:cNvPr id="1433" name="Shape"/>
              <p:cNvSpPr/>
              <p:nvPr/>
            </p:nvSpPr>
            <p:spPr>
              <a:xfrm>
                <a:off x="-1" y="6977"/>
                <a:ext cx="12705" cy="16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23" y="0"/>
                    </a:moveTo>
                    <a:lnTo>
                      <a:pt x="4823" y="4998"/>
                    </a:lnTo>
                    <a:lnTo>
                      <a:pt x="0" y="4998"/>
                    </a:lnTo>
                    <a:lnTo>
                      <a:pt x="0" y="8301"/>
                    </a:lnTo>
                    <a:lnTo>
                      <a:pt x="4823" y="11638"/>
                    </a:lnTo>
                    <a:lnTo>
                      <a:pt x="4823" y="14942"/>
                    </a:lnTo>
                    <a:lnTo>
                      <a:pt x="12000" y="14942"/>
                    </a:lnTo>
                    <a:lnTo>
                      <a:pt x="21600" y="21600"/>
                    </a:lnTo>
                    <a:lnTo>
                      <a:pt x="21600" y="3337"/>
                    </a:lnTo>
                    <a:lnTo>
                      <a:pt x="16823" y="3337"/>
                    </a:lnTo>
                    <a:lnTo>
                      <a:pt x="16823" y="1661"/>
                    </a:lnTo>
                    <a:lnTo>
                      <a:pt x="9600" y="1661"/>
                    </a:lnTo>
                    <a:lnTo>
                      <a:pt x="4823" y="0"/>
                    </a:lnTo>
                    <a:close/>
                  </a:path>
                </a:pathLst>
              </a:custGeom>
              <a:solidFill>
                <a:srgbClr val="D3AE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4" name="Shape"/>
              <p:cNvSpPr/>
              <p:nvPr/>
            </p:nvSpPr>
            <p:spPr>
              <a:xfrm>
                <a:off x="1250" y="0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79" y="0"/>
                    </a:lnTo>
                    <a:lnTo>
                      <a:pt x="7179" y="1442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AE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36" name="object 446"/>
            <p:cNvSpPr/>
            <p:nvPr/>
          </p:nvSpPr>
          <p:spPr>
            <a:xfrm>
              <a:off x="1019354" y="9068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94" y="0"/>
                  </a:moveTo>
                  <a:lnTo>
                    <a:pt x="0" y="0"/>
                  </a:lnTo>
                  <a:lnTo>
                    <a:pt x="0" y="7222"/>
                  </a:lnTo>
                  <a:lnTo>
                    <a:pt x="4318" y="7222"/>
                  </a:lnTo>
                  <a:lnTo>
                    <a:pt x="12916" y="14447"/>
                  </a:lnTo>
                  <a:lnTo>
                    <a:pt x="21600" y="21600"/>
                  </a:lnTo>
                  <a:lnTo>
                    <a:pt x="21600" y="10817"/>
                  </a:lnTo>
                  <a:lnTo>
                    <a:pt x="8594" y="0"/>
                  </a:lnTo>
                  <a:close/>
                </a:path>
              </a:pathLst>
            </a:custGeom>
            <a:solidFill>
              <a:srgbClr val="DDC2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7" name="object 447"/>
            <p:cNvSpPr/>
            <p:nvPr/>
          </p:nvSpPr>
          <p:spPr>
            <a:xfrm>
              <a:off x="1023703" y="8073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13" y="0"/>
                  </a:moveTo>
                  <a:lnTo>
                    <a:pt x="7222" y="0"/>
                  </a:lnTo>
                  <a:lnTo>
                    <a:pt x="3592" y="3592"/>
                  </a:lnTo>
                  <a:lnTo>
                    <a:pt x="0" y="359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187"/>
                  </a:lnTo>
                  <a:lnTo>
                    <a:pt x="14413" y="7187"/>
                  </a:lnTo>
                  <a:lnTo>
                    <a:pt x="14413" y="0"/>
                  </a:lnTo>
                  <a:close/>
                </a:path>
              </a:pathLst>
            </a:custGeom>
            <a:solidFill>
              <a:srgbClr val="CDA3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40" name="object 448"/>
            <p:cNvGrpSpPr/>
            <p:nvPr/>
          </p:nvGrpSpPr>
          <p:grpSpPr>
            <a:xfrm>
              <a:off x="884324" y="43475"/>
              <a:ext cx="27400" cy="38129"/>
              <a:chOff x="-1" y="0"/>
              <a:chExt cx="27399" cy="38128"/>
            </a:xfrm>
          </p:grpSpPr>
          <p:sp>
            <p:nvSpPr>
              <p:cNvPr id="1438" name="Shape"/>
              <p:cNvSpPr/>
              <p:nvPr/>
            </p:nvSpPr>
            <p:spPr>
              <a:xfrm>
                <a:off x="12458" y="25424"/>
                <a:ext cx="1329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044" y="12950"/>
                    </a:lnTo>
                    <a:lnTo>
                      <a:pt x="6067" y="21600"/>
                    </a:lnTo>
                    <a:lnTo>
                      <a:pt x="10133" y="21600"/>
                    </a:lnTo>
                    <a:lnTo>
                      <a:pt x="14156" y="12950"/>
                    </a:lnTo>
                    <a:lnTo>
                      <a:pt x="20245" y="12950"/>
                    </a:lnTo>
                    <a:lnTo>
                      <a:pt x="20245" y="43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6C6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39" name="Shape"/>
              <p:cNvSpPr/>
              <p:nvPr/>
            </p:nvSpPr>
            <p:spPr>
              <a:xfrm>
                <a:off x="-2" y="-1"/>
                <a:ext cx="27401" cy="3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61" y="0"/>
                    </a:moveTo>
                    <a:lnTo>
                      <a:pt x="1963" y="0"/>
                    </a:lnTo>
                    <a:lnTo>
                      <a:pt x="1963" y="7485"/>
                    </a:lnTo>
                    <a:lnTo>
                      <a:pt x="0" y="7485"/>
                    </a:lnTo>
                    <a:lnTo>
                      <a:pt x="0" y="10804"/>
                    </a:lnTo>
                    <a:lnTo>
                      <a:pt x="2954" y="11634"/>
                    </a:lnTo>
                    <a:lnTo>
                      <a:pt x="2954" y="14123"/>
                    </a:lnTo>
                    <a:lnTo>
                      <a:pt x="3936" y="15783"/>
                    </a:lnTo>
                    <a:lnTo>
                      <a:pt x="5888" y="15783"/>
                    </a:lnTo>
                    <a:lnTo>
                      <a:pt x="5888" y="18281"/>
                    </a:lnTo>
                    <a:lnTo>
                      <a:pt x="8842" y="21600"/>
                    </a:lnTo>
                    <a:lnTo>
                      <a:pt x="9823" y="19102"/>
                    </a:lnTo>
                    <a:lnTo>
                      <a:pt x="20305" y="19102"/>
                    </a:lnTo>
                    <a:lnTo>
                      <a:pt x="21600" y="17451"/>
                    </a:lnTo>
                    <a:lnTo>
                      <a:pt x="18666" y="14953"/>
                    </a:lnTo>
                    <a:lnTo>
                      <a:pt x="18666" y="12464"/>
                    </a:lnTo>
                    <a:lnTo>
                      <a:pt x="16693" y="12464"/>
                    </a:lnTo>
                    <a:lnTo>
                      <a:pt x="13749" y="11634"/>
                    </a:lnTo>
                    <a:lnTo>
                      <a:pt x="13749" y="5817"/>
                    </a:lnTo>
                    <a:lnTo>
                      <a:pt x="9823" y="5817"/>
                    </a:lnTo>
                    <a:lnTo>
                      <a:pt x="7861" y="0"/>
                    </a:lnTo>
                    <a:close/>
                  </a:path>
                </a:pathLst>
              </a:custGeom>
              <a:solidFill>
                <a:srgbClr val="E6C6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41" name="object 449"/>
            <p:cNvSpPr/>
            <p:nvPr/>
          </p:nvSpPr>
          <p:spPr>
            <a:xfrm>
              <a:off x="903509" y="73266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63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CCB6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44" name="object 450"/>
            <p:cNvGrpSpPr/>
            <p:nvPr/>
          </p:nvGrpSpPr>
          <p:grpSpPr>
            <a:xfrm>
              <a:off x="886693" y="59559"/>
              <a:ext cx="22555" cy="17685"/>
              <a:chOff x="-1" y="0"/>
              <a:chExt cx="22554" cy="17684"/>
            </a:xfrm>
          </p:grpSpPr>
          <p:sp>
            <p:nvSpPr>
              <p:cNvPr id="1442" name="Shape"/>
              <p:cNvSpPr/>
              <p:nvPr/>
            </p:nvSpPr>
            <p:spPr>
              <a:xfrm>
                <a:off x="7600" y="4978"/>
                <a:ext cx="1495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88" y="0"/>
                    </a:moveTo>
                    <a:lnTo>
                      <a:pt x="7195" y="0"/>
                    </a:lnTo>
                    <a:lnTo>
                      <a:pt x="3579" y="5414"/>
                    </a:lnTo>
                    <a:lnTo>
                      <a:pt x="0" y="5414"/>
                    </a:lnTo>
                    <a:lnTo>
                      <a:pt x="5378" y="8108"/>
                    </a:lnTo>
                    <a:lnTo>
                      <a:pt x="5378" y="13494"/>
                    </a:lnTo>
                    <a:lnTo>
                      <a:pt x="16187" y="13494"/>
                    </a:lnTo>
                    <a:lnTo>
                      <a:pt x="21600" y="21600"/>
                    </a:lnTo>
                    <a:lnTo>
                      <a:pt x="21600" y="10828"/>
                    </a:lnTo>
                    <a:lnTo>
                      <a:pt x="14388" y="0"/>
                    </a:lnTo>
                    <a:close/>
                  </a:path>
                </a:pathLst>
              </a:custGeom>
              <a:solidFill>
                <a:srgbClr val="DCBC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3" name="Shape"/>
              <p:cNvSpPr/>
              <p:nvPr/>
            </p:nvSpPr>
            <p:spPr>
              <a:xfrm>
                <a:off x="-2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44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CBC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45" name="object 451"/>
            <p:cNvSpPr/>
            <p:nvPr/>
          </p:nvSpPr>
          <p:spPr>
            <a:xfrm>
              <a:off x="889190" y="50954"/>
              <a:ext cx="12703" cy="16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59" y="0"/>
                  </a:lnTo>
                  <a:lnTo>
                    <a:pt x="12959" y="1659"/>
                  </a:lnTo>
                  <a:lnTo>
                    <a:pt x="0" y="1659"/>
                  </a:lnTo>
                  <a:lnTo>
                    <a:pt x="0" y="14959"/>
                  </a:lnTo>
                  <a:lnTo>
                    <a:pt x="4297" y="18280"/>
                  </a:lnTo>
                  <a:lnTo>
                    <a:pt x="6479" y="21600"/>
                  </a:lnTo>
                  <a:lnTo>
                    <a:pt x="17279" y="21600"/>
                  </a:lnTo>
                  <a:lnTo>
                    <a:pt x="17279" y="18280"/>
                  </a:lnTo>
                  <a:lnTo>
                    <a:pt x="21600" y="1828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B0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6" name="object 452"/>
            <p:cNvSpPr/>
            <p:nvPr/>
          </p:nvSpPr>
          <p:spPr>
            <a:xfrm>
              <a:off x="887316" y="4647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724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BC7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7" name="object 453"/>
            <p:cNvSpPr/>
            <p:nvPr/>
          </p:nvSpPr>
          <p:spPr>
            <a:xfrm>
              <a:off x="881710" y="49589"/>
              <a:ext cx="1270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398" y="0"/>
                  </a:lnTo>
                  <a:lnTo>
                    <a:pt x="5398" y="1625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ECE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50" name="object 454"/>
            <p:cNvGrpSpPr/>
            <p:nvPr/>
          </p:nvGrpSpPr>
          <p:grpSpPr>
            <a:xfrm>
              <a:off x="921689" y="93935"/>
              <a:ext cx="42360" cy="47955"/>
              <a:chOff x="0" y="-1"/>
              <a:chExt cx="42359" cy="47954"/>
            </a:xfrm>
          </p:grpSpPr>
          <p:sp>
            <p:nvSpPr>
              <p:cNvPr id="1448" name="Shape"/>
              <p:cNvSpPr/>
              <p:nvPr/>
            </p:nvSpPr>
            <p:spPr>
              <a:xfrm>
                <a:off x="-1" y="7092"/>
                <a:ext cx="42360" cy="40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96" y="0"/>
                    </a:moveTo>
                    <a:lnTo>
                      <a:pt x="17785" y="524"/>
                    </a:lnTo>
                    <a:lnTo>
                      <a:pt x="12072" y="524"/>
                    </a:lnTo>
                    <a:lnTo>
                      <a:pt x="12072" y="3821"/>
                    </a:lnTo>
                    <a:lnTo>
                      <a:pt x="10162" y="4479"/>
                    </a:lnTo>
                    <a:lnTo>
                      <a:pt x="5084" y="5137"/>
                    </a:lnTo>
                    <a:lnTo>
                      <a:pt x="3180" y="6460"/>
                    </a:lnTo>
                    <a:lnTo>
                      <a:pt x="3180" y="7769"/>
                    </a:lnTo>
                    <a:lnTo>
                      <a:pt x="1904" y="14362"/>
                    </a:lnTo>
                    <a:lnTo>
                      <a:pt x="0" y="17652"/>
                    </a:lnTo>
                    <a:lnTo>
                      <a:pt x="4449" y="18961"/>
                    </a:lnTo>
                    <a:lnTo>
                      <a:pt x="7623" y="19626"/>
                    </a:lnTo>
                    <a:lnTo>
                      <a:pt x="18426" y="19626"/>
                    </a:lnTo>
                    <a:lnTo>
                      <a:pt x="19696" y="21600"/>
                    </a:lnTo>
                    <a:lnTo>
                      <a:pt x="19696" y="20284"/>
                    </a:lnTo>
                    <a:lnTo>
                      <a:pt x="21600" y="20284"/>
                    </a:lnTo>
                    <a:lnTo>
                      <a:pt x="20751" y="19404"/>
                    </a:lnTo>
                    <a:lnTo>
                      <a:pt x="20324" y="18525"/>
                    </a:lnTo>
                    <a:lnTo>
                      <a:pt x="20324" y="16330"/>
                    </a:lnTo>
                    <a:lnTo>
                      <a:pt x="19696" y="14362"/>
                    </a:lnTo>
                    <a:lnTo>
                      <a:pt x="17785" y="13040"/>
                    </a:lnTo>
                    <a:lnTo>
                      <a:pt x="17785" y="7769"/>
                    </a:lnTo>
                    <a:lnTo>
                      <a:pt x="19061" y="6460"/>
                    </a:lnTo>
                    <a:lnTo>
                      <a:pt x="20324" y="3821"/>
                    </a:lnTo>
                    <a:lnTo>
                      <a:pt x="20324" y="2505"/>
                    </a:lnTo>
                    <a:lnTo>
                      <a:pt x="19061" y="1847"/>
                    </a:lnTo>
                    <a:lnTo>
                      <a:pt x="19061" y="524"/>
                    </a:lnTo>
                    <a:lnTo>
                      <a:pt x="18296" y="0"/>
                    </a:lnTo>
                    <a:close/>
                  </a:path>
                </a:pathLst>
              </a:custGeom>
              <a:solidFill>
                <a:srgbClr val="A6D4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9" name="Triangle"/>
              <p:cNvSpPr/>
              <p:nvPr/>
            </p:nvSpPr>
            <p:spPr>
              <a:xfrm>
                <a:off x="29153" y="-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9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6D4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54" name="object 455"/>
            <p:cNvGrpSpPr/>
            <p:nvPr/>
          </p:nvGrpSpPr>
          <p:grpSpPr>
            <a:xfrm>
              <a:off x="937755" y="102023"/>
              <a:ext cx="16452" cy="40991"/>
              <a:chOff x="-1" y="0"/>
              <a:chExt cx="16451" cy="40990"/>
            </a:xfrm>
          </p:grpSpPr>
          <p:sp>
            <p:nvSpPr>
              <p:cNvPr id="1451" name="Shape"/>
              <p:cNvSpPr/>
              <p:nvPr/>
            </p:nvSpPr>
            <p:spPr>
              <a:xfrm>
                <a:off x="3746" y="28286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39" y="0"/>
                    </a:moveTo>
                    <a:lnTo>
                      <a:pt x="10744" y="1254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8639" y="0"/>
                    </a:lnTo>
                    <a:close/>
                  </a:path>
                </a:pathLst>
              </a:custGeom>
              <a:solidFill>
                <a:srgbClr val="6F25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2" name="Triangle"/>
              <p:cNvSpPr/>
              <p:nvPr/>
            </p:nvSpPr>
            <p:spPr>
              <a:xfrm>
                <a:off x="2868" y="2545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5552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25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3" name="Shape"/>
              <p:cNvSpPr/>
              <p:nvPr/>
            </p:nvSpPr>
            <p:spPr>
              <a:xfrm>
                <a:off x="-2" y="-1"/>
                <a:ext cx="12704" cy="30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6187"/>
                    </a:lnTo>
                    <a:lnTo>
                      <a:pt x="5007" y="10828"/>
                    </a:lnTo>
                    <a:lnTo>
                      <a:pt x="11516" y="15466"/>
                    </a:lnTo>
                    <a:lnTo>
                      <a:pt x="19014" y="2010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F25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57" name="object 457"/>
            <p:cNvGrpSpPr/>
            <p:nvPr/>
          </p:nvGrpSpPr>
          <p:grpSpPr>
            <a:xfrm>
              <a:off x="951465" y="94432"/>
              <a:ext cx="13321" cy="47458"/>
              <a:chOff x="0" y="0"/>
              <a:chExt cx="13320" cy="47457"/>
            </a:xfrm>
          </p:grpSpPr>
          <p:sp>
            <p:nvSpPr>
              <p:cNvPr id="1455" name="Shape"/>
              <p:cNvSpPr/>
              <p:nvPr/>
            </p:nvSpPr>
            <p:spPr>
              <a:xfrm>
                <a:off x="-1" y="7588"/>
                <a:ext cx="12704" cy="39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9" y="0"/>
                    </a:moveTo>
                    <a:lnTo>
                      <a:pt x="4315" y="0"/>
                    </a:lnTo>
                    <a:lnTo>
                      <a:pt x="0" y="4727"/>
                    </a:lnTo>
                    <a:lnTo>
                      <a:pt x="0" y="8780"/>
                    </a:lnTo>
                    <a:lnTo>
                      <a:pt x="4315" y="12827"/>
                    </a:lnTo>
                    <a:lnTo>
                      <a:pt x="4315" y="14850"/>
                    </a:lnTo>
                    <a:lnTo>
                      <a:pt x="6472" y="17554"/>
                    </a:lnTo>
                    <a:lnTo>
                      <a:pt x="15126" y="21600"/>
                    </a:lnTo>
                    <a:lnTo>
                      <a:pt x="15126" y="20251"/>
                    </a:lnTo>
                    <a:lnTo>
                      <a:pt x="21600" y="20251"/>
                    </a:lnTo>
                    <a:lnTo>
                      <a:pt x="18715" y="19350"/>
                    </a:lnTo>
                    <a:lnTo>
                      <a:pt x="17262" y="18449"/>
                    </a:lnTo>
                    <a:lnTo>
                      <a:pt x="17262" y="16199"/>
                    </a:lnTo>
                    <a:lnTo>
                      <a:pt x="15126" y="14182"/>
                    </a:lnTo>
                    <a:lnTo>
                      <a:pt x="8631" y="12827"/>
                    </a:lnTo>
                    <a:lnTo>
                      <a:pt x="8631" y="7425"/>
                    </a:lnTo>
                    <a:lnTo>
                      <a:pt x="12969" y="6083"/>
                    </a:lnTo>
                    <a:lnTo>
                      <a:pt x="17262" y="3379"/>
                    </a:lnTo>
                    <a:lnTo>
                      <a:pt x="17262" y="2030"/>
                    </a:lnTo>
                    <a:lnTo>
                      <a:pt x="12969" y="1356"/>
                    </a:lnTo>
                    <a:lnTo>
                      <a:pt x="12969" y="0"/>
                    </a:lnTo>
                    <a:close/>
                  </a:path>
                </a:pathLst>
              </a:custGeom>
              <a:solidFill>
                <a:srgbClr val="9F46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6" name="Shape"/>
              <p:cNvSpPr/>
              <p:nvPr/>
            </p:nvSpPr>
            <p:spPr>
              <a:xfrm>
                <a:off x="615" y="-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300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F462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58" name="object 458"/>
            <p:cNvSpPr/>
            <p:nvPr/>
          </p:nvSpPr>
          <p:spPr>
            <a:xfrm>
              <a:off x="942740" y="11248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732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750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62" name="object 459"/>
            <p:cNvGrpSpPr/>
            <p:nvPr/>
          </p:nvGrpSpPr>
          <p:grpSpPr>
            <a:xfrm>
              <a:off x="947486" y="93808"/>
              <a:ext cx="15195" cy="22670"/>
              <a:chOff x="-1" y="-1"/>
              <a:chExt cx="15194" cy="22669"/>
            </a:xfrm>
          </p:grpSpPr>
          <p:sp>
            <p:nvSpPr>
              <p:cNvPr id="1459" name="Shape"/>
              <p:cNvSpPr/>
              <p:nvPr/>
            </p:nvSpPr>
            <p:spPr>
              <a:xfrm>
                <a:off x="245" y="9963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6171"/>
                    </a:lnTo>
                    <a:lnTo>
                      <a:pt x="21600" y="21600"/>
                    </a:lnTo>
                    <a:lnTo>
                      <a:pt x="21600" y="154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25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0" name="Triangle"/>
              <p:cNvSpPr/>
              <p:nvPr/>
            </p:nvSpPr>
            <p:spPr>
              <a:xfrm>
                <a:off x="-2" y="311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A25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1" name="Triangle"/>
              <p:cNvSpPr/>
              <p:nvPr/>
            </p:nvSpPr>
            <p:spPr>
              <a:xfrm>
                <a:off x="2489" y="-2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7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3537" y="0"/>
                    </a:lnTo>
                    <a:close/>
                  </a:path>
                </a:pathLst>
              </a:custGeom>
              <a:solidFill>
                <a:srgbClr val="6A25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63" name="object 460"/>
            <p:cNvSpPr/>
            <p:nvPr/>
          </p:nvSpPr>
          <p:spPr>
            <a:xfrm>
              <a:off x="952704" y="100777"/>
              <a:ext cx="12703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852" y="18022"/>
                  </a:lnTo>
                  <a:lnTo>
                    <a:pt x="21600" y="10809"/>
                  </a:lnTo>
                  <a:lnTo>
                    <a:pt x="21600" y="7213"/>
                  </a:lnTo>
                  <a:lnTo>
                    <a:pt x="10852" y="5413"/>
                  </a:lnTo>
                  <a:lnTo>
                    <a:pt x="10852" y="0"/>
                  </a:lnTo>
                  <a:close/>
                </a:path>
              </a:pathLst>
            </a:custGeom>
            <a:solidFill>
              <a:srgbClr val="A6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4" name="object 461"/>
            <p:cNvSpPr/>
            <p:nvPr/>
          </p:nvSpPr>
          <p:spPr>
            <a:xfrm>
              <a:off x="948976" y="120719"/>
              <a:ext cx="12703" cy="2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19" y="0"/>
                  </a:moveTo>
                  <a:lnTo>
                    <a:pt x="0" y="0"/>
                  </a:lnTo>
                  <a:lnTo>
                    <a:pt x="0" y="8876"/>
                  </a:lnTo>
                  <a:lnTo>
                    <a:pt x="2695" y="13981"/>
                  </a:lnTo>
                  <a:lnTo>
                    <a:pt x="13483" y="21600"/>
                  </a:lnTo>
                  <a:lnTo>
                    <a:pt x="13483" y="19060"/>
                  </a:lnTo>
                  <a:lnTo>
                    <a:pt x="21600" y="19060"/>
                  </a:lnTo>
                  <a:lnTo>
                    <a:pt x="17995" y="17350"/>
                  </a:lnTo>
                  <a:lnTo>
                    <a:pt x="16207" y="15653"/>
                  </a:lnTo>
                  <a:lnTo>
                    <a:pt x="16207" y="11429"/>
                  </a:lnTo>
                  <a:lnTo>
                    <a:pt x="10786" y="8876"/>
                  </a:lnTo>
                  <a:lnTo>
                    <a:pt x="5419" y="3809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B85C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5" name="object 462"/>
            <p:cNvSpPr/>
            <p:nvPr/>
          </p:nvSpPr>
          <p:spPr>
            <a:xfrm>
              <a:off x="953332" y="13428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55" y="0"/>
                  </a:moveTo>
                  <a:lnTo>
                    <a:pt x="4355" y="3592"/>
                  </a:lnTo>
                  <a:lnTo>
                    <a:pt x="0" y="3592"/>
                  </a:lnTo>
                  <a:lnTo>
                    <a:pt x="21600" y="21600"/>
                  </a:lnTo>
                  <a:lnTo>
                    <a:pt x="4355" y="0"/>
                  </a:lnTo>
                  <a:close/>
                </a:path>
              </a:pathLst>
            </a:custGeom>
            <a:solidFill>
              <a:srgbClr val="AE54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6" name="object 463"/>
            <p:cNvSpPr/>
            <p:nvPr/>
          </p:nvSpPr>
          <p:spPr>
            <a:xfrm>
              <a:off x="955319" y="99543"/>
              <a:ext cx="31144" cy="56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78" y="0"/>
                  </a:moveTo>
                  <a:lnTo>
                    <a:pt x="1735" y="0"/>
                  </a:lnTo>
                  <a:lnTo>
                    <a:pt x="1735" y="954"/>
                  </a:lnTo>
                  <a:lnTo>
                    <a:pt x="3462" y="1439"/>
                  </a:lnTo>
                  <a:lnTo>
                    <a:pt x="3462" y="3358"/>
                  </a:lnTo>
                  <a:lnTo>
                    <a:pt x="0" y="5281"/>
                  </a:lnTo>
                  <a:lnTo>
                    <a:pt x="0" y="8159"/>
                  </a:lnTo>
                  <a:lnTo>
                    <a:pt x="863" y="10078"/>
                  </a:lnTo>
                  <a:lnTo>
                    <a:pt x="3462" y="11517"/>
                  </a:lnTo>
                  <a:lnTo>
                    <a:pt x="3462" y="13441"/>
                  </a:lnTo>
                  <a:lnTo>
                    <a:pt x="8650" y="16318"/>
                  </a:lnTo>
                  <a:lnTo>
                    <a:pt x="10368" y="17758"/>
                  </a:lnTo>
                  <a:lnTo>
                    <a:pt x="12967" y="18722"/>
                  </a:lnTo>
                  <a:lnTo>
                    <a:pt x="16420" y="20156"/>
                  </a:lnTo>
                  <a:lnTo>
                    <a:pt x="19001" y="21600"/>
                  </a:lnTo>
                  <a:lnTo>
                    <a:pt x="19874" y="20640"/>
                  </a:lnTo>
                  <a:lnTo>
                    <a:pt x="21600" y="20156"/>
                  </a:lnTo>
                  <a:lnTo>
                    <a:pt x="21600" y="17758"/>
                  </a:lnTo>
                  <a:lnTo>
                    <a:pt x="20791" y="13947"/>
                  </a:lnTo>
                  <a:lnTo>
                    <a:pt x="17229" y="6690"/>
                  </a:lnTo>
                  <a:lnTo>
                    <a:pt x="16420" y="2883"/>
                  </a:lnTo>
                  <a:lnTo>
                    <a:pt x="11231" y="2883"/>
                  </a:lnTo>
                  <a:lnTo>
                    <a:pt x="8650" y="2398"/>
                  </a:lnTo>
                  <a:lnTo>
                    <a:pt x="8650" y="954"/>
                  </a:lnTo>
                  <a:lnTo>
                    <a:pt x="10368" y="954"/>
                  </a:lnTo>
                  <a:lnTo>
                    <a:pt x="7778" y="0"/>
                  </a:lnTo>
                  <a:close/>
                </a:path>
              </a:pathLst>
            </a:custGeom>
            <a:solidFill>
              <a:srgbClr val="A6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70" name="object 464"/>
            <p:cNvGrpSpPr/>
            <p:nvPr/>
          </p:nvGrpSpPr>
          <p:grpSpPr>
            <a:xfrm>
              <a:off x="953338" y="92571"/>
              <a:ext cx="17367" cy="24401"/>
              <a:chOff x="0" y="0"/>
              <a:chExt cx="17366" cy="24400"/>
            </a:xfrm>
          </p:grpSpPr>
          <p:sp>
            <p:nvSpPr>
              <p:cNvPr id="1467" name="Shape"/>
              <p:cNvSpPr/>
              <p:nvPr/>
            </p:nvSpPr>
            <p:spPr>
              <a:xfrm>
                <a:off x="4356" y="8203"/>
                <a:ext cx="12704" cy="16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42" y="0"/>
                    </a:moveTo>
                    <a:lnTo>
                      <a:pt x="8639" y="0"/>
                    </a:lnTo>
                    <a:lnTo>
                      <a:pt x="8639" y="9978"/>
                    </a:lnTo>
                    <a:lnTo>
                      <a:pt x="0" y="14958"/>
                    </a:lnTo>
                    <a:lnTo>
                      <a:pt x="0" y="18279"/>
                    </a:lnTo>
                    <a:lnTo>
                      <a:pt x="6458" y="21600"/>
                    </a:lnTo>
                    <a:lnTo>
                      <a:pt x="10800" y="16635"/>
                    </a:lnTo>
                    <a:lnTo>
                      <a:pt x="17301" y="11638"/>
                    </a:lnTo>
                    <a:lnTo>
                      <a:pt x="17301" y="1661"/>
                    </a:lnTo>
                    <a:lnTo>
                      <a:pt x="21600" y="1661"/>
                    </a:lnTo>
                    <a:lnTo>
                      <a:pt x="18342" y="0"/>
                    </a:lnTo>
                    <a:close/>
                  </a:path>
                </a:pathLst>
              </a:custGeom>
              <a:solidFill>
                <a:srgbClr val="713F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8" name="Shape"/>
              <p:cNvSpPr/>
              <p:nvPr/>
            </p:nvSpPr>
            <p:spPr>
              <a:xfrm>
                <a:off x="4662" y="1860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36" y="0"/>
                    </a:moveTo>
                    <a:lnTo>
                      <a:pt x="0" y="0"/>
                    </a:lnTo>
                    <a:lnTo>
                      <a:pt x="0" y="10743"/>
                    </a:lnTo>
                    <a:lnTo>
                      <a:pt x="6654" y="21600"/>
                    </a:lnTo>
                    <a:lnTo>
                      <a:pt x="6654" y="10743"/>
                    </a:lnTo>
                    <a:lnTo>
                      <a:pt x="21600" y="10743"/>
                    </a:lnTo>
                    <a:lnTo>
                      <a:pt x="16636" y="0"/>
                    </a:lnTo>
                    <a:close/>
                  </a:path>
                </a:pathLst>
              </a:custGeom>
              <a:solidFill>
                <a:srgbClr val="713F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9" name="Triangle"/>
              <p:cNvSpPr/>
              <p:nvPr/>
            </p:nvSpPr>
            <p:spPr>
              <a:xfrm>
                <a:off x="0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13F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71" name="object 465"/>
            <p:cNvSpPr/>
            <p:nvPr/>
          </p:nvSpPr>
          <p:spPr>
            <a:xfrm>
              <a:off x="955319" y="116973"/>
              <a:ext cx="31144" cy="37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62" y="0"/>
                  </a:moveTo>
                  <a:lnTo>
                    <a:pt x="0" y="0"/>
                  </a:lnTo>
                  <a:lnTo>
                    <a:pt x="0" y="1445"/>
                  </a:lnTo>
                  <a:lnTo>
                    <a:pt x="863" y="4323"/>
                  </a:lnTo>
                  <a:lnTo>
                    <a:pt x="3462" y="6481"/>
                  </a:lnTo>
                  <a:lnTo>
                    <a:pt x="3462" y="9358"/>
                  </a:lnTo>
                  <a:lnTo>
                    <a:pt x="8650" y="13680"/>
                  </a:lnTo>
                  <a:lnTo>
                    <a:pt x="10368" y="15831"/>
                  </a:lnTo>
                  <a:lnTo>
                    <a:pt x="12967" y="17277"/>
                  </a:lnTo>
                  <a:lnTo>
                    <a:pt x="16420" y="19435"/>
                  </a:lnTo>
                  <a:lnTo>
                    <a:pt x="19001" y="21600"/>
                  </a:lnTo>
                  <a:lnTo>
                    <a:pt x="19874" y="20154"/>
                  </a:lnTo>
                  <a:lnTo>
                    <a:pt x="21600" y="19435"/>
                  </a:lnTo>
                  <a:lnTo>
                    <a:pt x="21600" y="17996"/>
                  </a:lnTo>
                  <a:lnTo>
                    <a:pt x="18147" y="17996"/>
                  </a:lnTo>
                  <a:lnTo>
                    <a:pt x="13382" y="15634"/>
                  </a:lnTo>
                  <a:lnTo>
                    <a:pt x="8534" y="11515"/>
                  </a:lnTo>
                  <a:lnTo>
                    <a:pt x="4171" y="6857"/>
                  </a:lnTo>
                  <a:lnTo>
                    <a:pt x="863" y="2877"/>
                  </a:lnTo>
                  <a:lnTo>
                    <a:pt x="3462" y="0"/>
                  </a:lnTo>
                  <a:close/>
                </a:path>
              </a:pathLst>
            </a:custGeom>
            <a:solidFill>
              <a:srgbClr val="6B37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2" name="object 466"/>
            <p:cNvSpPr/>
            <p:nvPr/>
          </p:nvSpPr>
          <p:spPr>
            <a:xfrm>
              <a:off x="959066" y="131921"/>
              <a:ext cx="26153" cy="2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198"/>
                  </a:lnTo>
                  <a:lnTo>
                    <a:pt x="6168" y="8402"/>
                  </a:lnTo>
                  <a:lnTo>
                    <a:pt x="8224" y="11987"/>
                  </a:lnTo>
                  <a:lnTo>
                    <a:pt x="11319" y="14395"/>
                  </a:lnTo>
                  <a:lnTo>
                    <a:pt x="15431" y="17991"/>
                  </a:lnTo>
                  <a:lnTo>
                    <a:pt x="18516" y="21600"/>
                  </a:lnTo>
                  <a:lnTo>
                    <a:pt x="19533" y="20388"/>
                  </a:lnTo>
                  <a:lnTo>
                    <a:pt x="21600" y="19190"/>
                  </a:lnTo>
                  <a:lnTo>
                    <a:pt x="21600" y="16805"/>
                  </a:lnTo>
                  <a:lnTo>
                    <a:pt x="19533" y="16805"/>
                  </a:lnTo>
                  <a:lnTo>
                    <a:pt x="14746" y="14854"/>
                  </a:lnTo>
                  <a:lnTo>
                    <a:pt x="8996" y="10200"/>
                  </a:lnTo>
                  <a:lnTo>
                    <a:pt x="3630" y="4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37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3" name="object 470"/>
            <p:cNvSpPr/>
            <p:nvPr/>
          </p:nvSpPr>
          <p:spPr>
            <a:xfrm>
              <a:off x="483144" y="202789"/>
              <a:ext cx="12703" cy="12703"/>
            </a:xfrm>
            <a:prstGeom prst="rect">
              <a:avLst/>
            </a:prstGeom>
            <a:solidFill>
              <a:srgbClr val="213C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4" name="object 471"/>
            <p:cNvSpPr/>
            <p:nvPr/>
          </p:nvSpPr>
          <p:spPr>
            <a:xfrm>
              <a:off x="524242" y="35225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0798" y="10856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rgbClr val="1927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5" name="object 472"/>
            <p:cNvSpPr/>
            <p:nvPr/>
          </p:nvSpPr>
          <p:spPr>
            <a:xfrm>
              <a:off x="445775" y="25261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856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E8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6" name="object 474"/>
            <p:cNvSpPr/>
            <p:nvPr/>
          </p:nvSpPr>
          <p:spPr>
            <a:xfrm>
              <a:off x="513035" y="37903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DAD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7" name="object 475"/>
            <p:cNvSpPr/>
            <p:nvPr/>
          </p:nvSpPr>
          <p:spPr>
            <a:xfrm>
              <a:off x="463213" y="20092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349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80" name="object 476"/>
            <p:cNvGrpSpPr/>
            <p:nvPr/>
          </p:nvGrpSpPr>
          <p:grpSpPr>
            <a:xfrm>
              <a:off x="493121" y="251987"/>
              <a:ext cx="15195" cy="13957"/>
              <a:chOff x="0" y="0"/>
              <a:chExt cx="15194" cy="13956"/>
            </a:xfrm>
          </p:grpSpPr>
          <p:sp>
            <p:nvSpPr>
              <p:cNvPr id="1478" name="Triangle"/>
              <p:cNvSpPr/>
              <p:nvPr/>
            </p:nvSpPr>
            <p:spPr>
              <a:xfrm>
                <a:off x="2489" y="1250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2DC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9" name="Triangle"/>
              <p:cNvSpPr/>
              <p:nvPr/>
            </p:nvSpPr>
            <p:spPr>
              <a:xfrm>
                <a:off x="-1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632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C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81" name="object 478"/>
            <p:cNvSpPr/>
            <p:nvPr/>
          </p:nvSpPr>
          <p:spPr>
            <a:xfrm>
              <a:off x="516767" y="299945"/>
              <a:ext cx="12703" cy="12703"/>
            </a:xfrm>
            <a:prstGeom prst="rect">
              <a:avLst/>
            </a:prstGeom>
            <a:solidFill>
              <a:srgbClr val="0B55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2" name="object 479"/>
            <p:cNvSpPr/>
            <p:nvPr/>
          </p:nvSpPr>
          <p:spPr>
            <a:xfrm>
              <a:off x="500583" y="29434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1" y="0"/>
                  </a:moveTo>
                  <a:lnTo>
                    <a:pt x="0" y="0"/>
                  </a:lnTo>
                  <a:lnTo>
                    <a:pt x="10744" y="21600"/>
                  </a:lnTo>
                  <a:lnTo>
                    <a:pt x="21600" y="21600"/>
                  </a:lnTo>
                  <a:lnTo>
                    <a:pt x="16198" y="12916"/>
                  </a:lnTo>
                  <a:lnTo>
                    <a:pt x="5341" y="8594"/>
                  </a:lnTo>
                  <a:lnTo>
                    <a:pt x="5341" y="0"/>
                  </a:lnTo>
                  <a:close/>
                </a:path>
              </a:pathLst>
            </a:custGeom>
            <a:solidFill>
              <a:srgbClr val="192A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3" name="object 480"/>
            <p:cNvSpPr/>
            <p:nvPr/>
          </p:nvSpPr>
          <p:spPr>
            <a:xfrm>
              <a:off x="483761" y="19967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448" y="7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44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88" name="object 481"/>
            <p:cNvGrpSpPr/>
            <p:nvPr/>
          </p:nvGrpSpPr>
          <p:grpSpPr>
            <a:xfrm>
              <a:off x="477746" y="195733"/>
              <a:ext cx="14991" cy="17278"/>
              <a:chOff x="-1" y="0"/>
              <a:chExt cx="14990" cy="17277"/>
            </a:xfrm>
          </p:grpSpPr>
          <p:sp>
            <p:nvSpPr>
              <p:cNvPr id="1484" name="Triangle"/>
              <p:cNvSpPr/>
              <p:nvPr/>
            </p:nvSpPr>
            <p:spPr>
              <a:xfrm>
                <a:off x="1651" y="457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108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E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5" name="Triangle"/>
              <p:cNvSpPr/>
              <p:nvPr/>
            </p:nvSpPr>
            <p:spPr>
              <a:xfrm>
                <a:off x="2283" y="3327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6" y="108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E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6" name="Triangle"/>
              <p:cNvSpPr/>
              <p:nvPr/>
            </p:nvSpPr>
            <p:spPr>
              <a:xfrm>
                <a:off x="1239" y="125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522" y="54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E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7" name="Triangle"/>
              <p:cNvSpPr/>
              <p:nvPr/>
            </p:nvSpPr>
            <p:spPr>
              <a:xfrm>
                <a:off x="-2" y="0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25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6125" y="0"/>
                    </a:lnTo>
                    <a:close/>
                  </a:path>
                </a:pathLst>
              </a:custGeom>
              <a:solidFill>
                <a:srgbClr val="FEEC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89" name="object 482"/>
            <p:cNvSpPr/>
            <p:nvPr/>
          </p:nvSpPr>
          <p:spPr>
            <a:xfrm>
              <a:off x="465086" y="20777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594" y="0"/>
                  </a:lnTo>
                  <a:lnTo>
                    <a:pt x="8594" y="10800"/>
                  </a:lnTo>
                  <a:lnTo>
                    <a:pt x="0" y="16198"/>
                  </a:lnTo>
                  <a:lnTo>
                    <a:pt x="0" y="21600"/>
                  </a:lnTo>
                  <a:lnTo>
                    <a:pt x="12916" y="16198"/>
                  </a:lnTo>
                  <a:lnTo>
                    <a:pt x="21600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78F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0" name="object 483"/>
            <p:cNvSpPr/>
            <p:nvPr/>
          </p:nvSpPr>
          <p:spPr>
            <a:xfrm>
              <a:off x="463213" y="2065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4508" y="21600"/>
                  </a:lnTo>
                  <a:lnTo>
                    <a:pt x="21600" y="1806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895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1" name="object 484"/>
            <p:cNvSpPr/>
            <p:nvPr/>
          </p:nvSpPr>
          <p:spPr>
            <a:xfrm>
              <a:off x="413385" y="39646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98" y="4318"/>
                  </a:lnTo>
                  <a:lnTo>
                    <a:pt x="0" y="13002"/>
                  </a:lnTo>
                  <a:lnTo>
                    <a:pt x="0" y="21600"/>
                  </a:lnTo>
                  <a:lnTo>
                    <a:pt x="10852" y="21600"/>
                  </a:lnTo>
                  <a:lnTo>
                    <a:pt x="10852" y="13002"/>
                  </a:lnTo>
                  <a:lnTo>
                    <a:pt x="21600" y="863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540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2" name="object 485"/>
            <p:cNvSpPr/>
            <p:nvPr/>
          </p:nvSpPr>
          <p:spPr>
            <a:xfrm>
              <a:off x="505555" y="50919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62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9180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3" name="object 486"/>
            <p:cNvSpPr/>
            <p:nvPr/>
          </p:nvSpPr>
          <p:spPr>
            <a:xfrm>
              <a:off x="505561" y="29995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800" y="21600"/>
                  </a:lnTo>
                  <a:lnTo>
                    <a:pt x="10800" y="1818"/>
                  </a:lnTo>
                  <a:lnTo>
                    <a:pt x="1438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139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4" name="object 487"/>
            <p:cNvSpPr/>
            <p:nvPr/>
          </p:nvSpPr>
          <p:spPr>
            <a:xfrm>
              <a:off x="504316" y="300571"/>
              <a:ext cx="12703" cy="12703"/>
            </a:xfrm>
            <a:prstGeom prst="rect">
              <a:avLst/>
            </a:prstGeom>
            <a:solidFill>
              <a:srgbClr val="1A5C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5" name="Shape"/>
            <p:cNvSpPr/>
            <p:nvPr/>
          </p:nvSpPr>
          <p:spPr>
            <a:xfrm>
              <a:off x="489984" y="223349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332" y="12325"/>
                  </a:lnTo>
                  <a:lnTo>
                    <a:pt x="17304" y="18520"/>
                  </a:lnTo>
                  <a:lnTo>
                    <a:pt x="21600" y="21600"/>
                  </a:lnTo>
                  <a:lnTo>
                    <a:pt x="21600" y="12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4B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6" name="object 489"/>
            <p:cNvSpPr/>
            <p:nvPr/>
          </p:nvSpPr>
          <p:spPr>
            <a:xfrm>
              <a:off x="423977" y="34478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429" y="10796"/>
                  </a:lnTo>
                  <a:lnTo>
                    <a:pt x="0" y="1079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183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99" name="object 490"/>
            <p:cNvGrpSpPr/>
            <p:nvPr/>
          </p:nvGrpSpPr>
          <p:grpSpPr>
            <a:xfrm>
              <a:off x="495596" y="260712"/>
              <a:ext cx="13328" cy="15824"/>
              <a:chOff x="0" y="-1"/>
              <a:chExt cx="13327" cy="15823"/>
            </a:xfrm>
          </p:grpSpPr>
          <p:sp>
            <p:nvSpPr>
              <p:cNvPr id="1497" name="Shape"/>
              <p:cNvSpPr/>
              <p:nvPr/>
            </p:nvSpPr>
            <p:spPr>
              <a:xfrm>
                <a:off x="-1" y="3117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75" y="0"/>
                    </a:moveTo>
                    <a:lnTo>
                      <a:pt x="0" y="0"/>
                    </a:lnTo>
                    <a:lnTo>
                      <a:pt x="14425" y="21600"/>
                    </a:lnTo>
                    <a:lnTo>
                      <a:pt x="21600" y="21600"/>
                    </a:lnTo>
                    <a:lnTo>
                      <a:pt x="18030" y="5401"/>
                    </a:lnTo>
                    <a:lnTo>
                      <a:pt x="14425" y="5401"/>
                    </a:lnTo>
                    <a:lnTo>
                      <a:pt x="7175" y="0"/>
                    </a:lnTo>
                    <a:close/>
                  </a:path>
                </a:pathLst>
              </a:custGeom>
              <a:solidFill>
                <a:srgbClr val="3097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8" name="Shape"/>
              <p:cNvSpPr/>
              <p:nvPr/>
            </p:nvSpPr>
            <p:spPr>
              <a:xfrm>
                <a:off x="621" y="-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173"/>
                    </a:lnTo>
                    <a:lnTo>
                      <a:pt x="14427" y="14421"/>
                    </a:lnTo>
                    <a:lnTo>
                      <a:pt x="14427" y="21600"/>
                    </a:lnTo>
                    <a:lnTo>
                      <a:pt x="21600" y="21600"/>
                    </a:lnTo>
                    <a:lnTo>
                      <a:pt x="14427" y="7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97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00" name="object 491"/>
            <p:cNvSpPr/>
            <p:nvPr/>
          </p:nvSpPr>
          <p:spPr>
            <a:xfrm>
              <a:off x="410273" y="425870"/>
              <a:ext cx="12703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823" y="0"/>
                  </a:lnTo>
                  <a:lnTo>
                    <a:pt x="12000" y="5395"/>
                  </a:lnTo>
                  <a:lnTo>
                    <a:pt x="0" y="18003"/>
                  </a:lnTo>
                  <a:lnTo>
                    <a:pt x="2424" y="21600"/>
                  </a:lnTo>
                  <a:lnTo>
                    <a:pt x="2424" y="16187"/>
                  </a:lnTo>
                  <a:lnTo>
                    <a:pt x="16823" y="359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154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03" name="object 492"/>
            <p:cNvGrpSpPr/>
            <p:nvPr/>
          </p:nvGrpSpPr>
          <p:grpSpPr>
            <a:xfrm>
              <a:off x="494969" y="519786"/>
              <a:ext cx="18313" cy="18928"/>
              <a:chOff x="-1" y="0"/>
              <a:chExt cx="18312" cy="18927"/>
            </a:xfrm>
          </p:grpSpPr>
          <p:sp>
            <p:nvSpPr>
              <p:cNvPr id="1501" name="Shape"/>
              <p:cNvSpPr/>
              <p:nvPr/>
            </p:nvSpPr>
            <p:spPr>
              <a:xfrm>
                <a:off x="-2" y="622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59" y="0"/>
                    </a:moveTo>
                    <a:lnTo>
                      <a:pt x="9255" y="3087"/>
                    </a:lnTo>
                    <a:lnTo>
                      <a:pt x="6171" y="9258"/>
                    </a:lnTo>
                    <a:lnTo>
                      <a:pt x="0" y="9258"/>
                    </a:lnTo>
                    <a:lnTo>
                      <a:pt x="0" y="21600"/>
                    </a:lnTo>
                    <a:lnTo>
                      <a:pt x="12342" y="15429"/>
                    </a:lnTo>
                    <a:lnTo>
                      <a:pt x="21600" y="3087"/>
                    </a:lnTo>
                    <a:lnTo>
                      <a:pt x="15459" y="3087"/>
                    </a:lnTo>
                    <a:lnTo>
                      <a:pt x="15459" y="0"/>
                    </a:lnTo>
                    <a:close/>
                  </a:path>
                </a:pathLst>
              </a:custGeom>
              <a:solidFill>
                <a:srgbClr val="6E23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02" name="Triangle"/>
              <p:cNvSpPr/>
              <p:nvPr/>
            </p:nvSpPr>
            <p:spPr>
              <a:xfrm>
                <a:off x="5607" y="0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318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E231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04" name="object 493"/>
            <p:cNvSpPr/>
            <p:nvPr/>
          </p:nvSpPr>
          <p:spPr>
            <a:xfrm>
              <a:off x="523620" y="327484"/>
              <a:ext cx="12703" cy="1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3907"/>
                  </a:lnTo>
                  <a:lnTo>
                    <a:pt x="7176" y="11761"/>
                  </a:lnTo>
                  <a:lnTo>
                    <a:pt x="12000" y="13725"/>
                  </a:lnTo>
                  <a:lnTo>
                    <a:pt x="21600" y="21600"/>
                  </a:lnTo>
                  <a:lnTo>
                    <a:pt x="16823" y="15690"/>
                  </a:lnTo>
                  <a:lnTo>
                    <a:pt x="7176" y="58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7C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5" name="Shape"/>
            <p:cNvSpPr/>
            <p:nvPr/>
          </p:nvSpPr>
          <p:spPr>
            <a:xfrm>
              <a:off x="490740" y="250242"/>
              <a:ext cx="19929" cy="16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84" y="0"/>
                  </a:moveTo>
                  <a:lnTo>
                    <a:pt x="0" y="0"/>
                  </a:lnTo>
                  <a:lnTo>
                    <a:pt x="2684" y="4997"/>
                  </a:lnTo>
                  <a:lnTo>
                    <a:pt x="0" y="6658"/>
                  </a:lnTo>
                  <a:lnTo>
                    <a:pt x="1334" y="6658"/>
                  </a:lnTo>
                  <a:lnTo>
                    <a:pt x="1334" y="9961"/>
                  </a:lnTo>
                  <a:lnTo>
                    <a:pt x="6745" y="13299"/>
                  </a:lnTo>
                  <a:lnTo>
                    <a:pt x="10792" y="14959"/>
                  </a:lnTo>
                  <a:lnTo>
                    <a:pt x="17538" y="21600"/>
                  </a:lnTo>
                  <a:lnTo>
                    <a:pt x="21600" y="21600"/>
                  </a:lnTo>
                  <a:lnTo>
                    <a:pt x="21600" y="18280"/>
                  </a:lnTo>
                  <a:lnTo>
                    <a:pt x="20710" y="16636"/>
                  </a:lnTo>
                  <a:lnTo>
                    <a:pt x="16190" y="16636"/>
                  </a:lnTo>
                  <a:lnTo>
                    <a:pt x="16190" y="13299"/>
                  </a:lnTo>
                  <a:lnTo>
                    <a:pt x="13505" y="11638"/>
                  </a:lnTo>
                  <a:lnTo>
                    <a:pt x="9444" y="9961"/>
                  </a:lnTo>
                  <a:lnTo>
                    <a:pt x="6745" y="6658"/>
                  </a:lnTo>
                  <a:lnTo>
                    <a:pt x="6745" y="3336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3994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08" name="object 497"/>
            <p:cNvGrpSpPr/>
            <p:nvPr/>
          </p:nvGrpSpPr>
          <p:grpSpPr>
            <a:xfrm>
              <a:off x="491240" y="241665"/>
              <a:ext cx="16942" cy="19796"/>
              <a:chOff x="-1" y="0"/>
              <a:chExt cx="16941" cy="19795"/>
            </a:xfrm>
          </p:grpSpPr>
          <p:sp>
            <p:nvSpPr>
              <p:cNvPr id="1506" name="Shape"/>
              <p:cNvSpPr/>
              <p:nvPr/>
            </p:nvSpPr>
            <p:spPr>
              <a:xfrm>
                <a:off x="1975" y="6599"/>
                <a:ext cx="14966" cy="13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96" y="0"/>
                    </a:moveTo>
                    <a:lnTo>
                      <a:pt x="3611" y="3237"/>
                    </a:lnTo>
                    <a:lnTo>
                      <a:pt x="0" y="3237"/>
                    </a:lnTo>
                    <a:lnTo>
                      <a:pt x="3611" y="5276"/>
                    </a:lnTo>
                    <a:lnTo>
                      <a:pt x="3611" y="7334"/>
                    </a:lnTo>
                    <a:lnTo>
                      <a:pt x="12596" y="17524"/>
                    </a:lnTo>
                    <a:lnTo>
                      <a:pt x="16209" y="19563"/>
                    </a:lnTo>
                    <a:lnTo>
                      <a:pt x="21600" y="21600"/>
                    </a:lnTo>
                    <a:lnTo>
                      <a:pt x="21600" y="17524"/>
                    </a:lnTo>
                    <a:lnTo>
                      <a:pt x="17987" y="11410"/>
                    </a:lnTo>
                    <a:lnTo>
                      <a:pt x="16209" y="7334"/>
                    </a:lnTo>
                    <a:lnTo>
                      <a:pt x="12596" y="5276"/>
                    </a:lnTo>
                    <a:lnTo>
                      <a:pt x="10800" y="3237"/>
                    </a:lnTo>
                    <a:lnTo>
                      <a:pt x="6496" y="0"/>
                    </a:lnTo>
                    <a:close/>
                  </a:path>
                </a:pathLst>
              </a:custGeom>
              <a:solidFill>
                <a:srgbClr val="499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07" name="Triangle"/>
              <p:cNvSpPr/>
              <p:nvPr/>
            </p:nvSpPr>
            <p:spPr>
              <a:xfrm>
                <a:off x="-2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93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99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09" name="object 502"/>
            <p:cNvSpPr/>
            <p:nvPr/>
          </p:nvSpPr>
          <p:spPr>
            <a:xfrm>
              <a:off x="489369" y="24327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87F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0" name="object 506"/>
            <p:cNvSpPr/>
            <p:nvPr/>
          </p:nvSpPr>
          <p:spPr>
            <a:xfrm>
              <a:off x="494360" y="24763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44" y="0"/>
                  </a:lnTo>
                  <a:lnTo>
                    <a:pt x="5341" y="10796"/>
                  </a:lnTo>
                  <a:lnTo>
                    <a:pt x="0" y="10796"/>
                  </a:lnTo>
                  <a:lnTo>
                    <a:pt x="1074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090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1" name="object 507"/>
            <p:cNvSpPr/>
            <p:nvPr/>
          </p:nvSpPr>
          <p:spPr>
            <a:xfrm>
              <a:off x="488746" y="24390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6" y="0"/>
                  </a:moveTo>
                  <a:lnTo>
                    <a:pt x="0" y="0"/>
                  </a:lnTo>
                  <a:lnTo>
                    <a:pt x="8646" y="5398"/>
                  </a:lnTo>
                  <a:lnTo>
                    <a:pt x="8646" y="10744"/>
                  </a:lnTo>
                  <a:lnTo>
                    <a:pt x="21600" y="21600"/>
                  </a:lnTo>
                  <a:lnTo>
                    <a:pt x="8646" y="0"/>
                  </a:lnTo>
                  <a:close/>
                </a:path>
              </a:pathLst>
            </a:custGeom>
            <a:solidFill>
              <a:srgbClr val="358C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15" name="object 508"/>
            <p:cNvGrpSpPr/>
            <p:nvPr/>
          </p:nvGrpSpPr>
          <p:grpSpPr>
            <a:xfrm>
              <a:off x="497683" y="245764"/>
              <a:ext cx="15598" cy="14883"/>
              <a:chOff x="-1" y="-1"/>
              <a:chExt cx="15597" cy="14882"/>
            </a:xfrm>
          </p:grpSpPr>
          <p:sp>
            <p:nvSpPr>
              <p:cNvPr id="1512" name="Triangle"/>
              <p:cNvSpPr/>
              <p:nvPr/>
            </p:nvSpPr>
            <p:spPr>
              <a:xfrm>
                <a:off x="2892" y="2176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09B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13" name="Triangle"/>
              <p:cNvSpPr/>
              <p:nvPr/>
            </p:nvSpPr>
            <p:spPr>
              <a:xfrm>
                <a:off x="1238" y="93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09B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14" name="Triangle"/>
              <p:cNvSpPr/>
              <p:nvPr/>
            </p:nvSpPr>
            <p:spPr>
              <a:xfrm>
                <a:off x="-2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609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09B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16" name="object 509"/>
            <p:cNvSpPr/>
            <p:nvPr/>
          </p:nvSpPr>
          <p:spPr>
            <a:xfrm>
              <a:off x="457097" y="215368"/>
              <a:ext cx="16208" cy="1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3" y="0"/>
                  </a:moveTo>
                  <a:lnTo>
                    <a:pt x="14963" y="2711"/>
                  </a:lnTo>
                  <a:lnTo>
                    <a:pt x="11628" y="5410"/>
                  </a:lnTo>
                  <a:lnTo>
                    <a:pt x="0" y="16203"/>
                  </a:lnTo>
                  <a:lnTo>
                    <a:pt x="0" y="21600"/>
                  </a:lnTo>
                  <a:lnTo>
                    <a:pt x="3334" y="21600"/>
                  </a:lnTo>
                  <a:lnTo>
                    <a:pt x="14963" y="13519"/>
                  </a:lnTo>
                  <a:lnTo>
                    <a:pt x="14963" y="10807"/>
                  </a:lnTo>
                  <a:lnTo>
                    <a:pt x="18265" y="10807"/>
                  </a:lnTo>
                  <a:lnTo>
                    <a:pt x="21600" y="6746"/>
                  </a:lnTo>
                  <a:lnTo>
                    <a:pt x="16623" y="5410"/>
                  </a:lnTo>
                  <a:lnTo>
                    <a:pt x="16623" y="4061"/>
                  </a:lnTo>
                  <a:lnTo>
                    <a:pt x="19923" y="2711"/>
                  </a:lnTo>
                  <a:lnTo>
                    <a:pt x="19923" y="0"/>
                  </a:lnTo>
                  <a:close/>
                </a:path>
              </a:pathLst>
            </a:custGeom>
            <a:solidFill>
              <a:srgbClr val="2485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19" name="object 510"/>
            <p:cNvGrpSpPr/>
            <p:nvPr/>
          </p:nvGrpSpPr>
          <p:grpSpPr>
            <a:xfrm>
              <a:off x="479399" y="239735"/>
              <a:ext cx="18934" cy="22983"/>
              <a:chOff x="0" y="-1"/>
              <a:chExt cx="18933" cy="22982"/>
            </a:xfrm>
          </p:grpSpPr>
          <p:sp>
            <p:nvSpPr>
              <p:cNvPr id="1517" name="Shape"/>
              <p:cNvSpPr/>
              <p:nvPr/>
            </p:nvSpPr>
            <p:spPr>
              <a:xfrm>
                <a:off x="6228" y="8416"/>
                <a:ext cx="12706" cy="14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6809"/>
                    </a:lnTo>
                    <a:lnTo>
                      <a:pt x="5421" y="8656"/>
                    </a:lnTo>
                    <a:lnTo>
                      <a:pt x="5421" y="12368"/>
                    </a:lnTo>
                    <a:lnTo>
                      <a:pt x="10786" y="14176"/>
                    </a:lnTo>
                    <a:lnTo>
                      <a:pt x="10786" y="17888"/>
                    </a:lnTo>
                    <a:lnTo>
                      <a:pt x="16207" y="17888"/>
                    </a:lnTo>
                    <a:lnTo>
                      <a:pt x="16207" y="19735"/>
                    </a:lnTo>
                    <a:lnTo>
                      <a:pt x="21600" y="21600"/>
                    </a:lnTo>
                    <a:lnTo>
                      <a:pt x="21600" y="14176"/>
                    </a:lnTo>
                    <a:lnTo>
                      <a:pt x="16207" y="14176"/>
                    </a:lnTo>
                    <a:lnTo>
                      <a:pt x="16207" y="6809"/>
                    </a:lnTo>
                    <a:lnTo>
                      <a:pt x="10786" y="6809"/>
                    </a:lnTo>
                    <a:lnTo>
                      <a:pt x="10786" y="4945"/>
                    </a:lnTo>
                    <a:lnTo>
                      <a:pt x="5421" y="4945"/>
                    </a:lnTo>
                    <a:lnTo>
                      <a:pt x="5421" y="3099"/>
                    </a:lnTo>
                    <a:lnTo>
                      <a:pt x="2724" y="30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A7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18" name="Triangle"/>
              <p:cNvSpPr/>
              <p:nvPr/>
            </p:nvSpPr>
            <p:spPr>
              <a:xfrm>
                <a:off x="-1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6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A7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20" name="object 512"/>
            <p:cNvSpPr/>
            <p:nvPr/>
          </p:nvSpPr>
          <p:spPr>
            <a:xfrm>
              <a:off x="488117" y="24826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A83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23" name="object 515"/>
            <p:cNvGrpSpPr/>
            <p:nvPr/>
          </p:nvGrpSpPr>
          <p:grpSpPr>
            <a:xfrm>
              <a:off x="488745" y="253233"/>
              <a:ext cx="14579" cy="16445"/>
              <a:chOff x="-1" y="0"/>
              <a:chExt cx="14578" cy="16444"/>
            </a:xfrm>
          </p:grpSpPr>
          <p:sp>
            <p:nvSpPr>
              <p:cNvPr id="1521" name="Shape"/>
              <p:cNvSpPr/>
              <p:nvPr/>
            </p:nvSpPr>
            <p:spPr>
              <a:xfrm>
                <a:off x="1872" y="3740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271"/>
                    </a:lnTo>
                    <a:lnTo>
                      <a:pt x="21600" y="21600"/>
                    </a:lnTo>
                    <a:lnTo>
                      <a:pt x="21600" y="143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65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2" name="Triangle"/>
              <p:cNvSpPr/>
              <p:nvPr/>
            </p:nvSpPr>
            <p:spPr>
              <a:xfrm>
                <a:off x="-2" y="0"/>
                <a:ext cx="1270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248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B65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24" name="object 517"/>
            <p:cNvSpPr/>
            <p:nvPr/>
          </p:nvSpPr>
          <p:spPr>
            <a:xfrm>
              <a:off x="489369" y="24951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679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27" name="object 518"/>
            <p:cNvGrpSpPr/>
            <p:nvPr/>
          </p:nvGrpSpPr>
          <p:grpSpPr>
            <a:xfrm>
              <a:off x="488117" y="257294"/>
              <a:ext cx="15207" cy="14566"/>
              <a:chOff x="0" y="0"/>
              <a:chExt cx="15206" cy="14565"/>
            </a:xfrm>
          </p:grpSpPr>
          <p:sp>
            <p:nvSpPr>
              <p:cNvPr id="1525" name="Triangle"/>
              <p:cNvSpPr/>
              <p:nvPr/>
            </p:nvSpPr>
            <p:spPr>
              <a:xfrm>
                <a:off x="2501" y="1860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E6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6" name="Triangle"/>
              <p:cNvSpPr/>
              <p:nvPr/>
            </p:nvSpPr>
            <p:spPr>
              <a:xfrm>
                <a:off x="0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14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E6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28" name="object 519"/>
            <p:cNvSpPr/>
            <p:nvPr/>
          </p:nvSpPr>
          <p:spPr>
            <a:xfrm>
              <a:off x="493109" y="25386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A5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29" name="object 520"/>
            <p:cNvSpPr/>
            <p:nvPr/>
          </p:nvSpPr>
          <p:spPr>
            <a:xfrm>
              <a:off x="496963" y="514301"/>
              <a:ext cx="13706" cy="1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638" y="0"/>
                  </a:lnTo>
                  <a:lnTo>
                    <a:pt x="13733" y="5767"/>
                  </a:lnTo>
                  <a:lnTo>
                    <a:pt x="7847" y="10080"/>
                  </a:lnTo>
                  <a:lnTo>
                    <a:pt x="0" y="12957"/>
                  </a:lnTo>
                  <a:lnTo>
                    <a:pt x="3923" y="15833"/>
                  </a:lnTo>
                  <a:lnTo>
                    <a:pt x="3923" y="21600"/>
                  </a:lnTo>
                  <a:lnTo>
                    <a:pt x="7847" y="20148"/>
                  </a:lnTo>
                  <a:lnTo>
                    <a:pt x="9828" y="18709"/>
                  </a:lnTo>
                  <a:lnTo>
                    <a:pt x="17677" y="15833"/>
                  </a:lnTo>
                  <a:lnTo>
                    <a:pt x="17677" y="10080"/>
                  </a:lnTo>
                  <a:lnTo>
                    <a:pt x="21600" y="1008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8231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32" name="object 521"/>
            <p:cNvGrpSpPr/>
            <p:nvPr/>
          </p:nvGrpSpPr>
          <p:grpSpPr>
            <a:xfrm>
              <a:off x="491028" y="518542"/>
              <a:ext cx="15195" cy="14572"/>
              <a:chOff x="0" y="0"/>
              <a:chExt cx="15194" cy="14571"/>
            </a:xfrm>
          </p:grpSpPr>
          <p:sp>
            <p:nvSpPr>
              <p:cNvPr id="1530" name="Triangle"/>
              <p:cNvSpPr/>
              <p:nvPr/>
            </p:nvSpPr>
            <p:spPr>
              <a:xfrm>
                <a:off x="2489" y="1866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64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92C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1" name="Triangle"/>
              <p:cNvSpPr/>
              <p:nvPr/>
            </p:nvSpPr>
            <p:spPr>
              <a:xfrm>
                <a:off x="-1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2C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33" name="object 522"/>
            <p:cNvSpPr/>
            <p:nvPr/>
          </p:nvSpPr>
          <p:spPr>
            <a:xfrm>
              <a:off x="494982" y="52477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16" y="0"/>
                  </a:lnTo>
                  <a:lnTo>
                    <a:pt x="8594" y="6148"/>
                  </a:lnTo>
                  <a:lnTo>
                    <a:pt x="0" y="15452"/>
                  </a:lnTo>
                  <a:lnTo>
                    <a:pt x="0" y="21600"/>
                  </a:lnTo>
                  <a:lnTo>
                    <a:pt x="8594" y="18509"/>
                  </a:lnTo>
                  <a:lnTo>
                    <a:pt x="12916" y="12328"/>
                  </a:lnTo>
                  <a:lnTo>
                    <a:pt x="21600" y="123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73A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4" name="object 523"/>
            <p:cNvSpPr/>
            <p:nvPr/>
          </p:nvSpPr>
          <p:spPr>
            <a:xfrm>
              <a:off x="523125" y="334938"/>
              <a:ext cx="17441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09" y="0"/>
                  </a:moveTo>
                  <a:lnTo>
                    <a:pt x="4609" y="7213"/>
                  </a:lnTo>
                  <a:lnTo>
                    <a:pt x="0" y="9010"/>
                  </a:lnTo>
                  <a:lnTo>
                    <a:pt x="3083" y="10791"/>
                  </a:lnTo>
                  <a:lnTo>
                    <a:pt x="3083" y="14406"/>
                  </a:lnTo>
                  <a:lnTo>
                    <a:pt x="12349" y="21600"/>
                  </a:lnTo>
                  <a:lnTo>
                    <a:pt x="21600" y="21600"/>
                  </a:lnTo>
                  <a:lnTo>
                    <a:pt x="20058" y="18022"/>
                  </a:lnTo>
                  <a:lnTo>
                    <a:pt x="16958" y="12607"/>
                  </a:lnTo>
                  <a:lnTo>
                    <a:pt x="7709" y="1798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2486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37" name="object 524"/>
            <p:cNvGrpSpPr/>
            <p:nvPr/>
          </p:nvGrpSpPr>
          <p:grpSpPr>
            <a:xfrm>
              <a:off x="472044" y="205410"/>
              <a:ext cx="26180" cy="27412"/>
              <a:chOff x="-1" y="0"/>
              <a:chExt cx="26179" cy="27411"/>
            </a:xfrm>
          </p:grpSpPr>
          <p:sp>
            <p:nvSpPr>
              <p:cNvPr id="1535" name="Shape"/>
              <p:cNvSpPr/>
              <p:nvPr/>
            </p:nvSpPr>
            <p:spPr>
              <a:xfrm>
                <a:off x="11225" y="9955"/>
                <a:ext cx="14954" cy="17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95" y="0"/>
                    </a:moveTo>
                    <a:lnTo>
                      <a:pt x="0" y="0"/>
                    </a:lnTo>
                    <a:lnTo>
                      <a:pt x="1780" y="3097"/>
                    </a:lnTo>
                    <a:lnTo>
                      <a:pt x="5377" y="4638"/>
                    </a:lnTo>
                    <a:lnTo>
                      <a:pt x="5377" y="6178"/>
                    </a:lnTo>
                    <a:lnTo>
                      <a:pt x="8992" y="10800"/>
                    </a:lnTo>
                    <a:lnTo>
                      <a:pt x="12572" y="12341"/>
                    </a:lnTo>
                    <a:lnTo>
                      <a:pt x="12572" y="15438"/>
                    </a:lnTo>
                    <a:lnTo>
                      <a:pt x="16187" y="16963"/>
                    </a:lnTo>
                    <a:lnTo>
                      <a:pt x="16187" y="18503"/>
                    </a:lnTo>
                    <a:lnTo>
                      <a:pt x="21600" y="21600"/>
                    </a:lnTo>
                    <a:lnTo>
                      <a:pt x="21600" y="20044"/>
                    </a:lnTo>
                    <a:lnTo>
                      <a:pt x="14369" y="13881"/>
                    </a:lnTo>
                    <a:lnTo>
                      <a:pt x="14369" y="9260"/>
                    </a:lnTo>
                    <a:lnTo>
                      <a:pt x="12572" y="6178"/>
                    </a:lnTo>
                    <a:lnTo>
                      <a:pt x="7195" y="1541"/>
                    </a:lnTo>
                    <a:lnTo>
                      <a:pt x="7195" y="0"/>
                    </a:lnTo>
                    <a:close/>
                  </a:path>
                </a:pathLst>
              </a:custGeom>
              <a:solidFill>
                <a:srgbClr val="2182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6" name="Shape"/>
              <p:cNvSpPr/>
              <p:nvPr/>
            </p:nvSpPr>
            <p:spPr>
              <a:xfrm>
                <a:off x="-2" y="-1"/>
                <a:ext cx="16210" cy="14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70" y="0"/>
                    </a:moveTo>
                    <a:lnTo>
                      <a:pt x="6653" y="3578"/>
                    </a:lnTo>
                    <a:lnTo>
                      <a:pt x="6653" y="7194"/>
                    </a:lnTo>
                    <a:lnTo>
                      <a:pt x="3334" y="8991"/>
                    </a:lnTo>
                    <a:lnTo>
                      <a:pt x="3334" y="14387"/>
                    </a:lnTo>
                    <a:lnTo>
                      <a:pt x="0" y="16187"/>
                    </a:lnTo>
                    <a:lnTo>
                      <a:pt x="0" y="19802"/>
                    </a:lnTo>
                    <a:lnTo>
                      <a:pt x="4993" y="21600"/>
                    </a:lnTo>
                    <a:lnTo>
                      <a:pt x="8295" y="14387"/>
                    </a:lnTo>
                    <a:lnTo>
                      <a:pt x="21600" y="14387"/>
                    </a:lnTo>
                    <a:lnTo>
                      <a:pt x="21600" y="12590"/>
                    </a:lnTo>
                    <a:lnTo>
                      <a:pt x="18265" y="7194"/>
                    </a:lnTo>
                    <a:lnTo>
                      <a:pt x="18265" y="3578"/>
                    </a:lnTo>
                    <a:lnTo>
                      <a:pt x="9970" y="3578"/>
                    </a:lnTo>
                    <a:lnTo>
                      <a:pt x="9970" y="0"/>
                    </a:lnTo>
                    <a:close/>
                  </a:path>
                </a:pathLst>
              </a:custGeom>
              <a:solidFill>
                <a:srgbClr val="2182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40" name="object 526"/>
            <p:cNvGrpSpPr/>
            <p:nvPr/>
          </p:nvGrpSpPr>
          <p:grpSpPr>
            <a:xfrm>
              <a:off x="478775" y="202787"/>
              <a:ext cx="14580" cy="15824"/>
              <a:chOff x="-1" y="-1"/>
              <a:chExt cx="14579" cy="15823"/>
            </a:xfrm>
          </p:grpSpPr>
          <p:sp>
            <p:nvSpPr>
              <p:cNvPr id="1538" name="Triangle"/>
              <p:cNvSpPr/>
              <p:nvPr/>
            </p:nvSpPr>
            <p:spPr>
              <a:xfrm>
                <a:off x="1872" y="3117"/>
                <a:ext cx="12707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7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6C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9" name="Square"/>
              <p:cNvSpPr/>
              <p:nvPr/>
            </p:nvSpPr>
            <p:spPr>
              <a:xfrm>
                <a:off x="-2" y="-2"/>
                <a:ext cx="12705" cy="12705"/>
              </a:xfrm>
              <a:prstGeom prst="rect">
                <a:avLst/>
              </a:prstGeom>
              <a:solidFill>
                <a:srgbClr val="1A6C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43" name="object 527"/>
            <p:cNvGrpSpPr/>
            <p:nvPr/>
          </p:nvGrpSpPr>
          <p:grpSpPr>
            <a:xfrm>
              <a:off x="468190" y="201550"/>
              <a:ext cx="13957" cy="17684"/>
              <a:chOff x="-1" y="0"/>
              <a:chExt cx="13956" cy="17683"/>
            </a:xfrm>
          </p:grpSpPr>
          <p:sp>
            <p:nvSpPr>
              <p:cNvPr id="1541" name="Shape"/>
              <p:cNvSpPr/>
              <p:nvPr/>
            </p:nvSpPr>
            <p:spPr>
              <a:xfrm>
                <a:off x="-2" y="4978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4" y="0"/>
                    </a:moveTo>
                    <a:lnTo>
                      <a:pt x="0" y="3601"/>
                    </a:lnTo>
                    <a:lnTo>
                      <a:pt x="0" y="7199"/>
                    </a:lnTo>
                    <a:lnTo>
                      <a:pt x="10824" y="14398"/>
                    </a:lnTo>
                    <a:lnTo>
                      <a:pt x="10824" y="21600"/>
                    </a:lnTo>
                    <a:lnTo>
                      <a:pt x="21600" y="17999"/>
                    </a:lnTo>
                    <a:lnTo>
                      <a:pt x="21600" y="7199"/>
                    </a:lnTo>
                    <a:lnTo>
                      <a:pt x="10824" y="7199"/>
                    </a:lnTo>
                    <a:lnTo>
                      <a:pt x="10824" y="0"/>
                    </a:lnTo>
                    <a:close/>
                  </a:path>
                </a:pathLst>
              </a:custGeom>
              <a:solidFill>
                <a:srgbClr val="2B8B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42" name="Shape"/>
              <p:cNvSpPr/>
              <p:nvPr/>
            </p:nvSpPr>
            <p:spPr>
              <a:xfrm>
                <a:off x="1250" y="0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B8B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46" name="object 528"/>
            <p:cNvGrpSpPr/>
            <p:nvPr/>
          </p:nvGrpSpPr>
          <p:grpSpPr>
            <a:xfrm>
              <a:off x="467266" y="206655"/>
              <a:ext cx="17371" cy="14941"/>
              <a:chOff x="-1" y="0"/>
              <a:chExt cx="17370" cy="14940"/>
            </a:xfrm>
          </p:grpSpPr>
          <p:sp>
            <p:nvSpPr>
              <p:cNvPr id="1544" name="Shape"/>
              <p:cNvSpPr/>
              <p:nvPr/>
            </p:nvSpPr>
            <p:spPr>
              <a:xfrm>
                <a:off x="-2" y="-1"/>
                <a:ext cx="12706" cy="14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37" y="0"/>
                    </a:moveTo>
                    <a:lnTo>
                      <a:pt x="10158" y="3600"/>
                    </a:lnTo>
                    <a:lnTo>
                      <a:pt x="10158" y="7200"/>
                    </a:lnTo>
                    <a:lnTo>
                      <a:pt x="5053" y="9017"/>
                    </a:lnTo>
                    <a:lnTo>
                      <a:pt x="5053" y="14399"/>
                    </a:lnTo>
                    <a:lnTo>
                      <a:pt x="0" y="16218"/>
                    </a:lnTo>
                    <a:lnTo>
                      <a:pt x="0" y="19818"/>
                    </a:lnTo>
                    <a:lnTo>
                      <a:pt x="7593" y="21600"/>
                    </a:lnTo>
                    <a:lnTo>
                      <a:pt x="12697" y="14399"/>
                    </a:lnTo>
                    <a:lnTo>
                      <a:pt x="17778" y="12600"/>
                    </a:lnTo>
                    <a:lnTo>
                      <a:pt x="17778" y="9017"/>
                    </a:lnTo>
                    <a:lnTo>
                      <a:pt x="21600" y="9017"/>
                    </a:lnTo>
                    <a:lnTo>
                      <a:pt x="17778" y="3600"/>
                    </a:lnTo>
                    <a:lnTo>
                      <a:pt x="17778" y="1780"/>
                    </a:lnTo>
                    <a:lnTo>
                      <a:pt x="15237" y="0"/>
                    </a:lnTo>
                    <a:close/>
                  </a:path>
                </a:pathLst>
              </a:custGeom>
              <a:solidFill>
                <a:srgbClr val="3F9B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45" name="Shape"/>
              <p:cNvSpPr/>
              <p:nvPr/>
            </p:nvSpPr>
            <p:spPr>
              <a:xfrm>
                <a:off x="4664" y="1123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5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743"/>
                    </a:lnTo>
                    <a:lnTo>
                      <a:pt x="16254" y="0"/>
                    </a:lnTo>
                    <a:close/>
                  </a:path>
                </a:pathLst>
              </a:custGeom>
              <a:solidFill>
                <a:srgbClr val="3F9B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50" name="object 529"/>
            <p:cNvGrpSpPr/>
            <p:nvPr/>
          </p:nvGrpSpPr>
          <p:grpSpPr>
            <a:xfrm>
              <a:off x="467066" y="216612"/>
              <a:ext cx="26911" cy="21925"/>
              <a:chOff x="-1" y="-1"/>
              <a:chExt cx="26910" cy="21924"/>
            </a:xfrm>
          </p:grpSpPr>
          <p:sp>
            <p:nvSpPr>
              <p:cNvPr id="1547" name="Shape"/>
              <p:cNvSpPr/>
              <p:nvPr/>
            </p:nvSpPr>
            <p:spPr>
              <a:xfrm>
                <a:off x="3618" y="9219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863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5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48" name="Triangle"/>
              <p:cNvSpPr/>
              <p:nvPr/>
            </p:nvSpPr>
            <p:spPr>
              <a:xfrm>
                <a:off x="14205" y="7981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5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49" name="Shape"/>
              <p:cNvSpPr/>
              <p:nvPr/>
            </p:nvSpPr>
            <p:spPr>
              <a:xfrm>
                <a:off x="-2" y="-2"/>
                <a:ext cx="22433" cy="14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4" y="0"/>
                    </a:moveTo>
                    <a:lnTo>
                      <a:pt x="2409" y="10809"/>
                    </a:lnTo>
                    <a:lnTo>
                      <a:pt x="0" y="12607"/>
                    </a:lnTo>
                    <a:lnTo>
                      <a:pt x="0" y="21600"/>
                    </a:lnTo>
                    <a:lnTo>
                      <a:pt x="2409" y="21600"/>
                    </a:lnTo>
                    <a:lnTo>
                      <a:pt x="7204" y="18003"/>
                    </a:lnTo>
                    <a:lnTo>
                      <a:pt x="21600" y="18003"/>
                    </a:lnTo>
                    <a:lnTo>
                      <a:pt x="21600" y="16223"/>
                    </a:lnTo>
                    <a:lnTo>
                      <a:pt x="19190" y="16223"/>
                    </a:lnTo>
                    <a:lnTo>
                      <a:pt x="19190" y="12607"/>
                    </a:lnTo>
                    <a:lnTo>
                      <a:pt x="16793" y="7194"/>
                    </a:lnTo>
                    <a:lnTo>
                      <a:pt x="10787" y="7194"/>
                    </a:lnTo>
                    <a:lnTo>
                      <a:pt x="8402" y="5413"/>
                    </a:lnTo>
                    <a:lnTo>
                      <a:pt x="8402" y="1816"/>
                    </a:ln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15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51" name="object 530"/>
            <p:cNvSpPr/>
            <p:nvPr/>
          </p:nvSpPr>
          <p:spPr>
            <a:xfrm>
              <a:off x="484384" y="22023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2" name="object 531"/>
            <p:cNvSpPr/>
            <p:nvPr/>
          </p:nvSpPr>
          <p:spPr>
            <a:xfrm>
              <a:off x="484004" y="217114"/>
              <a:ext cx="8484" cy="12703"/>
            </a:xfrm>
            <a:prstGeom prst="line">
              <a:avLst/>
            </a:prstGeom>
            <a:solidFill>
              <a:srgbClr val="1C4B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553" name="object 532"/>
            <p:cNvSpPr/>
            <p:nvPr/>
          </p:nvSpPr>
          <p:spPr>
            <a:xfrm>
              <a:off x="461968" y="22023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4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4E5C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58" name="object 533"/>
            <p:cNvGrpSpPr/>
            <p:nvPr/>
          </p:nvGrpSpPr>
          <p:grpSpPr>
            <a:xfrm>
              <a:off x="468823" y="177547"/>
              <a:ext cx="24539" cy="38565"/>
              <a:chOff x="0" y="0"/>
              <a:chExt cx="24538" cy="38564"/>
            </a:xfrm>
          </p:grpSpPr>
          <p:sp>
            <p:nvSpPr>
              <p:cNvPr id="1554" name="Shape"/>
              <p:cNvSpPr/>
              <p:nvPr/>
            </p:nvSpPr>
            <p:spPr>
              <a:xfrm>
                <a:off x="0" y="25859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4375" y="21600"/>
                    </a:lnTo>
                    <a:lnTo>
                      <a:pt x="14375" y="72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7A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55" name="Shape"/>
              <p:cNvSpPr/>
              <p:nvPr/>
            </p:nvSpPr>
            <p:spPr>
              <a:xfrm>
                <a:off x="746" y="7256"/>
                <a:ext cx="18685" cy="25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50" y="0"/>
                    </a:moveTo>
                    <a:lnTo>
                      <a:pt x="10058" y="5836"/>
                    </a:lnTo>
                    <a:lnTo>
                      <a:pt x="5756" y="11091"/>
                    </a:lnTo>
                    <a:lnTo>
                      <a:pt x="0" y="17397"/>
                    </a:lnTo>
                    <a:lnTo>
                      <a:pt x="0" y="21600"/>
                    </a:lnTo>
                    <a:lnTo>
                      <a:pt x="4316" y="19488"/>
                    </a:lnTo>
                    <a:lnTo>
                      <a:pt x="8641" y="19488"/>
                    </a:lnTo>
                    <a:lnTo>
                      <a:pt x="10058" y="18448"/>
                    </a:lnTo>
                    <a:lnTo>
                      <a:pt x="15844" y="18448"/>
                    </a:lnTo>
                    <a:lnTo>
                      <a:pt x="15844" y="14234"/>
                    </a:lnTo>
                    <a:lnTo>
                      <a:pt x="21600" y="14234"/>
                    </a:lnTo>
                    <a:lnTo>
                      <a:pt x="17269" y="8979"/>
                    </a:lnTo>
                    <a:lnTo>
                      <a:pt x="12350" y="0"/>
                    </a:lnTo>
                    <a:close/>
                  </a:path>
                </a:pathLst>
              </a:custGeom>
              <a:solidFill>
                <a:srgbClr val="147A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56" name="Shape"/>
              <p:cNvSpPr/>
              <p:nvPr/>
            </p:nvSpPr>
            <p:spPr>
              <a:xfrm>
                <a:off x="11834" y="20874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0"/>
                    </a:moveTo>
                    <a:lnTo>
                      <a:pt x="0" y="0"/>
                    </a:lnTo>
                    <a:lnTo>
                      <a:pt x="7162" y="4363"/>
                    </a:lnTo>
                    <a:lnTo>
                      <a:pt x="14400" y="13002"/>
                    </a:lnTo>
                    <a:lnTo>
                      <a:pt x="14400" y="21600"/>
                    </a:lnTo>
                    <a:lnTo>
                      <a:pt x="21600" y="13002"/>
                    </a:lnTo>
                    <a:lnTo>
                      <a:pt x="14400" y="8681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rgbClr val="147A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57" name="Triangle"/>
              <p:cNvSpPr/>
              <p:nvPr/>
            </p:nvSpPr>
            <p:spPr>
              <a:xfrm>
                <a:off x="4975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57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7A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61" name="object 536"/>
            <p:cNvGrpSpPr/>
            <p:nvPr/>
          </p:nvGrpSpPr>
          <p:grpSpPr>
            <a:xfrm>
              <a:off x="473175" y="195943"/>
              <a:ext cx="14566" cy="17689"/>
              <a:chOff x="0" y="0"/>
              <a:chExt cx="14565" cy="17688"/>
            </a:xfrm>
          </p:grpSpPr>
          <p:sp>
            <p:nvSpPr>
              <p:cNvPr id="1559" name="Shape"/>
              <p:cNvSpPr/>
              <p:nvPr/>
            </p:nvSpPr>
            <p:spPr>
              <a:xfrm>
                <a:off x="0" y="4984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73" y="0"/>
                    </a:moveTo>
                    <a:lnTo>
                      <a:pt x="5400" y="6173"/>
                    </a:lnTo>
                    <a:lnTo>
                      <a:pt x="0" y="6173"/>
                    </a:lnTo>
                    <a:lnTo>
                      <a:pt x="0" y="21600"/>
                    </a:lnTo>
                    <a:lnTo>
                      <a:pt x="5400" y="21600"/>
                    </a:lnTo>
                    <a:lnTo>
                      <a:pt x="5400" y="15427"/>
                    </a:lnTo>
                    <a:lnTo>
                      <a:pt x="10800" y="9257"/>
                    </a:lnTo>
                    <a:lnTo>
                      <a:pt x="21600" y="9257"/>
                    </a:lnTo>
                    <a:lnTo>
                      <a:pt x="21600" y="3086"/>
                    </a:lnTo>
                    <a:lnTo>
                      <a:pt x="8073" y="3086"/>
                    </a:lnTo>
                    <a:lnTo>
                      <a:pt x="8073" y="0"/>
                    </a:lnTo>
                    <a:close/>
                  </a:path>
                </a:pathLst>
              </a:custGeom>
              <a:solidFill>
                <a:srgbClr val="1349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0" name="Shape"/>
              <p:cNvSpPr/>
              <p:nvPr/>
            </p:nvSpPr>
            <p:spPr>
              <a:xfrm>
                <a:off x="1860" y="-1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977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349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62" name="object 537"/>
            <p:cNvSpPr/>
            <p:nvPr/>
          </p:nvSpPr>
          <p:spPr>
            <a:xfrm>
              <a:off x="466945" y="206529"/>
              <a:ext cx="12703" cy="12703"/>
            </a:xfrm>
            <a:prstGeom prst="rect">
              <a:avLst/>
            </a:prstGeom>
            <a:solidFill>
              <a:srgbClr val="2685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3" name="object 538"/>
            <p:cNvSpPr/>
            <p:nvPr/>
          </p:nvSpPr>
          <p:spPr>
            <a:xfrm>
              <a:off x="468198" y="19843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402"/>
                  </a:lnTo>
                  <a:lnTo>
                    <a:pt x="10796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EFE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67" name="object 540"/>
            <p:cNvGrpSpPr/>
            <p:nvPr/>
          </p:nvGrpSpPr>
          <p:grpSpPr>
            <a:xfrm>
              <a:off x="476286" y="225215"/>
              <a:ext cx="34385" cy="31280"/>
              <a:chOff x="0" y="0"/>
              <a:chExt cx="34384" cy="31279"/>
            </a:xfrm>
          </p:grpSpPr>
          <p:sp>
            <p:nvSpPr>
              <p:cNvPr id="1564" name="Shape"/>
              <p:cNvSpPr/>
              <p:nvPr/>
            </p:nvSpPr>
            <p:spPr>
              <a:xfrm>
                <a:off x="14452" y="8849"/>
                <a:ext cx="19932" cy="22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" y="0"/>
                    </a:moveTo>
                    <a:lnTo>
                      <a:pt x="0" y="13196"/>
                    </a:lnTo>
                    <a:lnTo>
                      <a:pt x="2685" y="14395"/>
                    </a:lnTo>
                    <a:lnTo>
                      <a:pt x="6746" y="14395"/>
                    </a:lnTo>
                    <a:lnTo>
                      <a:pt x="10793" y="16780"/>
                    </a:lnTo>
                    <a:lnTo>
                      <a:pt x="13506" y="17992"/>
                    </a:lnTo>
                    <a:lnTo>
                      <a:pt x="16190" y="20389"/>
                    </a:lnTo>
                    <a:lnTo>
                      <a:pt x="16190" y="21600"/>
                    </a:lnTo>
                    <a:lnTo>
                      <a:pt x="21600" y="21600"/>
                    </a:lnTo>
                    <a:lnTo>
                      <a:pt x="18902" y="17992"/>
                    </a:lnTo>
                    <a:lnTo>
                      <a:pt x="14854" y="15582"/>
                    </a:lnTo>
                    <a:lnTo>
                      <a:pt x="12142" y="11985"/>
                    </a:lnTo>
                    <a:lnTo>
                      <a:pt x="8108" y="719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2790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5" name="Shape"/>
              <p:cNvSpPr/>
              <p:nvPr/>
            </p:nvSpPr>
            <p:spPr>
              <a:xfrm>
                <a:off x="6233" y="62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4406"/>
                    </a:lnTo>
                    <a:lnTo>
                      <a:pt x="7233" y="14406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90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6" name="Shape"/>
              <p:cNvSpPr/>
              <p:nvPr/>
            </p:nvSpPr>
            <p:spPr>
              <a:xfrm>
                <a:off x="-1" y="-1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71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471" y="0"/>
                    </a:lnTo>
                    <a:close/>
                  </a:path>
                </a:pathLst>
              </a:custGeom>
              <a:solidFill>
                <a:srgbClr val="2790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68" name="object 541"/>
            <p:cNvSpPr/>
            <p:nvPr/>
          </p:nvSpPr>
          <p:spPr>
            <a:xfrm>
              <a:off x="489368" y="23705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9213"/>
                  </a:lnTo>
                  <a:lnTo>
                    <a:pt x="8099" y="15408"/>
                  </a:lnTo>
                  <a:lnTo>
                    <a:pt x="8099" y="21600"/>
                  </a:lnTo>
                  <a:lnTo>
                    <a:pt x="21600" y="21600"/>
                  </a:lnTo>
                  <a:lnTo>
                    <a:pt x="16228" y="15408"/>
                  </a:lnTo>
                  <a:lnTo>
                    <a:pt x="8099" y="12325"/>
                  </a:lnTo>
                  <a:lnTo>
                    <a:pt x="8099" y="9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86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71" name="object 542"/>
            <p:cNvGrpSpPr/>
            <p:nvPr/>
          </p:nvGrpSpPr>
          <p:grpSpPr>
            <a:xfrm>
              <a:off x="434682" y="285623"/>
              <a:ext cx="35636" cy="26917"/>
              <a:chOff x="0" y="0"/>
              <a:chExt cx="35635" cy="26916"/>
            </a:xfrm>
          </p:grpSpPr>
          <p:sp>
            <p:nvSpPr>
              <p:cNvPr id="1569" name="Shape"/>
              <p:cNvSpPr/>
              <p:nvPr/>
            </p:nvSpPr>
            <p:spPr>
              <a:xfrm>
                <a:off x="0" y="4483"/>
                <a:ext cx="30836" cy="22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31" y="0"/>
                    </a:moveTo>
                    <a:lnTo>
                      <a:pt x="11344" y="0"/>
                    </a:lnTo>
                    <a:lnTo>
                      <a:pt x="13968" y="1198"/>
                    </a:lnTo>
                    <a:lnTo>
                      <a:pt x="8728" y="5993"/>
                    </a:lnTo>
                    <a:lnTo>
                      <a:pt x="0" y="17991"/>
                    </a:lnTo>
                    <a:lnTo>
                      <a:pt x="0" y="21600"/>
                    </a:lnTo>
                    <a:lnTo>
                      <a:pt x="5482" y="20024"/>
                    </a:lnTo>
                    <a:lnTo>
                      <a:pt x="11126" y="16200"/>
                    </a:lnTo>
                    <a:lnTo>
                      <a:pt x="16442" y="11476"/>
                    </a:lnTo>
                    <a:lnTo>
                      <a:pt x="20944" y="7204"/>
                    </a:lnTo>
                    <a:lnTo>
                      <a:pt x="20944" y="4794"/>
                    </a:lnTo>
                    <a:lnTo>
                      <a:pt x="21600" y="3595"/>
                    </a:lnTo>
                    <a:lnTo>
                      <a:pt x="17456" y="3595"/>
                    </a:lnTo>
                    <a:lnTo>
                      <a:pt x="18334" y="2385"/>
                    </a:lnTo>
                    <a:lnTo>
                      <a:pt x="14831" y="2385"/>
                    </a:lnTo>
                    <a:lnTo>
                      <a:pt x="14831" y="0"/>
                    </a:lnTo>
                    <a:close/>
                  </a:path>
                </a:pathLst>
              </a:custGeom>
              <a:solidFill>
                <a:srgbClr val="6AAF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0" name="Shape"/>
              <p:cNvSpPr/>
              <p:nvPr/>
            </p:nvSpPr>
            <p:spPr>
              <a:xfrm>
                <a:off x="22931" y="0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406" y="7198"/>
                    </a:lnTo>
                    <a:lnTo>
                      <a:pt x="6162" y="14327"/>
                    </a:lnTo>
                    <a:lnTo>
                      <a:pt x="0" y="21600"/>
                    </a:lnTo>
                    <a:lnTo>
                      <a:pt x="1464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AAF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72" name="object 545"/>
            <p:cNvSpPr/>
            <p:nvPr/>
          </p:nvSpPr>
          <p:spPr>
            <a:xfrm>
              <a:off x="449516" y="28748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DA2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75" name="object 546"/>
            <p:cNvGrpSpPr/>
            <p:nvPr/>
          </p:nvGrpSpPr>
          <p:grpSpPr>
            <a:xfrm>
              <a:off x="445455" y="287484"/>
              <a:ext cx="14685" cy="15366"/>
              <a:chOff x="0" y="0"/>
              <a:chExt cx="14684" cy="15365"/>
            </a:xfrm>
          </p:grpSpPr>
          <p:sp>
            <p:nvSpPr>
              <p:cNvPr id="1573" name="Shape"/>
              <p:cNvSpPr/>
              <p:nvPr/>
            </p:nvSpPr>
            <p:spPr>
              <a:xfrm>
                <a:off x="-1" y="2660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9168"/>
                    </a:lnTo>
                    <a:lnTo>
                      <a:pt x="0" y="21600"/>
                    </a:lnTo>
                    <a:lnTo>
                      <a:pt x="14423" y="916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38E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4" name="Triangle"/>
              <p:cNvSpPr/>
              <p:nvPr/>
            </p:nvSpPr>
            <p:spPr>
              <a:xfrm>
                <a:off x="1978" y="-1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55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38E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580" name="object 547"/>
            <p:cNvGrpSpPr/>
            <p:nvPr/>
          </p:nvGrpSpPr>
          <p:grpSpPr>
            <a:xfrm>
              <a:off x="492486" y="343845"/>
              <a:ext cx="46836" cy="46038"/>
              <a:chOff x="0" y="0"/>
              <a:chExt cx="46835" cy="46037"/>
            </a:xfrm>
          </p:grpSpPr>
          <p:sp>
            <p:nvSpPr>
              <p:cNvPr id="1576" name="Shape"/>
              <p:cNvSpPr/>
              <p:nvPr/>
            </p:nvSpPr>
            <p:spPr>
              <a:xfrm>
                <a:off x="23158" y="33333"/>
                <a:ext cx="23678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27" y="0"/>
                    </a:moveTo>
                    <a:lnTo>
                      <a:pt x="0" y="0"/>
                    </a:lnTo>
                    <a:lnTo>
                      <a:pt x="2283" y="4297"/>
                    </a:lnTo>
                    <a:lnTo>
                      <a:pt x="5678" y="8639"/>
                    </a:lnTo>
                    <a:lnTo>
                      <a:pt x="7961" y="12938"/>
                    </a:lnTo>
                    <a:lnTo>
                      <a:pt x="10221" y="15097"/>
                    </a:lnTo>
                    <a:lnTo>
                      <a:pt x="15922" y="21600"/>
                    </a:lnTo>
                    <a:lnTo>
                      <a:pt x="19317" y="21600"/>
                    </a:lnTo>
                    <a:lnTo>
                      <a:pt x="21600" y="17258"/>
                    </a:lnTo>
                    <a:lnTo>
                      <a:pt x="19317" y="12938"/>
                    </a:lnTo>
                    <a:lnTo>
                      <a:pt x="19317" y="10800"/>
                    </a:lnTo>
                    <a:lnTo>
                      <a:pt x="17427" y="0"/>
                    </a:lnTo>
                    <a:close/>
                  </a:path>
                </a:pathLst>
              </a:custGeom>
              <a:solidFill>
                <a:srgbClr val="238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7" name="Shape"/>
              <p:cNvSpPr/>
              <p:nvPr/>
            </p:nvSpPr>
            <p:spPr>
              <a:xfrm>
                <a:off x="8209" y="25979"/>
                <a:ext cx="34052" cy="16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80" y="0"/>
                    </a:moveTo>
                    <a:lnTo>
                      <a:pt x="0" y="0"/>
                    </a:lnTo>
                    <a:lnTo>
                      <a:pt x="790" y="3307"/>
                    </a:lnTo>
                    <a:lnTo>
                      <a:pt x="2377" y="6647"/>
                    </a:lnTo>
                    <a:lnTo>
                      <a:pt x="2377" y="9987"/>
                    </a:lnTo>
                    <a:lnTo>
                      <a:pt x="4746" y="13292"/>
                    </a:lnTo>
                    <a:lnTo>
                      <a:pt x="6325" y="16633"/>
                    </a:lnTo>
                    <a:lnTo>
                      <a:pt x="7896" y="18295"/>
                    </a:lnTo>
                    <a:lnTo>
                      <a:pt x="9483" y="21600"/>
                    </a:lnTo>
                    <a:lnTo>
                      <a:pt x="11070" y="21600"/>
                    </a:lnTo>
                    <a:lnTo>
                      <a:pt x="9483" y="16633"/>
                    </a:lnTo>
                    <a:lnTo>
                      <a:pt x="9483" y="9987"/>
                    </a:lnTo>
                    <a:lnTo>
                      <a:pt x="21600" y="9987"/>
                    </a:lnTo>
                    <a:lnTo>
                      <a:pt x="21335" y="8309"/>
                    </a:lnTo>
                    <a:lnTo>
                      <a:pt x="18180" y="0"/>
                    </a:lnTo>
                    <a:close/>
                  </a:path>
                </a:pathLst>
              </a:custGeom>
              <a:solidFill>
                <a:srgbClr val="238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8" name="Shape"/>
              <p:cNvSpPr/>
              <p:nvPr/>
            </p:nvSpPr>
            <p:spPr>
              <a:xfrm>
                <a:off x="4477" y="6658"/>
                <a:ext cx="32393" cy="31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8" y="0"/>
                    </a:moveTo>
                    <a:lnTo>
                      <a:pt x="0" y="1272"/>
                    </a:lnTo>
                    <a:lnTo>
                      <a:pt x="0" y="18216"/>
                    </a:lnTo>
                    <a:lnTo>
                      <a:pt x="838" y="19054"/>
                    </a:lnTo>
                    <a:lnTo>
                      <a:pt x="2489" y="21600"/>
                    </a:lnTo>
                    <a:lnTo>
                      <a:pt x="2489" y="13132"/>
                    </a:lnTo>
                    <a:lnTo>
                      <a:pt x="21600" y="13132"/>
                    </a:lnTo>
                    <a:lnTo>
                      <a:pt x="18276" y="8894"/>
                    </a:lnTo>
                    <a:lnTo>
                      <a:pt x="17451" y="8056"/>
                    </a:lnTo>
                    <a:lnTo>
                      <a:pt x="6639" y="8056"/>
                    </a:lnTo>
                    <a:lnTo>
                      <a:pt x="4988" y="4655"/>
                    </a:lnTo>
                    <a:lnTo>
                      <a:pt x="3320" y="2126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238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9" name="Triangle"/>
              <p:cNvSpPr/>
              <p:nvPr/>
            </p:nvSpPr>
            <p:spPr>
              <a:xfrm>
                <a:off x="0" y="-1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7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8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81" name="object 550"/>
            <p:cNvSpPr/>
            <p:nvPr/>
          </p:nvSpPr>
          <p:spPr>
            <a:xfrm>
              <a:off x="503072" y="35849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77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974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84" name="object 551"/>
            <p:cNvGrpSpPr/>
            <p:nvPr/>
          </p:nvGrpSpPr>
          <p:grpSpPr>
            <a:xfrm>
              <a:off x="513047" y="362852"/>
              <a:ext cx="15195" cy="16446"/>
              <a:chOff x="0" y="0"/>
              <a:chExt cx="15194" cy="16445"/>
            </a:xfrm>
          </p:grpSpPr>
          <p:sp>
            <p:nvSpPr>
              <p:cNvPr id="1582" name="Triangle"/>
              <p:cNvSpPr/>
              <p:nvPr/>
            </p:nvSpPr>
            <p:spPr>
              <a:xfrm>
                <a:off x="2489" y="3740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143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7A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3" name="Triangle"/>
              <p:cNvSpPr/>
              <p:nvPr/>
            </p:nvSpPr>
            <p:spPr>
              <a:xfrm>
                <a:off x="-1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223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7A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85" name="object 552"/>
            <p:cNvSpPr/>
            <p:nvPr/>
          </p:nvSpPr>
          <p:spPr>
            <a:xfrm>
              <a:off x="506805" y="37529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0"/>
                  </a:lnTo>
                  <a:lnTo>
                    <a:pt x="14400" y="17324"/>
                  </a:lnTo>
                  <a:lnTo>
                    <a:pt x="21600" y="21600"/>
                  </a:lnTo>
                  <a:lnTo>
                    <a:pt x="14400" y="1300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CDAD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90" name="object 553"/>
            <p:cNvGrpSpPr/>
            <p:nvPr/>
          </p:nvGrpSpPr>
          <p:grpSpPr>
            <a:xfrm>
              <a:off x="437171" y="230316"/>
              <a:ext cx="53573" cy="52443"/>
              <a:chOff x="0" y="0"/>
              <a:chExt cx="53572" cy="52442"/>
            </a:xfrm>
          </p:grpSpPr>
          <p:sp>
            <p:nvSpPr>
              <p:cNvPr id="1586" name="Shape"/>
              <p:cNvSpPr/>
              <p:nvPr/>
            </p:nvSpPr>
            <p:spPr>
              <a:xfrm>
                <a:off x="36626" y="39738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258" y="5398"/>
                    </a:lnTo>
                    <a:lnTo>
                      <a:pt x="6141" y="21600"/>
                    </a:lnTo>
                    <a:lnTo>
                      <a:pt x="9258" y="21600"/>
                    </a:lnTo>
                    <a:lnTo>
                      <a:pt x="21600" y="162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A9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7" name="Shape"/>
              <p:cNvSpPr/>
              <p:nvPr/>
            </p:nvSpPr>
            <p:spPr>
              <a:xfrm>
                <a:off x="22427" y="35382"/>
                <a:ext cx="3114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726" y="21600"/>
                    </a:lnTo>
                    <a:lnTo>
                      <a:pt x="6915" y="15429"/>
                    </a:lnTo>
                    <a:lnTo>
                      <a:pt x="17274" y="15429"/>
                    </a:lnTo>
                    <a:lnTo>
                      <a:pt x="17274" y="9226"/>
                    </a:lnTo>
                    <a:lnTo>
                      <a:pt x="21600" y="922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A9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8" name="Shape"/>
              <p:cNvSpPr/>
              <p:nvPr/>
            </p:nvSpPr>
            <p:spPr>
              <a:xfrm>
                <a:off x="-1" y="-1"/>
                <a:ext cx="48581" cy="39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73" y="0"/>
                    </a:moveTo>
                    <a:lnTo>
                      <a:pt x="14953" y="1355"/>
                    </a:lnTo>
                    <a:lnTo>
                      <a:pt x="13293" y="1355"/>
                    </a:lnTo>
                    <a:lnTo>
                      <a:pt x="12186" y="2697"/>
                    </a:lnTo>
                    <a:lnTo>
                      <a:pt x="10526" y="4053"/>
                    </a:lnTo>
                    <a:lnTo>
                      <a:pt x="9419" y="5401"/>
                    </a:lnTo>
                    <a:lnTo>
                      <a:pt x="7759" y="6744"/>
                    </a:lnTo>
                    <a:lnTo>
                      <a:pt x="6646" y="8099"/>
                    </a:lnTo>
                    <a:lnTo>
                      <a:pt x="1112" y="13501"/>
                    </a:lnTo>
                    <a:lnTo>
                      <a:pt x="1112" y="15524"/>
                    </a:lnTo>
                    <a:lnTo>
                      <a:pt x="4992" y="15524"/>
                    </a:lnTo>
                    <a:lnTo>
                      <a:pt x="2772" y="18221"/>
                    </a:lnTo>
                    <a:lnTo>
                      <a:pt x="1112" y="19570"/>
                    </a:lnTo>
                    <a:lnTo>
                      <a:pt x="0" y="21600"/>
                    </a:lnTo>
                    <a:lnTo>
                      <a:pt x="2772" y="20251"/>
                    </a:lnTo>
                    <a:lnTo>
                      <a:pt x="4992" y="19570"/>
                    </a:lnTo>
                    <a:lnTo>
                      <a:pt x="7206" y="17554"/>
                    </a:lnTo>
                    <a:lnTo>
                      <a:pt x="7206" y="16873"/>
                    </a:lnTo>
                    <a:lnTo>
                      <a:pt x="21600" y="16873"/>
                    </a:lnTo>
                    <a:lnTo>
                      <a:pt x="21600" y="10796"/>
                    </a:lnTo>
                    <a:lnTo>
                      <a:pt x="20499" y="10129"/>
                    </a:lnTo>
                    <a:lnTo>
                      <a:pt x="20499" y="3372"/>
                    </a:lnTo>
                    <a:lnTo>
                      <a:pt x="17173" y="3372"/>
                    </a:lnTo>
                    <a:lnTo>
                      <a:pt x="17173" y="0"/>
                    </a:lnTo>
                    <a:close/>
                  </a:path>
                </a:pathLst>
              </a:custGeom>
              <a:solidFill>
                <a:srgbClr val="2A9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9" name="Shape"/>
              <p:cNvSpPr/>
              <p:nvPr/>
            </p:nvSpPr>
            <p:spPr>
              <a:xfrm>
                <a:off x="16204" y="29153"/>
                <a:ext cx="3736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1" y="0"/>
                    </a:moveTo>
                    <a:lnTo>
                      <a:pt x="1431" y="0"/>
                    </a:lnTo>
                    <a:lnTo>
                      <a:pt x="0" y="3112"/>
                    </a:lnTo>
                    <a:lnTo>
                      <a:pt x="0" y="21600"/>
                    </a:lnTo>
                    <a:lnTo>
                      <a:pt x="1431" y="15438"/>
                    </a:lnTo>
                    <a:lnTo>
                      <a:pt x="21600" y="15438"/>
                    </a:lnTo>
                    <a:lnTo>
                      <a:pt x="21600" y="12324"/>
                    </a:lnTo>
                    <a:lnTo>
                      <a:pt x="20161" y="6162"/>
                    </a:lnTo>
                    <a:lnTo>
                      <a:pt x="20161" y="0"/>
                    </a:lnTo>
                    <a:close/>
                  </a:path>
                </a:pathLst>
              </a:custGeom>
              <a:solidFill>
                <a:srgbClr val="2A9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91" name="object 556"/>
            <p:cNvSpPr/>
            <p:nvPr/>
          </p:nvSpPr>
          <p:spPr>
            <a:xfrm>
              <a:off x="475671" y="23019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4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0744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2282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2" name="object 557"/>
            <p:cNvSpPr/>
            <p:nvPr/>
          </p:nvSpPr>
          <p:spPr>
            <a:xfrm>
              <a:off x="457605" y="23954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B1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3" name="object 559"/>
            <p:cNvSpPr/>
            <p:nvPr/>
          </p:nvSpPr>
          <p:spPr>
            <a:xfrm>
              <a:off x="457605" y="25946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8E1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96" name="object 560"/>
            <p:cNvGrpSpPr/>
            <p:nvPr/>
          </p:nvGrpSpPr>
          <p:grpSpPr>
            <a:xfrm>
              <a:off x="453243" y="253252"/>
              <a:ext cx="13324" cy="15807"/>
              <a:chOff x="0" y="0"/>
              <a:chExt cx="13323" cy="15806"/>
            </a:xfrm>
          </p:grpSpPr>
          <p:sp>
            <p:nvSpPr>
              <p:cNvPr id="1594" name="Triangle"/>
              <p:cNvSpPr/>
              <p:nvPr/>
            </p:nvSpPr>
            <p:spPr>
              <a:xfrm>
                <a:off x="-1" y="3101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87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E6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5" name="Shape"/>
              <p:cNvSpPr/>
              <p:nvPr/>
            </p:nvSpPr>
            <p:spPr>
              <a:xfrm>
                <a:off x="619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996" y="4231"/>
                    </a:lnTo>
                    <a:lnTo>
                      <a:pt x="8670" y="12916"/>
                    </a:lnTo>
                    <a:lnTo>
                      <a:pt x="0" y="17258"/>
                    </a:lnTo>
                    <a:lnTo>
                      <a:pt x="4344" y="21600"/>
                    </a:lnTo>
                    <a:lnTo>
                      <a:pt x="4344" y="17258"/>
                    </a:lnTo>
                    <a:lnTo>
                      <a:pt x="12951" y="17258"/>
                    </a:lnTo>
                    <a:lnTo>
                      <a:pt x="21600" y="859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E6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97" name="object 561"/>
            <p:cNvSpPr/>
            <p:nvPr/>
          </p:nvSpPr>
          <p:spPr>
            <a:xfrm>
              <a:off x="470681" y="238913"/>
              <a:ext cx="12703" cy="12703"/>
            </a:xfrm>
            <a:prstGeom prst="rect">
              <a:avLst/>
            </a:prstGeom>
            <a:solidFill>
              <a:srgbClr val="57A1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8" name="Shape"/>
            <p:cNvSpPr/>
            <p:nvPr/>
          </p:nvSpPr>
          <p:spPr>
            <a:xfrm>
              <a:off x="444651" y="243898"/>
              <a:ext cx="21175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29" y="0"/>
                  </a:moveTo>
                  <a:lnTo>
                    <a:pt x="2540" y="16207"/>
                  </a:lnTo>
                  <a:lnTo>
                    <a:pt x="0" y="16207"/>
                  </a:lnTo>
                  <a:lnTo>
                    <a:pt x="0" y="21600"/>
                  </a:lnTo>
                  <a:lnTo>
                    <a:pt x="12698" y="21600"/>
                  </a:lnTo>
                  <a:lnTo>
                    <a:pt x="16521" y="18902"/>
                  </a:lnTo>
                  <a:lnTo>
                    <a:pt x="21600" y="16207"/>
                  </a:lnTo>
                  <a:lnTo>
                    <a:pt x="21600" y="5419"/>
                  </a:lnTo>
                  <a:lnTo>
                    <a:pt x="15251" y="541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60AE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9" name="object 565"/>
            <p:cNvSpPr/>
            <p:nvPr/>
          </p:nvSpPr>
          <p:spPr>
            <a:xfrm>
              <a:off x="456983" y="24078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B9B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0" name="object 566"/>
            <p:cNvSpPr/>
            <p:nvPr/>
          </p:nvSpPr>
          <p:spPr>
            <a:xfrm>
              <a:off x="449516" y="24452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44" y="0"/>
                  </a:lnTo>
                  <a:lnTo>
                    <a:pt x="0" y="7123"/>
                  </a:lnTo>
                  <a:lnTo>
                    <a:pt x="0" y="21600"/>
                  </a:lnTo>
                  <a:lnTo>
                    <a:pt x="10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CA0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05" name="object 567"/>
            <p:cNvGrpSpPr/>
            <p:nvPr/>
          </p:nvGrpSpPr>
          <p:grpSpPr>
            <a:xfrm>
              <a:off x="452118" y="245149"/>
              <a:ext cx="31267" cy="37610"/>
              <a:chOff x="0" y="0"/>
              <a:chExt cx="31266" cy="37609"/>
            </a:xfrm>
          </p:grpSpPr>
          <p:sp>
            <p:nvSpPr>
              <p:cNvPr id="1601" name="Shape"/>
              <p:cNvSpPr/>
              <p:nvPr/>
            </p:nvSpPr>
            <p:spPr>
              <a:xfrm>
                <a:off x="14210" y="24905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226" y="5398"/>
                    </a:lnTo>
                    <a:lnTo>
                      <a:pt x="6139" y="21600"/>
                    </a:lnTo>
                    <a:lnTo>
                      <a:pt x="9226" y="21600"/>
                    </a:lnTo>
                    <a:lnTo>
                      <a:pt x="21600" y="162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2" name="Shape"/>
              <p:cNvSpPr/>
              <p:nvPr/>
            </p:nvSpPr>
            <p:spPr>
              <a:xfrm>
                <a:off x="-1" y="5092"/>
                <a:ext cx="31159" cy="26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3" y="0"/>
                    </a:moveTo>
                    <a:lnTo>
                      <a:pt x="1734" y="4121"/>
                    </a:lnTo>
                    <a:lnTo>
                      <a:pt x="0" y="7204"/>
                    </a:lnTo>
                    <a:lnTo>
                      <a:pt x="0" y="21600"/>
                    </a:lnTo>
                    <a:lnTo>
                      <a:pt x="1734" y="21600"/>
                    </a:lnTo>
                    <a:lnTo>
                      <a:pt x="6912" y="19545"/>
                    </a:lnTo>
                    <a:lnTo>
                      <a:pt x="17276" y="19545"/>
                    </a:lnTo>
                    <a:lnTo>
                      <a:pt x="17276" y="17479"/>
                    </a:lnTo>
                    <a:lnTo>
                      <a:pt x="21600" y="17479"/>
                    </a:lnTo>
                    <a:lnTo>
                      <a:pt x="21600" y="13369"/>
                    </a:lnTo>
                    <a:lnTo>
                      <a:pt x="19865" y="11314"/>
                    </a:lnTo>
                    <a:lnTo>
                      <a:pt x="19865" y="9259"/>
                    </a:lnTo>
                    <a:lnTo>
                      <a:pt x="18130" y="9259"/>
                    </a:lnTo>
                    <a:lnTo>
                      <a:pt x="18130" y="5159"/>
                    </a:lnTo>
                    <a:lnTo>
                      <a:pt x="16413" y="5159"/>
                    </a:lnTo>
                    <a:lnTo>
                      <a:pt x="16413" y="4121"/>
                    </a:lnTo>
                    <a:lnTo>
                      <a:pt x="4323" y="4121"/>
                    </a:lnTo>
                    <a:lnTo>
                      <a:pt x="4323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3" name="Shape"/>
              <p:cNvSpPr/>
              <p:nvPr/>
            </p:nvSpPr>
            <p:spPr>
              <a:xfrm>
                <a:off x="18561" y="1250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5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4" name="Shape"/>
              <p:cNvSpPr/>
              <p:nvPr/>
            </p:nvSpPr>
            <p:spPr>
              <a:xfrm>
                <a:off x="6234" y="-1"/>
                <a:ext cx="1744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083" y="0"/>
                    </a:lnTo>
                    <a:lnTo>
                      <a:pt x="3083" y="7162"/>
                    </a:lnTo>
                    <a:lnTo>
                      <a:pt x="0" y="1800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06" name="object 574"/>
            <p:cNvSpPr/>
            <p:nvPr/>
          </p:nvSpPr>
          <p:spPr>
            <a:xfrm>
              <a:off x="474421" y="24638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7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7" name="object 575"/>
            <p:cNvSpPr/>
            <p:nvPr/>
          </p:nvSpPr>
          <p:spPr>
            <a:xfrm>
              <a:off x="480650" y="24327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37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59D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8" name="object 576"/>
            <p:cNvSpPr/>
            <p:nvPr/>
          </p:nvSpPr>
          <p:spPr>
            <a:xfrm>
              <a:off x="471931" y="24327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83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10683" y="0"/>
                  </a:lnTo>
                  <a:close/>
                </a:path>
              </a:pathLst>
            </a:custGeom>
            <a:solidFill>
              <a:srgbClr val="4CA0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9" name="object 577"/>
            <p:cNvSpPr/>
            <p:nvPr/>
          </p:nvSpPr>
          <p:spPr>
            <a:xfrm>
              <a:off x="480650" y="24701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44" y="0"/>
                  </a:lnTo>
                  <a:lnTo>
                    <a:pt x="0" y="7248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BA6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0" name="object 578"/>
            <p:cNvSpPr/>
            <p:nvPr/>
          </p:nvSpPr>
          <p:spPr>
            <a:xfrm>
              <a:off x="481894" y="24949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221"/>
                  </a:lnTo>
                  <a:lnTo>
                    <a:pt x="21600" y="21600"/>
                  </a:lnTo>
                  <a:lnTo>
                    <a:pt x="21600" y="14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9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14" name="object 579"/>
            <p:cNvGrpSpPr/>
            <p:nvPr/>
          </p:nvGrpSpPr>
          <p:grpSpPr>
            <a:xfrm>
              <a:off x="458355" y="256491"/>
              <a:ext cx="31145" cy="26268"/>
              <a:chOff x="0" y="0"/>
              <a:chExt cx="31144" cy="26267"/>
            </a:xfrm>
          </p:grpSpPr>
          <p:sp>
            <p:nvSpPr>
              <p:cNvPr id="1611" name="Shape"/>
              <p:cNvSpPr/>
              <p:nvPr/>
            </p:nvSpPr>
            <p:spPr>
              <a:xfrm>
                <a:off x="14204" y="13563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212" y="5402"/>
                    </a:lnTo>
                    <a:lnTo>
                      <a:pt x="6162" y="21600"/>
                    </a:lnTo>
                    <a:lnTo>
                      <a:pt x="9212" y="21600"/>
                    </a:lnTo>
                    <a:lnTo>
                      <a:pt x="21600" y="162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43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2" name="Shape"/>
              <p:cNvSpPr/>
              <p:nvPr/>
            </p:nvSpPr>
            <p:spPr>
              <a:xfrm>
                <a:off x="0" y="9207"/>
                <a:ext cx="2492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95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58" y="21600"/>
                    </a:lnTo>
                    <a:lnTo>
                      <a:pt x="8642" y="15429"/>
                    </a:lnTo>
                    <a:lnTo>
                      <a:pt x="21600" y="15429"/>
                    </a:lnTo>
                    <a:lnTo>
                      <a:pt x="21600" y="9226"/>
                    </a:lnTo>
                    <a:lnTo>
                      <a:pt x="5395" y="9226"/>
                    </a:lnTo>
                    <a:lnTo>
                      <a:pt x="5395" y="0"/>
                    </a:lnTo>
                    <a:close/>
                  </a:path>
                </a:pathLst>
              </a:custGeom>
              <a:solidFill>
                <a:srgbClr val="1143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3" name="Shape"/>
              <p:cNvSpPr/>
              <p:nvPr/>
            </p:nvSpPr>
            <p:spPr>
              <a:xfrm>
                <a:off x="9968" y="-1"/>
                <a:ext cx="21177" cy="14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49" y="0"/>
                    </a:moveTo>
                    <a:lnTo>
                      <a:pt x="5079" y="538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17"/>
                    </a:lnTo>
                    <a:lnTo>
                      <a:pt x="13968" y="19817"/>
                    </a:lnTo>
                    <a:lnTo>
                      <a:pt x="10146" y="16214"/>
                    </a:lnTo>
                    <a:lnTo>
                      <a:pt x="6349" y="10790"/>
                    </a:lnTo>
                    <a:lnTo>
                      <a:pt x="6349" y="0"/>
                    </a:lnTo>
                    <a:close/>
                  </a:path>
                </a:pathLst>
              </a:custGeom>
              <a:solidFill>
                <a:srgbClr val="1143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21" name="object 580"/>
            <p:cNvGrpSpPr/>
            <p:nvPr/>
          </p:nvGrpSpPr>
          <p:grpSpPr>
            <a:xfrm>
              <a:off x="455853" y="268802"/>
              <a:ext cx="69766" cy="42481"/>
              <a:chOff x="0" y="0"/>
              <a:chExt cx="69765" cy="42480"/>
            </a:xfrm>
          </p:grpSpPr>
          <p:sp>
            <p:nvSpPr>
              <p:cNvPr id="1615" name="Shape"/>
              <p:cNvSpPr/>
              <p:nvPr/>
            </p:nvSpPr>
            <p:spPr>
              <a:xfrm>
                <a:off x="12471" y="20059"/>
                <a:ext cx="48568" cy="22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84" y="0"/>
                    </a:moveTo>
                    <a:lnTo>
                      <a:pt x="1655" y="0"/>
                    </a:lnTo>
                    <a:lnTo>
                      <a:pt x="0" y="4798"/>
                    </a:lnTo>
                    <a:lnTo>
                      <a:pt x="0" y="7196"/>
                    </a:lnTo>
                    <a:lnTo>
                      <a:pt x="1101" y="8407"/>
                    </a:lnTo>
                    <a:lnTo>
                      <a:pt x="1101" y="10794"/>
                    </a:lnTo>
                    <a:lnTo>
                      <a:pt x="2214" y="13205"/>
                    </a:lnTo>
                    <a:lnTo>
                      <a:pt x="2768" y="15604"/>
                    </a:lnTo>
                    <a:lnTo>
                      <a:pt x="4982" y="20400"/>
                    </a:lnTo>
                    <a:lnTo>
                      <a:pt x="6648" y="21600"/>
                    </a:lnTo>
                    <a:lnTo>
                      <a:pt x="8303" y="17989"/>
                    </a:lnTo>
                    <a:lnTo>
                      <a:pt x="9969" y="14404"/>
                    </a:lnTo>
                    <a:lnTo>
                      <a:pt x="12184" y="4798"/>
                    </a:lnTo>
                    <a:lnTo>
                      <a:pt x="21600" y="4798"/>
                    </a:lnTo>
                    <a:lnTo>
                      <a:pt x="19384" y="0"/>
                    </a:lnTo>
                    <a:close/>
                  </a:path>
                </a:pathLst>
              </a:custGeom>
              <a:solidFill>
                <a:srgbClr val="2786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6" name="Shape"/>
              <p:cNvSpPr/>
              <p:nvPr/>
            </p:nvSpPr>
            <p:spPr>
              <a:xfrm>
                <a:off x="39865" y="25040"/>
                <a:ext cx="23422" cy="14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27" y="0"/>
                    </a:moveTo>
                    <a:lnTo>
                      <a:pt x="0" y="0"/>
                    </a:lnTo>
                    <a:lnTo>
                      <a:pt x="4591" y="10790"/>
                    </a:lnTo>
                    <a:lnTo>
                      <a:pt x="8047" y="16204"/>
                    </a:lnTo>
                    <a:lnTo>
                      <a:pt x="12639" y="21600"/>
                    </a:lnTo>
                    <a:lnTo>
                      <a:pt x="12639" y="14405"/>
                    </a:lnTo>
                    <a:lnTo>
                      <a:pt x="10331" y="12608"/>
                    </a:lnTo>
                    <a:lnTo>
                      <a:pt x="10331" y="5413"/>
                    </a:lnTo>
                    <a:lnTo>
                      <a:pt x="21600" y="5413"/>
                    </a:lnTo>
                    <a:lnTo>
                      <a:pt x="19527" y="0"/>
                    </a:lnTo>
                    <a:close/>
                  </a:path>
                </a:pathLst>
              </a:custGeom>
              <a:solidFill>
                <a:srgbClr val="2786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7" name="Shape"/>
              <p:cNvSpPr/>
              <p:nvPr/>
            </p:nvSpPr>
            <p:spPr>
              <a:xfrm>
                <a:off x="51066" y="26792"/>
                <a:ext cx="1870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17" y="0"/>
                    </a:moveTo>
                    <a:lnTo>
                      <a:pt x="0" y="0"/>
                    </a:lnTo>
                    <a:lnTo>
                      <a:pt x="7190" y="6141"/>
                    </a:lnTo>
                    <a:lnTo>
                      <a:pt x="11519" y="15429"/>
                    </a:lnTo>
                    <a:lnTo>
                      <a:pt x="18723" y="21600"/>
                    </a:lnTo>
                    <a:lnTo>
                      <a:pt x="18723" y="15429"/>
                    </a:lnTo>
                    <a:lnTo>
                      <a:pt x="21600" y="15429"/>
                    </a:lnTo>
                    <a:lnTo>
                      <a:pt x="15833" y="6141"/>
                    </a:lnTo>
                    <a:lnTo>
                      <a:pt x="14117" y="0"/>
                    </a:lnTo>
                    <a:close/>
                  </a:path>
                </a:pathLst>
              </a:custGeom>
              <a:solidFill>
                <a:srgbClr val="2786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8" name="Shape"/>
              <p:cNvSpPr/>
              <p:nvPr/>
            </p:nvSpPr>
            <p:spPr>
              <a:xfrm>
                <a:off x="4241" y="15570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952" y="0"/>
                    </a:lnTo>
                    <a:lnTo>
                      <a:pt x="0" y="21600"/>
                    </a:lnTo>
                    <a:lnTo>
                      <a:pt x="8648" y="144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786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9" name="Shape"/>
              <p:cNvSpPr/>
              <p:nvPr/>
            </p:nvSpPr>
            <p:spPr>
              <a:xfrm>
                <a:off x="-1" y="3867"/>
                <a:ext cx="56057" cy="18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06" y="0"/>
                    </a:moveTo>
                    <a:lnTo>
                      <a:pt x="964" y="11526"/>
                    </a:lnTo>
                    <a:lnTo>
                      <a:pt x="0" y="17283"/>
                    </a:lnTo>
                    <a:lnTo>
                      <a:pt x="1444" y="17283"/>
                    </a:lnTo>
                    <a:lnTo>
                      <a:pt x="1444" y="21600"/>
                    </a:lnTo>
                    <a:lnTo>
                      <a:pt x="2403" y="21600"/>
                    </a:lnTo>
                    <a:lnTo>
                      <a:pt x="4321" y="18721"/>
                    </a:lnTo>
                    <a:lnTo>
                      <a:pt x="21600" y="18721"/>
                    </a:lnTo>
                    <a:lnTo>
                      <a:pt x="17755" y="7195"/>
                    </a:lnTo>
                    <a:lnTo>
                      <a:pt x="11520" y="7195"/>
                    </a:lnTo>
                    <a:lnTo>
                      <a:pt x="10082" y="5771"/>
                    </a:lnTo>
                    <a:lnTo>
                      <a:pt x="10082" y="2878"/>
                    </a:lnTo>
                    <a:lnTo>
                      <a:pt x="4806" y="2878"/>
                    </a:lnTo>
                    <a:lnTo>
                      <a:pt x="4806" y="0"/>
                    </a:lnTo>
                    <a:close/>
                  </a:path>
                </a:pathLst>
              </a:custGeom>
              <a:solidFill>
                <a:srgbClr val="2786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0" name="Shape"/>
              <p:cNvSpPr/>
              <p:nvPr/>
            </p:nvSpPr>
            <p:spPr>
              <a:xfrm>
                <a:off x="34131" y="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12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220" y="18042"/>
                    </a:lnTo>
                    <a:lnTo>
                      <a:pt x="12012" y="0"/>
                    </a:lnTo>
                    <a:close/>
                  </a:path>
                </a:pathLst>
              </a:custGeom>
              <a:solidFill>
                <a:srgbClr val="2786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22" name="object 581"/>
            <p:cNvSpPr/>
            <p:nvPr/>
          </p:nvSpPr>
          <p:spPr>
            <a:xfrm>
              <a:off x="500576" y="288735"/>
              <a:ext cx="12703" cy="12703"/>
            </a:xfrm>
            <a:prstGeom prst="rect">
              <a:avLst/>
            </a:prstGeom>
            <a:solidFill>
              <a:srgbClr val="0B55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23" name="object 584"/>
            <p:cNvSpPr/>
            <p:nvPr/>
          </p:nvSpPr>
          <p:spPr>
            <a:xfrm>
              <a:off x="456983" y="29123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683" y="10856"/>
                  </a:lnTo>
                  <a:lnTo>
                    <a:pt x="0" y="1085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6A6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28" name="object 585"/>
            <p:cNvGrpSpPr/>
            <p:nvPr/>
          </p:nvGrpSpPr>
          <p:grpSpPr>
            <a:xfrm>
              <a:off x="496218" y="278772"/>
              <a:ext cx="18928" cy="22047"/>
              <a:chOff x="0" y="0"/>
              <a:chExt cx="18927" cy="22046"/>
            </a:xfrm>
          </p:grpSpPr>
          <p:sp>
            <p:nvSpPr>
              <p:cNvPr id="1624" name="Triangle"/>
              <p:cNvSpPr/>
              <p:nvPr/>
            </p:nvSpPr>
            <p:spPr>
              <a:xfrm>
                <a:off x="-1" y="934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197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5" name="Triangle"/>
              <p:cNvSpPr/>
              <p:nvPr/>
            </p:nvSpPr>
            <p:spPr>
              <a:xfrm>
                <a:off x="-1" y="4978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1082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197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6" name="Shape"/>
              <p:cNvSpPr/>
              <p:nvPr/>
            </p:nvSpPr>
            <p:spPr>
              <a:xfrm>
                <a:off x="1238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88"/>
                    </a:moveTo>
                    <a:lnTo>
                      <a:pt x="13002" y="5412"/>
                    </a:lnTo>
                    <a:lnTo>
                      <a:pt x="13002" y="0"/>
                    </a:lnTo>
                    <a:lnTo>
                      <a:pt x="0" y="0"/>
                    </a:lnTo>
                    <a:lnTo>
                      <a:pt x="13002" y="10772"/>
                    </a:lnTo>
                    <a:lnTo>
                      <a:pt x="21600" y="21600"/>
                    </a:lnTo>
                    <a:lnTo>
                      <a:pt x="21600" y="16188"/>
                    </a:lnTo>
                    <a:close/>
                  </a:path>
                </a:pathLst>
              </a:custGeom>
              <a:solidFill>
                <a:srgbClr val="5197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27" name="Shape"/>
              <p:cNvSpPr/>
              <p:nvPr/>
            </p:nvSpPr>
            <p:spPr>
              <a:xfrm>
                <a:off x="6222" y="4972"/>
                <a:ext cx="1270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248" y="5457"/>
                    </a:lnTo>
                    <a:lnTo>
                      <a:pt x="0" y="0"/>
                    </a:lnTo>
                    <a:lnTo>
                      <a:pt x="0" y="545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197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29" name="object 587"/>
            <p:cNvSpPr/>
            <p:nvPr/>
          </p:nvSpPr>
          <p:spPr>
            <a:xfrm>
              <a:off x="498709" y="28624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64" y="0"/>
                  </a:moveTo>
                  <a:lnTo>
                    <a:pt x="0" y="0"/>
                  </a:lnTo>
                  <a:lnTo>
                    <a:pt x="4355" y="10744"/>
                  </a:lnTo>
                  <a:lnTo>
                    <a:pt x="21600" y="21600"/>
                  </a:lnTo>
                  <a:lnTo>
                    <a:pt x="21600" y="16198"/>
                  </a:lnTo>
                  <a:lnTo>
                    <a:pt x="8664" y="0"/>
                  </a:lnTo>
                  <a:close/>
                </a:path>
              </a:pathLst>
            </a:custGeom>
            <a:solidFill>
              <a:srgbClr val="4185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0" name="object 588"/>
            <p:cNvSpPr/>
            <p:nvPr/>
          </p:nvSpPr>
          <p:spPr>
            <a:xfrm>
              <a:off x="502443" y="28873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F9E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1" name="object 589"/>
            <p:cNvSpPr/>
            <p:nvPr/>
          </p:nvSpPr>
          <p:spPr>
            <a:xfrm>
              <a:off x="505675" y="294959"/>
              <a:ext cx="1619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9" y="0"/>
                  </a:moveTo>
                  <a:lnTo>
                    <a:pt x="0" y="2159"/>
                  </a:lnTo>
                  <a:lnTo>
                    <a:pt x="0" y="6501"/>
                  </a:lnTo>
                  <a:lnTo>
                    <a:pt x="8317" y="10800"/>
                  </a:lnTo>
                  <a:lnTo>
                    <a:pt x="13299" y="17301"/>
                  </a:lnTo>
                  <a:lnTo>
                    <a:pt x="21600" y="21600"/>
                  </a:lnTo>
                  <a:lnTo>
                    <a:pt x="21600" y="17301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rgbClr val="113F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2" name="Shape"/>
            <p:cNvSpPr/>
            <p:nvPr/>
          </p:nvSpPr>
          <p:spPr>
            <a:xfrm>
              <a:off x="468324" y="290106"/>
              <a:ext cx="16183" cy="2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6646" y="0"/>
                  </a:lnTo>
                  <a:lnTo>
                    <a:pt x="6646" y="2385"/>
                  </a:lnTo>
                  <a:lnTo>
                    <a:pt x="0" y="4794"/>
                  </a:lnTo>
                  <a:lnTo>
                    <a:pt x="0" y="10787"/>
                  </a:lnTo>
                  <a:lnTo>
                    <a:pt x="3306" y="13197"/>
                  </a:lnTo>
                  <a:lnTo>
                    <a:pt x="4968" y="15594"/>
                  </a:lnTo>
                  <a:lnTo>
                    <a:pt x="11631" y="20388"/>
                  </a:lnTo>
                  <a:lnTo>
                    <a:pt x="16616" y="21600"/>
                  </a:lnTo>
                  <a:lnTo>
                    <a:pt x="21600" y="17991"/>
                  </a:lnTo>
                  <a:lnTo>
                    <a:pt x="21600" y="5993"/>
                  </a:lnTo>
                  <a:lnTo>
                    <a:pt x="18277" y="5993"/>
                  </a:lnTo>
                  <a:lnTo>
                    <a:pt x="18277" y="1198"/>
                  </a:lnTo>
                  <a:lnTo>
                    <a:pt x="16616" y="1198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6AAF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3" name="object 595"/>
            <p:cNvSpPr/>
            <p:nvPr/>
          </p:nvSpPr>
          <p:spPr>
            <a:xfrm>
              <a:off x="465702" y="30243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9B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4" name="object 597"/>
            <p:cNvSpPr/>
            <p:nvPr/>
          </p:nvSpPr>
          <p:spPr>
            <a:xfrm>
              <a:off x="471932" y="30493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744"/>
                  </a:lnTo>
                  <a:lnTo>
                    <a:pt x="5398" y="10744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32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5" name="object 600"/>
            <p:cNvSpPr/>
            <p:nvPr/>
          </p:nvSpPr>
          <p:spPr>
            <a:xfrm>
              <a:off x="462584" y="292584"/>
              <a:ext cx="12703" cy="13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318" y="3939"/>
                  </a:lnTo>
                  <a:lnTo>
                    <a:pt x="4318" y="7879"/>
                  </a:lnTo>
                  <a:lnTo>
                    <a:pt x="0" y="7879"/>
                  </a:lnTo>
                  <a:lnTo>
                    <a:pt x="0" y="3939"/>
                  </a:lnTo>
                  <a:lnTo>
                    <a:pt x="0" y="9839"/>
                  </a:lnTo>
                  <a:lnTo>
                    <a:pt x="8681" y="13739"/>
                  </a:lnTo>
                  <a:lnTo>
                    <a:pt x="13002" y="17679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B1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6" name="object 601"/>
            <p:cNvSpPr/>
            <p:nvPr/>
          </p:nvSpPr>
          <p:spPr>
            <a:xfrm>
              <a:off x="408412" y="45750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2959"/>
                  </a:lnTo>
                  <a:lnTo>
                    <a:pt x="5303" y="12959"/>
                  </a:lnTo>
                  <a:lnTo>
                    <a:pt x="530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D9C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45" name="object 603"/>
            <p:cNvGrpSpPr/>
            <p:nvPr/>
          </p:nvGrpSpPr>
          <p:grpSpPr>
            <a:xfrm>
              <a:off x="408532" y="336691"/>
              <a:ext cx="130790" cy="81717"/>
              <a:chOff x="-1" y="0"/>
              <a:chExt cx="130789" cy="81716"/>
            </a:xfrm>
          </p:grpSpPr>
          <p:sp>
            <p:nvSpPr>
              <p:cNvPr id="1637" name="Shape"/>
              <p:cNvSpPr/>
              <p:nvPr/>
            </p:nvSpPr>
            <p:spPr>
              <a:xfrm>
                <a:off x="-2" y="28143"/>
                <a:ext cx="120190" cy="53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93" y="0"/>
                    </a:moveTo>
                    <a:lnTo>
                      <a:pt x="7386" y="0"/>
                    </a:lnTo>
                    <a:lnTo>
                      <a:pt x="7386" y="1004"/>
                    </a:lnTo>
                    <a:lnTo>
                      <a:pt x="6374" y="3518"/>
                    </a:lnTo>
                    <a:lnTo>
                      <a:pt x="4785" y="6215"/>
                    </a:lnTo>
                    <a:lnTo>
                      <a:pt x="3138" y="8842"/>
                    </a:lnTo>
                    <a:lnTo>
                      <a:pt x="2015" y="11046"/>
                    </a:lnTo>
                    <a:lnTo>
                      <a:pt x="2237" y="12055"/>
                    </a:lnTo>
                    <a:lnTo>
                      <a:pt x="1566" y="12557"/>
                    </a:lnTo>
                    <a:lnTo>
                      <a:pt x="1566" y="13565"/>
                    </a:lnTo>
                    <a:lnTo>
                      <a:pt x="2910" y="13565"/>
                    </a:lnTo>
                    <a:lnTo>
                      <a:pt x="2237" y="14564"/>
                    </a:lnTo>
                    <a:lnTo>
                      <a:pt x="0" y="18584"/>
                    </a:lnTo>
                    <a:lnTo>
                      <a:pt x="0" y="20591"/>
                    </a:lnTo>
                    <a:lnTo>
                      <a:pt x="673" y="21600"/>
                    </a:lnTo>
                    <a:lnTo>
                      <a:pt x="1566" y="20591"/>
                    </a:lnTo>
                    <a:lnTo>
                      <a:pt x="2237" y="20591"/>
                    </a:lnTo>
                    <a:lnTo>
                      <a:pt x="2237" y="19091"/>
                    </a:lnTo>
                    <a:lnTo>
                      <a:pt x="2460" y="17073"/>
                    </a:lnTo>
                    <a:lnTo>
                      <a:pt x="3581" y="13063"/>
                    </a:lnTo>
                    <a:lnTo>
                      <a:pt x="4252" y="12055"/>
                    </a:lnTo>
                    <a:lnTo>
                      <a:pt x="9849" y="12055"/>
                    </a:lnTo>
                    <a:lnTo>
                      <a:pt x="10073" y="11553"/>
                    </a:lnTo>
                    <a:lnTo>
                      <a:pt x="21600" y="11553"/>
                    </a:lnTo>
                    <a:lnTo>
                      <a:pt x="20545" y="9983"/>
                    </a:lnTo>
                    <a:lnTo>
                      <a:pt x="19700" y="8537"/>
                    </a:lnTo>
                    <a:lnTo>
                      <a:pt x="19250" y="8537"/>
                    </a:lnTo>
                    <a:lnTo>
                      <a:pt x="19250" y="8035"/>
                    </a:lnTo>
                    <a:lnTo>
                      <a:pt x="18801" y="7538"/>
                    </a:lnTo>
                    <a:lnTo>
                      <a:pt x="16564" y="7538"/>
                    </a:lnTo>
                    <a:lnTo>
                      <a:pt x="15893" y="5029"/>
                    </a:lnTo>
                    <a:lnTo>
                      <a:pt x="15893" y="0"/>
                    </a:lnTo>
                    <a:close/>
                  </a:path>
                </a:pathLst>
              </a:custGeom>
              <a:solidFill>
                <a:srgbClr val="09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8" name="Shape"/>
              <p:cNvSpPr/>
              <p:nvPr/>
            </p:nvSpPr>
            <p:spPr>
              <a:xfrm>
                <a:off x="110858" y="62274"/>
                <a:ext cx="1618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646" y="8664"/>
                    </a:lnTo>
                    <a:lnTo>
                      <a:pt x="14953" y="1293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9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9" name="Shape"/>
              <p:cNvSpPr/>
              <p:nvPr/>
            </p:nvSpPr>
            <p:spPr>
              <a:xfrm>
                <a:off x="95910" y="56673"/>
                <a:ext cx="3487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58" y="0"/>
                    </a:moveTo>
                    <a:lnTo>
                      <a:pt x="0" y="0"/>
                    </a:lnTo>
                    <a:lnTo>
                      <a:pt x="2313" y="2698"/>
                    </a:lnTo>
                    <a:lnTo>
                      <a:pt x="3854" y="5421"/>
                    </a:lnTo>
                    <a:lnTo>
                      <a:pt x="6938" y="16181"/>
                    </a:lnTo>
                    <a:lnTo>
                      <a:pt x="7709" y="21600"/>
                    </a:lnTo>
                    <a:lnTo>
                      <a:pt x="9258" y="21600"/>
                    </a:lnTo>
                    <a:lnTo>
                      <a:pt x="9258" y="16181"/>
                    </a:lnTo>
                    <a:lnTo>
                      <a:pt x="21600" y="16181"/>
                    </a:lnTo>
                    <a:lnTo>
                      <a:pt x="19550" y="8439"/>
                    </a:lnTo>
                    <a:lnTo>
                      <a:pt x="16158" y="0"/>
                    </a:lnTo>
                    <a:close/>
                  </a:path>
                </a:pathLst>
              </a:custGeom>
              <a:solidFill>
                <a:srgbClr val="09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0" name="Shape"/>
              <p:cNvSpPr/>
              <p:nvPr/>
            </p:nvSpPr>
            <p:spPr>
              <a:xfrm>
                <a:off x="82207" y="55429"/>
                <a:ext cx="3979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5" y="0"/>
                    </a:moveTo>
                    <a:lnTo>
                      <a:pt x="0" y="0"/>
                    </a:lnTo>
                    <a:lnTo>
                      <a:pt x="2702" y="8118"/>
                    </a:lnTo>
                    <a:lnTo>
                      <a:pt x="4729" y="16179"/>
                    </a:lnTo>
                    <a:lnTo>
                      <a:pt x="7438" y="21600"/>
                    </a:lnTo>
                    <a:lnTo>
                      <a:pt x="7438" y="2697"/>
                    </a:lnTo>
                    <a:lnTo>
                      <a:pt x="21600" y="2697"/>
                    </a:lnTo>
                    <a:lnTo>
                      <a:pt x="21127" y="1356"/>
                    </a:lnTo>
                    <a:lnTo>
                      <a:pt x="20615" y="0"/>
                    </a:lnTo>
                    <a:close/>
                  </a:path>
                </a:pathLst>
              </a:custGeom>
              <a:solidFill>
                <a:srgbClr val="09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1" name="Shape"/>
              <p:cNvSpPr/>
              <p:nvPr/>
            </p:nvSpPr>
            <p:spPr>
              <a:xfrm>
                <a:off x="11213" y="11963"/>
                <a:ext cx="77220" cy="36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26" y="0"/>
                    </a:moveTo>
                    <a:lnTo>
                      <a:pt x="3182" y="5050"/>
                    </a:lnTo>
                    <a:lnTo>
                      <a:pt x="1870" y="10239"/>
                    </a:lnTo>
                    <a:lnTo>
                      <a:pt x="754" y="15709"/>
                    </a:lnTo>
                    <a:lnTo>
                      <a:pt x="0" y="21600"/>
                    </a:lnTo>
                    <a:lnTo>
                      <a:pt x="1741" y="20864"/>
                    </a:lnTo>
                    <a:lnTo>
                      <a:pt x="2785" y="18622"/>
                    </a:lnTo>
                    <a:lnTo>
                      <a:pt x="3810" y="15709"/>
                    </a:lnTo>
                    <a:lnTo>
                      <a:pt x="5639" y="15709"/>
                    </a:lnTo>
                    <a:lnTo>
                      <a:pt x="7663" y="11921"/>
                    </a:lnTo>
                    <a:lnTo>
                      <a:pt x="8359" y="9679"/>
                    </a:lnTo>
                    <a:lnTo>
                      <a:pt x="21600" y="9679"/>
                    </a:lnTo>
                    <a:lnTo>
                      <a:pt x="21600" y="7446"/>
                    </a:lnTo>
                    <a:lnTo>
                      <a:pt x="16722" y="7446"/>
                    </a:lnTo>
                    <a:lnTo>
                      <a:pt x="15678" y="5957"/>
                    </a:lnTo>
                    <a:lnTo>
                      <a:pt x="15329" y="4468"/>
                    </a:lnTo>
                    <a:lnTo>
                      <a:pt x="14981" y="2226"/>
                    </a:lnTo>
                    <a:lnTo>
                      <a:pt x="14282" y="737"/>
                    </a:lnTo>
                    <a:lnTo>
                      <a:pt x="5922" y="737"/>
                    </a:lnTo>
                    <a:lnTo>
                      <a:pt x="4526" y="0"/>
                    </a:lnTo>
                    <a:close/>
                  </a:path>
                </a:pathLst>
              </a:custGeom>
              <a:solidFill>
                <a:srgbClr val="09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2" name="Shape"/>
              <p:cNvSpPr/>
              <p:nvPr/>
            </p:nvSpPr>
            <p:spPr>
              <a:xfrm>
                <a:off x="32384" y="3733"/>
                <a:ext cx="2988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98" y="0"/>
                    </a:moveTo>
                    <a:lnTo>
                      <a:pt x="0" y="863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324"/>
                    </a:lnTo>
                    <a:lnTo>
                      <a:pt x="4498" y="17324"/>
                    </a:lnTo>
                    <a:lnTo>
                      <a:pt x="890" y="13006"/>
                    </a:lnTo>
                    <a:lnTo>
                      <a:pt x="2698" y="8639"/>
                    </a:lnTo>
                    <a:lnTo>
                      <a:pt x="2698" y="0"/>
                    </a:lnTo>
                    <a:close/>
                  </a:path>
                </a:pathLst>
              </a:custGeom>
              <a:solidFill>
                <a:srgbClr val="09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3" name="Shape"/>
              <p:cNvSpPr/>
              <p:nvPr/>
            </p:nvSpPr>
            <p:spPr>
              <a:xfrm>
                <a:off x="38607" y="1873"/>
                <a:ext cx="2366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10" y="0"/>
                    </a:moveTo>
                    <a:lnTo>
                      <a:pt x="9089" y="7187"/>
                    </a:lnTo>
                    <a:lnTo>
                      <a:pt x="5692" y="1800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4375"/>
                    </a:lnTo>
                    <a:lnTo>
                      <a:pt x="12510" y="14375"/>
                    </a:lnTo>
                    <a:lnTo>
                      <a:pt x="12510" y="0"/>
                    </a:lnTo>
                    <a:close/>
                  </a:path>
                </a:pathLst>
              </a:custGeom>
              <a:solidFill>
                <a:srgbClr val="09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4" name="Shape"/>
              <p:cNvSpPr/>
              <p:nvPr/>
            </p:nvSpPr>
            <p:spPr>
              <a:xfrm>
                <a:off x="54679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859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9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46" name="object 604"/>
            <p:cNvSpPr/>
            <p:nvPr/>
          </p:nvSpPr>
          <p:spPr>
            <a:xfrm>
              <a:off x="525481" y="39646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7" y="0"/>
                  </a:moveTo>
                  <a:lnTo>
                    <a:pt x="0" y="0"/>
                  </a:lnTo>
                  <a:lnTo>
                    <a:pt x="13538" y="21600"/>
                  </a:lnTo>
                  <a:lnTo>
                    <a:pt x="18902" y="21600"/>
                  </a:lnTo>
                  <a:lnTo>
                    <a:pt x="18902" y="13002"/>
                  </a:lnTo>
                  <a:lnTo>
                    <a:pt x="13538" y="13002"/>
                  </a:lnTo>
                  <a:lnTo>
                    <a:pt x="21600" y="13002"/>
                  </a:lnTo>
                  <a:lnTo>
                    <a:pt x="13538" y="8639"/>
                  </a:lnTo>
                  <a:lnTo>
                    <a:pt x="8117" y="0"/>
                  </a:lnTo>
                  <a:close/>
                </a:path>
              </a:pathLst>
            </a:custGeom>
            <a:solidFill>
              <a:srgbClr val="F7DAD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49" name="object 605"/>
            <p:cNvGrpSpPr/>
            <p:nvPr/>
          </p:nvGrpSpPr>
          <p:grpSpPr>
            <a:xfrm>
              <a:off x="444651" y="364090"/>
              <a:ext cx="21291" cy="31889"/>
              <a:chOff x="0" y="0"/>
              <a:chExt cx="21290" cy="31888"/>
            </a:xfrm>
          </p:grpSpPr>
          <p:sp>
            <p:nvSpPr>
              <p:cNvPr id="1647" name="Shape"/>
              <p:cNvSpPr/>
              <p:nvPr/>
            </p:nvSpPr>
            <p:spPr>
              <a:xfrm>
                <a:off x="-1" y="5733"/>
                <a:ext cx="21177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19" y="0"/>
                    </a:moveTo>
                    <a:lnTo>
                      <a:pt x="3822" y="4113"/>
                    </a:lnTo>
                    <a:lnTo>
                      <a:pt x="3822" y="10291"/>
                    </a:lnTo>
                    <a:lnTo>
                      <a:pt x="0" y="18505"/>
                    </a:lnTo>
                    <a:lnTo>
                      <a:pt x="3822" y="21600"/>
                    </a:lnTo>
                    <a:lnTo>
                      <a:pt x="6349" y="21600"/>
                    </a:lnTo>
                    <a:lnTo>
                      <a:pt x="11429" y="20572"/>
                    </a:lnTo>
                    <a:lnTo>
                      <a:pt x="19048" y="15431"/>
                    </a:lnTo>
                    <a:lnTo>
                      <a:pt x="21600" y="11320"/>
                    </a:lnTo>
                    <a:lnTo>
                      <a:pt x="21600" y="3084"/>
                    </a:lnTo>
                    <a:lnTo>
                      <a:pt x="7619" y="3084"/>
                    </a:lnTo>
                    <a:lnTo>
                      <a:pt x="7619" y="0"/>
                    </a:lnTo>
                    <a:close/>
                  </a:path>
                </a:pathLst>
              </a:custGeom>
              <a:solidFill>
                <a:srgbClr val="69B3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8" name="Shape"/>
              <p:cNvSpPr/>
              <p:nvPr/>
            </p:nvSpPr>
            <p:spPr>
              <a:xfrm>
                <a:off x="8585" y="-1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37" y="8664"/>
                    </a:lnTo>
                    <a:lnTo>
                      <a:pt x="7237" y="1724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9B3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52" name="object 607"/>
            <p:cNvGrpSpPr/>
            <p:nvPr/>
          </p:nvGrpSpPr>
          <p:grpSpPr>
            <a:xfrm>
              <a:off x="450753" y="369698"/>
              <a:ext cx="16446" cy="18313"/>
              <a:chOff x="0" y="-1"/>
              <a:chExt cx="16445" cy="18312"/>
            </a:xfrm>
          </p:grpSpPr>
          <p:sp>
            <p:nvSpPr>
              <p:cNvPr id="1650" name="Shape"/>
              <p:cNvSpPr/>
              <p:nvPr/>
            </p:nvSpPr>
            <p:spPr>
              <a:xfrm>
                <a:off x="-1" y="5607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173"/>
                    </a:lnTo>
                    <a:lnTo>
                      <a:pt x="0" y="21600"/>
                    </a:lnTo>
                    <a:lnTo>
                      <a:pt x="21600" y="1442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A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1" name="Shape"/>
              <p:cNvSpPr/>
              <p:nvPr/>
            </p:nvSpPr>
            <p:spPr>
              <a:xfrm>
                <a:off x="3739" y="-2"/>
                <a:ext cx="12707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5398"/>
                    </a:lnTo>
                    <a:lnTo>
                      <a:pt x="0" y="21600"/>
                    </a:lnTo>
                    <a:lnTo>
                      <a:pt x="21600" y="162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A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53" name="object 608"/>
            <p:cNvSpPr/>
            <p:nvPr/>
          </p:nvSpPr>
          <p:spPr>
            <a:xfrm>
              <a:off x="454488" y="37094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40" y="72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0828" y="14400"/>
                  </a:lnTo>
                  <a:lnTo>
                    <a:pt x="21600" y="35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7A0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4" name="object 609"/>
            <p:cNvSpPr/>
            <p:nvPr/>
          </p:nvSpPr>
          <p:spPr>
            <a:xfrm>
              <a:off x="454488" y="36969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40" y="3630"/>
                  </a:lnTo>
                  <a:lnTo>
                    <a:pt x="10828" y="3630"/>
                  </a:lnTo>
                  <a:lnTo>
                    <a:pt x="10828" y="7222"/>
                  </a:lnTo>
                  <a:lnTo>
                    <a:pt x="0" y="10817"/>
                  </a:lnTo>
                  <a:lnTo>
                    <a:pt x="0" y="21600"/>
                  </a:lnTo>
                  <a:lnTo>
                    <a:pt x="10828" y="18005"/>
                  </a:lnTo>
                  <a:lnTo>
                    <a:pt x="21600" y="72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9B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60" name="object 610"/>
            <p:cNvGrpSpPr/>
            <p:nvPr/>
          </p:nvGrpSpPr>
          <p:grpSpPr>
            <a:xfrm>
              <a:off x="457097" y="365341"/>
              <a:ext cx="38125" cy="27026"/>
              <a:chOff x="0" y="-1"/>
              <a:chExt cx="38124" cy="27025"/>
            </a:xfrm>
          </p:grpSpPr>
          <p:sp>
            <p:nvSpPr>
              <p:cNvPr id="1655" name="Shape"/>
              <p:cNvSpPr/>
              <p:nvPr/>
            </p:nvSpPr>
            <p:spPr>
              <a:xfrm>
                <a:off x="-1" y="8216"/>
                <a:ext cx="27668" cy="17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12" y="0"/>
                    </a:moveTo>
                    <a:lnTo>
                      <a:pt x="0" y="0"/>
                    </a:lnTo>
                    <a:lnTo>
                      <a:pt x="0" y="4640"/>
                    </a:lnTo>
                    <a:lnTo>
                      <a:pt x="981" y="10808"/>
                    </a:lnTo>
                    <a:lnTo>
                      <a:pt x="2925" y="16960"/>
                    </a:lnTo>
                    <a:lnTo>
                      <a:pt x="8766" y="21600"/>
                    </a:lnTo>
                    <a:lnTo>
                      <a:pt x="11671" y="16960"/>
                    </a:lnTo>
                    <a:lnTo>
                      <a:pt x="14597" y="16960"/>
                    </a:lnTo>
                    <a:lnTo>
                      <a:pt x="14597" y="9251"/>
                    </a:lnTo>
                    <a:lnTo>
                      <a:pt x="21600" y="9251"/>
                    </a:lnTo>
                    <a:lnTo>
                      <a:pt x="20437" y="6166"/>
                    </a:lnTo>
                    <a:lnTo>
                      <a:pt x="13625" y="6166"/>
                    </a:lnTo>
                    <a:lnTo>
                      <a:pt x="13625" y="4640"/>
                    </a:lnTo>
                    <a:lnTo>
                      <a:pt x="11671" y="3083"/>
                    </a:lnTo>
                    <a:lnTo>
                      <a:pt x="11671" y="1542"/>
                    </a:lnTo>
                    <a:lnTo>
                      <a:pt x="9738" y="1542"/>
                    </a:lnTo>
                    <a:lnTo>
                      <a:pt x="6812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6" name="Shape"/>
              <p:cNvSpPr/>
              <p:nvPr/>
            </p:nvSpPr>
            <p:spPr>
              <a:xfrm>
                <a:off x="18694" y="14320"/>
                <a:ext cx="14952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0"/>
                    </a:moveTo>
                    <a:lnTo>
                      <a:pt x="0" y="0"/>
                    </a:lnTo>
                    <a:lnTo>
                      <a:pt x="3578" y="8088"/>
                    </a:lnTo>
                    <a:lnTo>
                      <a:pt x="12589" y="21600"/>
                    </a:lnTo>
                    <a:lnTo>
                      <a:pt x="21600" y="21600"/>
                    </a:lnTo>
                    <a:lnTo>
                      <a:pt x="21600" y="8088"/>
                    </a:lnTo>
                    <a:lnTo>
                      <a:pt x="16186" y="8088"/>
                    </a:lnTo>
                    <a:lnTo>
                      <a:pt x="12960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7" name="Shape"/>
              <p:cNvSpPr/>
              <p:nvPr/>
            </p:nvSpPr>
            <p:spPr>
              <a:xfrm>
                <a:off x="25420" y="6838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8674"/>
                    </a:lnTo>
                    <a:lnTo>
                      <a:pt x="14423" y="43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8" name="Shape"/>
              <p:cNvSpPr/>
              <p:nvPr/>
            </p:nvSpPr>
            <p:spPr>
              <a:xfrm>
                <a:off x="15462" y="3727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64" y="0"/>
                    </a:moveTo>
                    <a:lnTo>
                      <a:pt x="6164" y="8668"/>
                    </a:lnTo>
                    <a:lnTo>
                      <a:pt x="0" y="1297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406" y="17332"/>
                    </a:lnTo>
                    <a:lnTo>
                      <a:pt x="12326" y="8668"/>
                    </a:lnTo>
                    <a:lnTo>
                      <a:pt x="6164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9" name="Shape"/>
              <p:cNvSpPr/>
              <p:nvPr/>
            </p:nvSpPr>
            <p:spPr>
              <a:xfrm>
                <a:off x="7359" y="-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31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0AE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61" name="object 618"/>
            <p:cNvSpPr/>
            <p:nvPr/>
          </p:nvSpPr>
          <p:spPr>
            <a:xfrm>
              <a:off x="469441" y="3759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596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2" name="object 621"/>
            <p:cNvSpPr/>
            <p:nvPr/>
          </p:nvSpPr>
          <p:spPr>
            <a:xfrm>
              <a:off x="480027" y="37904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52" y="8594"/>
                  </a:lnTo>
                  <a:lnTo>
                    <a:pt x="0" y="1291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32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66" name="object 622"/>
            <p:cNvGrpSpPr/>
            <p:nvPr/>
          </p:nvGrpSpPr>
          <p:grpSpPr>
            <a:xfrm>
              <a:off x="491242" y="373234"/>
              <a:ext cx="14741" cy="16101"/>
              <a:chOff x="0" y="0"/>
              <a:chExt cx="14740" cy="16100"/>
            </a:xfrm>
          </p:grpSpPr>
          <p:sp>
            <p:nvSpPr>
              <p:cNvPr id="1663" name="Triangle"/>
              <p:cNvSpPr/>
              <p:nvPr/>
            </p:nvSpPr>
            <p:spPr>
              <a:xfrm>
                <a:off x="2035" y="3394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65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A7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4" name="Shape"/>
              <p:cNvSpPr/>
              <p:nvPr/>
            </p:nvSpPr>
            <p:spPr>
              <a:xfrm>
                <a:off x="1866" y="1330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059" y="15036"/>
                    </a:lnTo>
                    <a:lnTo>
                      <a:pt x="2957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DA7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5" name="Triangle"/>
              <p:cNvSpPr/>
              <p:nvPr/>
            </p:nvSpPr>
            <p:spPr>
              <a:xfrm>
                <a:off x="0" y="-1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DA7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67" name="object 623"/>
            <p:cNvSpPr/>
            <p:nvPr/>
          </p:nvSpPr>
          <p:spPr>
            <a:xfrm>
              <a:off x="491858" y="37468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6212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9F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72" name="object 624"/>
            <p:cNvGrpSpPr/>
            <p:nvPr/>
          </p:nvGrpSpPr>
          <p:grpSpPr>
            <a:xfrm>
              <a:off x="440918" y="346036"/>
              <a:ext cx="56051" cy="47454"/>
              <a:chOff x="0" y="0"/>
              <a:chExt cx="56050" cy="47453"/>
            </a:xfrm>
          </p:grpSpPr>
          <p:sp>
            <p:nvSpPr>
              <p:cNvPr id="1668" name="Shape"/>
              <p:cNvSpPr/>
              <p:nvPr/>
            </p:nvSpPr>
            <p:spPr>
              <a:xfrm>
                <a:off x="-1" y="11315"/>
                <a:ext cx="56052" cy="361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35" y="0"/>
                    </a:moveTo>
                    <a:lnTo>
                      <a:pt x="4384" y="5055"/>
                    </a:lnTo>
                    <a:lnTo>
                      <a:pt x="2578" y="10245"/>
                    </a:lnTo>
                    <a:lnTo>
                      <a:pt x="1042" y="15713"/>
                    </a:lnTo>
                    <a:lnTo>
                      <a:pt x="0" y="21600"/>
                    </a:lnTo>
                    <a:lnTo>
                      <a:pt x="2398" y="20849"/>
                    </a:lnTo>
                    <a:lnTo>
                      <a:pt x="3837" y="18624"/>
                    </a:lnTo>
                    <a:lnTo>
                      <a:pt x="5250" y="15713"/>
                    </a:lnTo>
                    <a:lnTo>
                      <a:pt x="8245" y="15713"/>
                    </a:lnTo>
                    <a:lnTo>
                      <a:pt x="11042" y="11928"/>
                    </a:lnTo>
                    <a:lnTo>
                      <a:pt x="11996" y="9688"/>
                    </a:lnTo>
                    <a:lnTo>
                      <a:pt x="13441" y="6712"/>
                    </a:lnTo>
                    <a:lnTo>
                      <a:pt x="15359" y="6712"/>
                    </a:lnTo>
                    <a:lnTo>
                      <a:pt x="15359" y="5960"/>
                    </a:lnTo>
                    <a:lnTo>
                      <a:pt x="21600" y="5960"/>
                    </a:lnTo>
                    <a:lnTo>
                      <a:pt x="21600" y="2239"/>
                    </a:lnTo>
                    <a:lnTo>
                      <a:pt x="14880" y="2239"/>
                    </a:lnTo>
                    <a:lnTo>
                      <a:pt x="13441" y="751"/>
                    </a:lnTo>
                    <a:lnTo>
                      <a:pt x="8159" y="751"/>
                    </a:lnTo>
                    <a:lnTo>
                      <a:pt x="6235" y="0"/>
                    </a:lnTo>
                    <a:close/>
                  </a:path>
                </a:pathLst>
              </a:custGeom>
              <a:solidFill>
                <a:srgbClr val="29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9" name="Shape"/>
              <p:cNvSpPr/>
              <p:nvPr/>
            </p:nvSpPr>
            <p:spPr>
              <a:xfrm>
                <a:off x="42355" y="5600"/>
                <a:ext cx="1369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4" y="0"/>
                    </a:moveTo>
                    <a:lnTo>
                      <a:pt x="7854" y="1728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282"/>
                    </a:lnTo>
                    <a:lnTo>
                      <a:pt x="17672" y="12961"/>
                    </a:lnTo>
                    <a:lnTo>
                      <a:pt x="11782" y="4321"/>
                    </a:lnTo>
                    <a:lnTo>
                      <a:pt x="7854" y="0"/>
                    </a:lnTo>
                    <a:close/>
                  </a:path>
                </a:pathLst>
              </a:custGeom>
              <a:solidFill>
                <a:srgbClr val="29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0" name="Shape"/>
              <p:cNvSpPr/>
              <p:nvPr/>
            </p:nvSpPr>
            <p:spPr>
              <a:xfrm>
                <a:off x="21170" y="3105"/>
                <a:ext cx="1370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85" y="0"/>
                    </a:moveTo>
                    <a:lnTo>
                      <a:pt x="0" y="866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609" y="17245"/>
                    </a:lnTo>
                    <a:lnTo>
                      <a:pt x="9829" y="17245"/>
                    </a:lnTo>
                    <a:lnTo>
                      <a:pt x="1942" y="12977"/>
                    </a:lnTo>
                    <a:lnTo>
                      <a:pt x="5885" y="8664"/>
                    </a:lnTo>
                    <a:lnTo>
                      <a:pt x="5885" y="0"/>
                    </a:lnTo>
                    <a:close/>
                  </a:path>
                </a:pathLst>
              </a:custGeom>
              <a:solidFill>
                <a:srgbClr val="29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1" name="Shape"/>
              <p:cNvSpPr/>
              <p:nvPr/>
            </p:nvSpPr>
            <p:spPr>
              <a:xfrm>
                <a:off x="29884" y="-1"/>
                <a:ext cx="2117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618" y="0"/>
                    </a:lnTo>
                    <a:lnTo>
                      <a:pt x="0" y="3561"/>
                    </a:lnTo>
                    <a:lnTo>
                      <a:pt x="2553" y="10764"/>
                    </a:lnTo>
                    <a:lnTo>
                      <a:pt x="3822" y="21600"/>
                    </a:lnTo>
                    <a:lnTo>
                      <a:pt x="7618" y="10764"/>
                    </a:lnTo>
                    <a:lnTo>
                      <a:pt x="11441" y="3561"/>
                    </a:lnTo>
                    <a:lnTo>
                      <a:pt x="20343" y="35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9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73" name="object 627"/>
            <p:cNvSpPr/>
            <p:nvPr/>
          </p:nvSpPr>
          <p:spPr>
            <a:xfrm>
              <a:off x="443287" y="35350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427"/>
                  </a:lnTo>
                  <a:lnTo>
                    <a:pt x="0" y="21600"/>
                  </a:lnTo>
                  <a:lnTo>
                    <a:pt x="21600" y="1617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87F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4" name="object 628"/>
            <p:cNvSpPr/>
            <p:nvPr/>
          </p:nvSpPr>
          <p:spPr>
            <a:xfrm>
              <a:off x="427087" y="37530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7173"/>
                  </a:lnTo>
                  <a:lnTo>
                    <a:pt x="0" y="21600"/>
                  </a:lnTo>
                  <a:lnTo>
                    <a:pt x="21600" y="144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381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82" name="object 629"/>
            <p:cNvGrpSpPr/>
            <p:nvPr/>
          </p:nvGrpSpPr>
          <p:grpSpPr>
            <a:xfrm>
              <a:off x="409776" y="295085"/>
              <a:ext cx="118319" cy="64890"/>
              <a:chOff x="0" y="-1"/>
              <a:chExt cx="118318" cy="64889"/>
            </a:xfrm>
          </p:grpSpPr>
          <p:sp>
            <p:nvSpPr>
              <p:cNvPr id="1675" name="Shape"/>
              <p:cNvSpPr/>
              <p:nvPr/>
            </p:nvSpPr>
            <p:spPr>
              <a:xfrm>
                <a:off x="88442" y="51575"/>
                <a:ext cx="26761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06" y="0"/>
                    </a:moveTo>
                    <a:lnTo>
                      <a:pt x="0" y="0"/>
                    </a:lnTo>
                    <a:lnTo>
                      <a:pt x="3004" y="4775"/>
                    </a:lnTo>
                    <a:lnTo>
                      <a:pt x="5024" y="14399"/>
                    </a:lnTo>
                    <a:lnTo>
                      <a:pt x="7023" y="21600"/>
                    </a:lnTo>
                    <a:lnTo>
                      <a:pt x="7023" y="7176"/>
                    </a:lnTo>
                    <a:lnTo>
                      <a:pt x="13062" y="7176"/>
                    </a:lnTo>
                    <a:lnTo>
                      <a:pt x="13062" y="4775"/>
                    </a:lnTo>
                    <a:lnTo>
                      <a:pt x="21600" y="4775"/>
                    </a:lnTo>
                    <a:lnTo>
                      <a:pt x="20106" y="2399"/>
                    </a:lnTo>
                    <a:lnTo>
                      <a:pt x="20106" y="0"/>
                    </a:lnTo>
                    <a:close/>
                  </a:path>
                </a:pathLst>
              </a:custGeom>
              <a:solidFill>
                <a:srgbClr val="29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6" name="Shape"/>
              <p:cNvSpPr/>
              <p:nvPr/>
            </p:nvSpPr>
            <p:spPr>
              <a:xfrm>
                <a:off x="22414" y="52184"/>
                <a:ext cx="2554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199"/>
                    </a:lnTo>
                    <a:lnTo>
                      <a:pt x="2105" y="7199"/>
                    </a:lnTo>
                    <a:lnTo>
                      <a:pt x="2105" y="18037"/>
                    </a:lnTo>
                    <a:lnTo>
                      <a:pt x="6325" y="21600"/>
                    </a:lnTo>
                    <a:lnTo>
                      <a:pt x="6325" y="10838"/>
                    </a:lnTo>
                    <a:lnTo>
                      <a:pt x="7378" y="8425"/>
                    </a:lnTo>
                    <a:lnTo>
                      <a:pt x="7378" y="7199"/>
                    </a:lnTo>
                    <a:lnTo>
                      <a:pt x="9483" y="3601"/>
                    </a:lnTo>
                    <a:lnTo>
                      <a:pt x="20008" y="36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9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7" name="Shape"/>
              <p:cNvSpPr/>
              <p:nvPr/>
            </p:nvSpPr>
            <p:spPr>
              <a:xfrm>
                <a:off x="59791" y="50946"/>
                <a:ext cx="2865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29" y="5378"/>
                    </a:lnTo>
                    <a:lnTo>
                      <a:pt x="1867" y="13517"/>
                    </a:lnTo>
                    <a:lnTo>
                      <a:pt x="3753" y="18924"/>
                    </a:lnTo>
                    <a:lnTo>
                      <a:pt x="6559" y="21600"/>
                    </a:lnTo>
                    <a:lnTo>
                      <a:pt x="13136" y="21600"/>
                    </a:lnTo>
                    <a:lnTo>
                      <a:pt x="13136" y="10785"/>
                    </a:lnTo>
                    <a:lnTo>
                      <a:pt x="21600" y="107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9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8" name="Shape"/>
              <p:cNvSpPr/>
              <p:nvPr/>
            </p:nvSpPr>
            <p:spPr>
              <a:xfrm>
                <a:off x="104622" y="50946"/>
                <a:ext cx="1369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86" y="0"/>
                    </a:moveTo>
                    <a:lnTo>
                      <a:pt x="0" y="0"/>
                    </a:lnTo>
                    <a:lnTo>
                      <a:pt x="11782" y="16216"/>
                    </a:lnTo>
                    <a:lnTo>
                      <a:pt x="13765" y="21600"/>
                    </a:lnTo>
                    <a:lnTo>
                      <a:pt x="20297" y="21600"/>
                    </a:lnTo>
                    <a:lnTo>
                      <a:pt x="21600" y="19787"/>
                    </a:lnTo>
                    <a:lnTo>
                      <a:pt x="21600" y="16216"/>
                    </a:lnTo>
                    <a:lnTo>
                      <a:pt x="19636" y="5388"/>
                    </a:lnTo>
                    <a:lnTo>
                      <a:pt x="16686" y="0"/>
                    </a:lnTo>
                    <a:close/>
                  </a:path>
                </a:pathLst>
              </a:custGeom>
              <a:solidFill>
                <a:srgbClr val="29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9" name="Shape"/>
              <p:cNvSpPr/>
              <p:nvPr/>
            </p:nvSpPr>
            <p:spPr>
              <a:xfrm>
                <a:off x="48456" y="49708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6179" y="21600"/>
                    </a:lnTo>
                    <a:lnTo>
                      <a:pt x="21600" y="107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9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0" name="Shape"/>
              <p:cNvSpPr/>
              <p:nvPr/>
            </p:nvSpPr>
            <p:spPr>
              <a:xfrm>
                <a:off x="13702" y="45961"/>
                <a:ext cx="9965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09" y="0"/>
                    </a:lnTo>
                    <a:lnTo>
                      <a:pt x="809" y="7199"/>
                    </a:lnTo>
                    <a:lnTo>
                      <a:pt x="0" y="21600"/>
                    </a:lnTo>
                    <a:lnTo>
                      <a:pt x="540" y="17999"/>
                    </a:lnTo>
                    <a:lnTo>
                      <a:pt x="7426" y="17999"/>
                    </a:lnTo>
                    <a:lnTo>
                      <a:pt x="7830" y="14436"/>
                    </a:lnTo>
                    <a:lnTo>
                      <a:pt x="9991" y="14436"/>
                    </a:lnTo>
                    <a:lnTo>
                      <a:pt x="9991" y="10838"/>
                    </a:lnTo>
                    <a:lnTo>
                      <a:pt x="21600" y="1083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9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1" name="Shape"/>
              <p:cNvSpPr/>
              <p:nvPr/>
            </p:nvSpPr>
            <p:spPr>
              <a:xfrm>
                <a:off x="-1" y="-2"/>
                <a:ext cx="114598" cy="54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30" y="0"/>
                    </a:moveTo>
                    <a:lnTo>
                      <a:pt x="9157" y="0"/>
                    </a:lnTo>
                    <a:lnTo>
                      <a:pt x="8685" y="986"/>
                    </a:lnTo>
                    <a:lnTo>
                      <a:pt x="8685" y="1962"/>
                    </a:lnTo>
                    <a:lnTo>
                      <a:pt x="8218" y="2948"/>
                    </a:lnTo>
                    <a:lnTo>
                      <a:pt x="7981" y="4420"/>
                    </a:lnTo>
                    <a:lnTo>
                      <a:pt x="7512" y="5401"/>
                    </a:lnTo>
                    <a:lnTo>
                      <a:pt x="7512" y="5892"/>
                    </a:lnTo>
                    <a:lnTo>
                      <a:pt x="7043" y="6382"/>
                    </a:lnTo>
                    <a:lnTo>
                      <a:pt x="7043" y="7363"/>
                    </a:lnTo>
                    <a:lnTo>
                      <a:pt x="5461" y="10025"/>
                    </a:lnTo>
                    <a:lnTo>
                      <a:pt x="3903" y="12825"/>
                    </a:lnTo>
                    <a:lnTo>
                      <a:pt x="2388" y="15717"/>
                    </a:lnTo>
                    <a:lnTo>
                      <a:pt x="938" y="18652"/>
                    </a:lnTo>
                    <a:lnTo>
                      <a:pt x="701" y="19147"/>
                    </a:lnTo>
                    <a:lnTo>
                      <a:pt x="0" y="20128"/>
                    </a:lnTo>
                    <a:lnTo>
                      <a:pt x="0" y="21114"/>
                    </a:lnTo>
                    <a:lnTo>
                      <a:pt x="701" y="21600"/>
                    </a:lnTo>
                    <a:lnTo>
                      <a:pt x="2111" y="19638"/>
                    </a:lnTo>
                    <a:lnTo>
                      <a:pt x="2583" y="19638"/>
                    </a:lnTo>
                    <a:lnTo>
                      <a:pt x="3287" y="19147"/>
                    </a:lnTo>
                    <a:lnTo>
                      <a:pt x="21365" y="19147"/>
                    </a:lnTo>
                    <a:lnTo>
                      <a:pt x="20894" y="18652"/>
                    </a:lnTo>
                    <a:lnTo>
                      <a:pt x="20894" y="17185"/>
                    </a:lnTo>
                    <a:lnTo>
                      <a:pt x="21600" y="16689"/>
                    </a:lnTo>
                    <a:lnTo>
                      <a:pt x="21600" y="15222"/>
                    </a:lnTo>
                    <a:lnTo>
                      <a:pt x="20894" y="13255"/>
                    </a:lnTo>
                    <a:lnTo>
                      <a:pt x="20894" y="12274"/>
                    </a:lnTo>
                    <a:lnTo>
                      <a:pt x="18781" y="7854"/>
                    </a:lnTo>
                    <a:lnTo>
                      <a:pt x="13147" y="7854"/>
                    </a:lnTo>
                    <a:lnTo>
                      <a:pt x="11503" y="4420"/>
                    </a:lnTo>
                    <a:lnTo>
                      <a:pt x="10799" y="3439"/>
                    </a:lnTo>
                    <a:lnTo>
                      <a:pt x="10799" y="2453"/>
                    </a:lnTo>
                    <a:lnTo>
                      <a:pt x="10330" y="1962"/>
                    </a:lnTo>
                    <a:lnTo>
                      <a:pt x="10330" y="0"/>
                    </a:lnTo>
                    <a:close/>
                  </a:path>
                </a:pathLst>
              </a:custGeom>
              <a:solidFill>
                <a:srgbClr val="2988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83" name="object 630"/>
            <p:cNvSpPr/>
            <p:nvPr/>
          </p:nvSpPr>
          <p:spPr>
            <a:xfrm>
              <a:off x="450754" y="31925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44" y="21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09A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4" name="object 632"/>
            <p:cNvSpPr/>
            <p:nvPr/>
          </p:nvSpPr>
          <p:spPr>
            <a:xfrm>
              <a:off x="456983" y="30991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4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A6C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5" name="object 633"/>
            <p:cNvSpPr/>
            <p:nvPr/>
          </p:nvSpPr>
          <p:spPr>
            <a:xfrm>
              <a:off x="455110" y="31675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9B3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6" name="object 634"/>
            <p:cNvSpPr/>
            <p:nvPr/>
          </p:nvSpPr>
          <p:spPr>
            <a:xfrm>
              <a:off x="483133" y="31926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2" y="0"/>
                  </a:moveTo>
                  <a:lnTo>
                    <a:pt x="0" y="0"/>
                  </a:lnTo>
                  <a:lnTo>
                    <a:pt x="0" y="7173"/>
                  </a:lnTo>
                  <a:lnTo>
                    <a:pt x="21600" y="21600"/>
                  </a:lnTo>
                  <a:lnTo>
                    <a:pt x="16254" y="7173"/>
                  </a:lnTo>
                  <a:lnTo>
                    <a:pt x="10852" y="0"/>
                  </a:lnTo>
                  <a:close/>
                </a:path>
              </a:pathLst>
            </a:custGeom>
            <a:solidFill>
              <a:srgbClr val="65A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7" name="object 635"/>
            <p:cNvSpPr/>
            <p:nvPr/>
          </p:nvSpPr>
          <p:spPr>
            <a:xfrm>
              <a:off x="448265" y="31987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625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AA8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8" name="object 636"/>
            <p:cNvSpPr/>
            <p:nvPr/>
          </p:nvSpPr>
          <p:spPr>
            <a:xfrm>
              <a:off x="445775" y="31988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74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82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9" name="object 637"/>
            <p:cNvSpPr/>
            <p:nvPr/>
          </p:nvSpPr>
          <p:spPr>
            <a:xfrm>
              <a:off x="488117" y="32174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856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992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0" name="object 638"/>
            <p:cNvSpPr/>
            <p:nvPr/>
          </p:nvSpPr>
          <p:spPr>
            <a:xfrm>
              <a:off x="423977" y="33606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545" y="3599"/>
                  </a:lnTo>
                  <a:lnTo>
                    <a:pt x="6171" y="10764"/>
                  </a:lnTo>
                  <a:lnTo>
                    <a:pt x="0" y="18001"/>
                  </a:lnTo>
                  <a:lnTo>
                    <a:pt x="9255" y="14400"/>
                  </a:lnTo>
                  <a:lnTo>
                    <a:pt x="9255" y="21600"/>
                  </a:lnTo>
                  <a:lnTo>
                    <a:pt x="12342" y="14400"/>
                  </a:lnTo>
                  <a:lnTo>
                    <a:pt x="21600" y="7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ECD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1" name="object 640"/>
            <p:cNvSpPr/>
            <p:nvPr/>
          </p:nvSpPr>
          <p:spPr>
            <a:xfrm>
              <a:off x="449509" y="30493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75" y="0"/>
                  </a:lnTo>
                  <a:lnTo>
                    <a:pt x="0" y="21600"/>
                  </a:lnTo>
                  <a:lnTo>
                    <a:pt x="72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349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94" name="object 641"/>
            <p:cNvGrpSpPr/>
            <p:nvPr/>
          </p:nvGrpSpPr>
          <p:grpSpPr>
            <a:xfrm>
              <a:off x="506187" y="310534"/>
              <a:ext cx="19554" cy="19564"/>
              <a:chOff x="-1" y="0"/>
              <a:chExt cx="19553" cy="19563"/>
            </a:xfrm>
          </p:grpSpPr>
          <p:sp>
            <p:nvSpPr>
              <p:cNvPr id="1692" name="Shape"/>
              <p:cNvSpPr/>
              <p:nvPr/>
            </p:nvSpPr>
            <p:spPr>
              <a:xfrm>
                <a:off x="6847" y="6857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224" y="7153"/>
                    </a:lnTo>
                    <a:lnTo>
                      <a:pt x="21600" y="21600"/>
                    </a:lnTo>
                    <a:lnTo>
                      <a:pt x="21600" y="17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8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93" name="Triangle"/>
              <p:cNvSpPr/>
              <p:nvPr/>
            </p:nvSpPr>
            <p:spPr>
              <a:xfrm>
                <a:off x="-2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21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221" y="0"/>
                    </a:lnTo>
                    <a:close/>
                  </a:path>
                </a:pathLst>
              </a:custGeom>
              <a:solidFill>
                <a:srgbClr val="1880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97" name="object 642"/>
            <p:cNvGrpSpPr/>
            <p:nvPr/>
          </p:nvGrpSpPr>
          <p:grpSpPr>
            <a:xfrm>
              <a:off x="503568" y="318631"/>
              <a:ext cx="20806" cy="20179"/>
              <a:chOff x="-1" y="0"/>
              <a:chExt cx="20805" cy="20178"/>
            </a:xfrm>
          </p:grpSpPr>
          <p:sp>
            <p:nvSpPr>
              <p:cNvPr id="1695" name="Shape"/>
              <p:cNvSpPr/>
              <p:nvPr/>
            </p:nvSpPr>
            <p:spPr>
              <a:xfrm>
                <a:off x="6847" y="7473"/>
                <a:ext cx="13958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94" y="0"/>
                    </a:moveTo>
                    <a:lnTo>
                      <a:pt x="0" y="0"/>
                    </a:lnTo>
                    <a:lnTo>
                      <a:pt x="2313" y="6474"/>
                    </a:lnTo>
                    <a:lnTo>
                      <a:pt x="8094" y="17264"/>
                    </a:lnTo>
                    <a:lnTo>
                      <a:pt x="15801" y="21600"/>
                    </a:lnTo>
                    <a:lnTo>
                      <a:pt x="21600" y="19421"/>
                    </a:lnTo>
                    <a:lnTo>
                      <a:pt x="21600" y="12969"/>
                    </a:lnTo>
                    <a:lnTo>
                      <a:pt x="15801" y="6474"/>
                    </a:lnTo>
                    <a:lnTo>
                      <a:pt x="15801" y="2179"/>
                    </a:lnTo>
                    <a:lnTo>
                      <a:pt x="11966" y="2179"/>
                    </a:lnTo>
                    <a:lnTo>
                      <a:pt x="8094" y="0"/>
                    </a:lnTo>
                    <a:close/>
                  </a:path>
                </a:pathLst>
              </a:custGeom>
              <a:solidFill>
                <a:srgbClr val="4B9B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96" name="Triangle"/>
              <p:cNvSpPr/>
              <p:nvPr/>
            </p:nvSpPr>
            <p:spPr>
              <a:xfrm>
                <a:off x="-2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9B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98" name="object 644"/>
            <p:cNvSpPr/>
            <p:nvPr/>
          </p:nvSpPr>
          <p:spPr>
            <a:xfrm>
              <a:off x="518636" y="33357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444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DA2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9" name="object 645"/>
            <p:cNvSpPr/>
            <p:nvPr/>
          </p:nvSpPr>
          <p:spPr>
            <a:xfrm>
              <a:off x="513029" y="33170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54" y="0"/>
                  </a:moveTo>
                  <a:lnTo>
                    <a:pt x="0" y="0"/>
                  </a:lnTo>
                  <a:lnTo>
                    <a:pt x="0" y="8623"/>
                  </a:lnTo>
                  <a:lnTo>
                    <a:pt x="16198" y="12977"/>
                  </a:lnTo>
                  <a:lnTo>
                    <a:pt x="21600" y="21600"/>
                  </a:lnTo>
                  <a:lnTo>
                    <a:pt x="21600" y="12977"/>
                  </a:lnTo>
                  <a:lnTo>
                    <a:pt x="10852" y="8623"/>
                  </a:lnTo>
                  <a:lnTo>
                    <a:pt x="5454" y="0"/>
                  </a:lnTo>
                  <a:close/>
                </a:path>
              </a:pathLst>
            </a:custGeom>
            <a:solidFill>
              <a:srgbClr val="2674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0" name="object 646"/>
            <p:cNvSpPr/>
            <p:nvPr/>
          </p:nvSpPr>
          <p:spPr>
            <a:xfrm>
              <a:off x="506183" y="32485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727"/>
                  </a:lnTo>
                  <a:lnTo>
                    <a:pt x="21600" y="21600"/>
                  </a:lnTo>
                  <a:lnTo>
                    <a:pt x="21600" y="16228"/>
                  </a:lnTo>
                  <a:lnTo>
                    <a:pt x="8639" y="2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7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1" name="object 647"/>
            <p:cNvSpPr/>
            <p:nvPr/>
          </p:nvSpPr>
          <p:spPr>
            <a:xfrm>
              <a:off x="512406" y="32734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2" y="0"/>
                  </a:moveTo>
                  <a:lnTo>
                    <a:pt x="0" y="0"/>
                  </a:lnTo>
                  <a:lnTo>
                    <a:pt x="4812" y="2695"/>
                  </a:lnTo>
                  <a:lnTo>
                    <a:pt x="4812" y="5393"/>
                  </a:lnTo>
                  <a:lnTo>
                    <a:pt x="12022" y="13483"/>
                  </a:lnTo>
                  <a:lnTo>
                    <a:pt x="16786" y="16179"/>
                  </a:lnTo>
                  <a:lnTo>
                    <a:pt x="16786" y="18876"/>
                  </a:lnTo>
                  <a:lnTo>
                    <a:pt x="21600" y="21600"/>
                  </a:lnTo>
                  <a:lnTo>
                    <a:pt x="21600" y="13483"/>
                  </a:lnTo>
                  <a:lnTo>
                    <a:pt x="14392" y="5393"/>
                  </a:lnTo>
                  <a:lnTo>
                    <a:pt x="14392" y="0"/>
                  </a:lnTo>
                  <a:close/>
                </a:path>
              </a:pathLst>
            </a:custGeom>
            <a:solidFill>
              <a:srgbClr val="4F98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2" name="object 648"/>
            <p:cNvSpPr/>
            <p:nvPr/>
          </p:nvSpPr>
          <p:spPr>
            <a:xfrm>
              <a:off x="510545" y="32174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E8B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3" name="object 650"/>
            <p:cNvSpPr/>
            <p:nvPr/>
          </p:nvSpPr>
          <p:spPr>
            <a:xfrm>
              <a:off x="518007" y="33108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10852" y="10772"/>
                  </a:lnTo>
                  <a:lnTo>
                    <a:pt x="10852" y="5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8B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06" name="object 651"/>
            <p:cNvGrpSpPr/>
            <p:nvPr/>
          </p:nvGrpSpPr>
          <p:grpSpPr>
            <a:xfrm>
              <a:off x="453375" y="295085"/>
              <a:ext cx="22421" cy="27539"/>
              <a:chOff x="-1" y="-1"/>
              <a:chExt cx="22420" cy="27538"/>
            </a:xfrm>
          </p:grpSpPr>
          <p:sp>
            <p:nvSpPr>
              <p:cNvPr id="1704" name="Shape"/>
              <p:cNvSpPr/>
              <p:nvPr/>
            </p:nvSpPr>
            <p:spPr>
              <a:xfrm>
                <a:off x="5479" y="14834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623" y="7164"/>
                    </a:lnTo>
                    <a:lnTo>
                      <a:pt x="0" y="14401"/>
                    </a:lnTo>
                    <a:lnTo>
                      <a:pt x="0" y="21600"/>
                    </a:lnTo>
                    <a:lnTo>
                      <a:pt x="8623" y="144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9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05" name="Shape"/>
              <p:cNvSpPr/>
              <p:nvPr/>
            </p:nvSpPr>
            <p:spPr>
              <a:xfrm>
                <a:off x="-2" y="-2"/>
                <a:ext cx="22422" cy="17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4" y="0"/>
                    </a:moveTo>
                    <a:lnTo>
                      <a:pt x="8395" y="3096"/>
                    </a:lnTo>
                    <a:lnTo>
                      <a:pt x="8395" y="6162"/>
                    </a:lnTo>
                    <a:lnTo>
                      <a:pt x="5997" y="9259"/>
                    </a:lnTo>
                    <a:lnTo>
                      <a:pt x="4797" y="13882"/>
                    </a:lnTo>
                    <a:lnTo>
                      <a:pt x="2386" y="16963"/>
                    </a:lnTo>
                    <a:lnTo>
                      <a:pt x="0" y="21600"/>
                    </a:lnTo>
                    <a:lnTo>
                      <a:pt x="19201" y="21600"/>
                    </a:lnTo>
                    <a:lnTo>
                      <a:pt x="21600" y="20044"/>
                    </a:lnTo>
                    <a:lnTo>
                      <a:pt x="16790" y="13882"/>
                    </a:lnTo>
                    <a:lnTo>
                      <a:pt x="13192" y="10799"/>
                    </a:lnTo>
                    <a:lnTo>
                      <a:pt x="13192" y="7703"/>
                    </a:lnTo>
                    <a:lnTo>
                      <a:pt x="10794" y="6162"/>
                    </a:lnTo>
                    <a:lnTo>
                      <a:pt x="10794" y="0"/>
                    </a:lnTo>
                    <a:close/>
                  </a:path>
                </a:pathLst>
              </a:custGeom>
              <a:solidFill>
                <a:srgbClr val="09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07" name="object 652"/>
            <p:cNvSpPr/>
            <p:nvPr/>
          </p:nvSpPr>
          <p:spPr>
            <a:xfrm>
              <a:off x="454494" y="29870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6B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8" name="object 653"/>
            <p:cNvSpPr/>
            <p:nvPr/>
          </p:nvSpPr>
          <p:spPr>
            <a:xfrm>
              <a:off x="456983" y="28998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72"/>
                  </a:lnTo>
                  <a:lnTo>
                    <a:pt x="0" y="21600"/>
                  </a:lnTo>
                  <a:lnTo>
                    <a:pt x="21600" y="162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F3E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9" name="object 654"/>
            <p:cNvSpPr/>
            <p:nvPr/>
          </p:nvSpPr>
          <p:spPr>
            <a:xfrm>
              <a:off x="451383" y="30368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6" y="0"/>
                  </a:moveTo>
                  <a:lnTo>
                    <a:pt x="6139" y="0"/>
                  </a:lnTo>
                  <a:lnTo>
                    <a:pt x="0" y="16173"/>
                  </a:lnTo>
                  <a:lnTo>
                    <a:pt x="3084" y="21600"/>
                  </a:lnTo>
                  <a:lnTo>
                    <a:pt x="9226" y="10798"/>
                  </a:lnTo>
                  <a:lnTo>
                    <a:pt x="21600" y="10798"/>
                  </a:lnTo>
                  <a:lnTo>
                    <a:pt x="15426" y="0"/>
                  </a:lnTo>
                  <a:close/>
                </a:path>
              </a:pathLst>
            </a:custGeom>
            <a:solidFill>
              <a:srgbClr val="147A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0" name="object 655"/>
            <p:cNvSpPr/>
            <p:nvPr/>
          </p:nvSpPr>
          <p:spPr>
            <a:xfrm>
              <a:off x="427214" y="322480"/>
              <a:ext cx="32386" cy="2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1" y="0"/>
                  </a:moveTo>
                  <a:lnTo>
                    <a:pt x="17449" y="2064"/>
                  </a:lnTo>
                  <a:lnTo>
                    <a:pt x="15781" y="2064"/>
                  </a:lnTo>
                  <a:lnTo>
                    <a:pt x="15781" y="0"/>
                  </a:lnTo>
                  <a:lnTo>
                    <a:pt x="13291" y="2064"/>
                  </a:lnTo>
                  <a:lnTo>
                    <a:pt x="7480" y="11308"/>
                  </a:lnTo>
                  <a:lnTo>
                    <a:pt x="5811" y="11308"/>
                  </a:lnTo>
                  <a:lnTo>
                    <a:pt x="4980" y="13373"/>
                  </a:lnTo>
                  <a:lnTo>
                    <a:pt x="4159" y="16444"/>
                  </a:lnTo>
                  <a:lnTo>
                    <a:pt x="2490" y="17481"/>
                  </a:lnTo>
                  <a:lnTo>
                    <a:pt x="0" y="21600"/>
                  </a:lnTo>
                  <a:lnTo>
                    <a:pt x="1660" y="20573"/>
                  </a:lnTo>
                  <a:lnTo>
                    <a:pt x="5811" y="20573"/>
                  </a:lnTo>
                  <a:lnTo>
                    <a:pt x="9962" y="18509"/>
                  </a:lnTo>
                  <a:lnTo>
                    <a:pt x="14129" y="15427"/>
                  </a:lnTo>
                  <a:lnTo>
                    <a:pt x="17449" y="11308"/>
                  </a:lnTo>
                  <a:lnTo>
                    <a:pt x="19932" y="7199"/>
                  </a:lnTo>
                  <a:lnTo>
                    <a:pt x="21600" y="4129"/>
                  </a:lnTo>
                  <a:lnTo>
                    <a:pt x="21600" y="1037"/>
                  </a:lnTo>
                  <a:lnTo>
                    <a:pt x="19101" y="1037"/>
                  </a:lnTo>
                  <a:lnTo>
                    <a:pt x="19101" y="0"/>
                  </a:lnTo>
                  <a:close/>
                </a:path>
              </a:pathLst>
            </a:custGeom>
            <a:solidFill>
              <a:srgbClr val="6FB7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14" name="object 658"/>
            <p:cNvGrpSpPr/>
            <p:nvPr/>
          </p:nvGrpSpPr>
          <p:grpSpPr>
            <a:xfrm>
              <a:off x="478306" y="295086"/>
              <a:ext cx="33611" cy="26287"/>
              <a:chOff x="0" y="0"/>
              <a:chExt cx="33610" cy="26286"/>
            </a:xfrm>
          </p:grpSpPr>
          <p:sp>
            <p:nvSpPr>
              <p:cNvPr id="1711" name="Shape"/>
              <p:cNvSpPr/>
              <p:nvPr/>
            </p:nvSpPr>
            <p:spPr>
              <a:xfrm>
                <a:off x="18657" y="13582"/>
                <a:ext cx="1495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94" y="0"/>
                    </a:moveTo>
                    <a:lnTo>
                      <a:pt x="0" y="0"/>
                    </a:lnTo>
                    <a:lnTo>
                      <a:pt x="7218" y="7225"/>
                    </a:lnTo>
                    <a:lnTo>
                      <a:pt x="14387" y="18008"/>
                    </a:lnTo>
                    <a:lnTo>
                      <a:pt x="21600" y="21600"/>
                    </a:lnTo>
                    <a:lnTo>
                      <a:pt x="21600" y="7225"/>
                    </a:lnTo>
                    <a:lnTo>
                      <a:pt x="19801" y="3630"/>
                    </a:lnTo>
                    <a:lnTo>
                      <a:pt x="18594" y="0"/>
                    </a:lnTo>
                    <a:close/>
                  </a:path>
                </a:pathLst>
              </a:custGeom>
              <a:solidFill>
                <a:srgbClr val="0B42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2" name="Shape"/>
              <p:cNvSpPr/>
              <p:nvPr/>
            </p:nvSpPr>
            <p:spPr>
              <a:xfrm>
                <a:off x="9943" y="12337"/>
                <a:ext cx="2158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72" y="0"/>
                    </a:moveTo>
                    <a:lnTo>
                      <a:pt x="0" y="0"/>
                    </a:lnTo>
                    <a:lnTo>
                      <a:pt x="9" y="10819"/>
                    </a:lnTo>
                    <a:lnTo>
                      <a:pt x="2492" y="21600"/>
                    </a:lnTo>
                    <a:lnTo>
                      <a:pt x="4970" y="21600"/>
                    </a:lnTo>
                    <a:lnTo>
                      <a:pt x="8721" y="17968"/>
                    </a:lnTo>
                    <a:lnTo>
                      <a:pt x="8721" y="3595"/>
                    </a:lnTo>
                    <a:lnTo>
                      <a:pt x="21600" y="3595"/>
                    </a:lnTo>
                    <a:lnTo>
                      <a:pt x="20772" y="0"/>
                    </a:lnTo>
                    <a:close/>
                  </a:path>
                </a:pathLst>
              </a:custGeom>
              <a:solidFill>
                <a:srgbClr val="0B42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3" name="Shape"/>
              <p:cNvSpPr/>
              <p:nvPr/>
            </p:nvSpPr>
            <p:spPr>
              <a:xfrm>
                <a:off x="-1" y="-1"/>
                <a:ext cx="30702" cy="199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75" y="0"/>
                    </a:moveTo>
                    <a:lnTo>
                      <a:pt x="8749" y="0"/>
                    </a:lnTo>
                    <a:lnTo>
                      <a:pt x="6996" y="4061"/>
                    </a:lnTo>
                    <a:lnTo>
                      <a:pt x="5237" y="10807"/>
                    </a:lnTo>
                    <a:lnTo>
                      <a:pt x="2609" y="14854"/>
                    </a:lnTo>
                    <a:lnTo>
                      <a:pt x="625" y="18915"/>
                    </a:lnTo>
                    <a:lnTo>
                      <a:pt x="0" y="20264"/>
                    </a:lnTo>
                    <a:lnTo>
                      <a:pt x="2609" y="21600"/>
                    </a:lnTo>
                    <a:lnTo>
                      <a:pt x="6996" y="16203"/>
                    </a:lnTo>
                    <a:lnTo>
                      <a:pt x="21600" y="16203"/>
                    </a:lnTo>
                    <a:lnTo>
                      <a:pt x="21018" y="14854"/>
                    </a:lnTo>
                    <a:lnTo>
                      <a:pt x="17515" y="12156"/>
                    </a:lnTo>
                    <a:lnTo>
                      <a:pt x="15754" y="8108"/>
                    </a:lnTo>
                    <a:lnTo>
                      <a:pt x="13127" y="4061"/>
                    </a:lnTo>
                    <a:lnTo>
                      <a:pt x="11375" y="0"/>
                    </a:lnTo>
                    <a:close/>
                  </a:path>
                </a:pathLst>
              </a:custGeom>
              <a:solidFill>
                <a:srgbClr val="0B42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17" name="object 659"/>
            <p:cNvGrpSpPr/>
            <p:nvPr/>
          </p:nvGrpSpPr>
          <p:grpSpPr>
            <a:xfrm>
              <a:off x="497047" y="299739"/>
              <a:ext cx="15822" cy="14573"/>
              <a:chOff x="0" y="-1"/>
              <a:chExt cx="15821" cy="14572"/>
            </a:xfrm>
          </p:grpSpPr>
          <p:sp>
            <p:nvSpPr>
              <p:cNvPr id="1715" name="Triangle"/>
              <p:cNvSpPr/>
              <p:nvPr/>
            </p:nvSpPr>
            <p:spPr>
              <a:xfrm>
                <a:off x="3117" y="1866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342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E4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6" name="Shape"/>
              <p:cNvSpPr/>
              <p:nvPr/>
            </p:nvSpPr>
            <p:spPr>
              <a:xfrm>
                <a:off x="-1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327" y="12975"/>
                    </a:lnTo>
                    <a:lnTo>
                      <a:pt x="21600" y="21600"/>
                    </a:lnTo>
                    <a:lnTo>
                      <a:pt x="18558" y="129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E4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21" name="object 660"/>
            <p:cNvGrpSpPr/>
            <p:nvPr/>
          </p:nvGrpSpPr>
          <p:grpSpPr>
            <a:xfrm>
              <a:off x="458355" y="318630"/>
              <a:ext cx="32388" cy="35007"/>
              <a:chOff x="0" y="-1"/>
              <a:chExt cx="32387" cy="35006"/>
            </a:xfrm>
          </p:grpSpPr>
          <p:sp>
            <p:nvSpPr>
              <p:cNvPr id="1718" name="Shape"/>
              <p:cNvSpPr/>
              <p:nvPr/>
            </p:nvSpPr>
            <p:spPr>
              <a:xfrm>
                <a:off x="-1" y="7594"/>
                <a:ext cx="32389" cy="27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80" y="0"/>
                    </a:moveTo>
                    <a:lnTo>
                      <a:pt x="830" y="0"/>
                    </a:lnTo>
                    <a:lnTo>
                      <a:pt x="0" y="4915"/>
                    </a:lnTo>
                    <a:lnTo>
                      <a:pt x="1660" y="9819"/>
                    </a:lnTo>
                    <a:lnTo>
                      <a:pt x="4150" y="13743"/>
                    </a:lnTo>
                    <a:lnTo>
                      <a:pt x="5811" y="17677"/>
                    </a:lnTo>
                    <a:lnTo>
                      <a:pt x="8301" y="19628"/>
                    </a:lnTo>
                    <a:lnTo>
                      <a:pt x="11630" y="21600"/>
                    </a:lnTo>
                    <a:lnTo>
                      <a:pt x="16620" y="18648"/>
                    </a:lnTo>
                    <a:lnTo>
                      <a:pt x="19101" y="12752"/>
                    </a:lnTo>
                    <a:lnTo>
                      <a:pt x="21600" y="5896"/>
                    </a:lnTo>
                    <a:lnTo>
                      <a:pt x="21600" y="2943"/>
                    </a:lnTo>
                    <a:lnTo>
                      <a:pt x="9131" y="2943"/>
                    </a:lnTo>
                    <a:lnTo>
                      <a:pt x="8635" y="1962"/>
                    </a:lnTo>
                    <a:lnTo>
                      <a:pt x="6649" y="1962"/>
                    </a:lnTo>
                    <a:lnTo>
                      <a:pt x="4980" y="0"/>
                    </a:lnTo>
                    <a:close/>
                  </a:path>
                </a:pathLst>
              </a:custGeom>
              <a:solidFill>
                <a:srgbClr val="69B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9" name="Shape"/>
              <p:cNvSpPr/>
              <p:nvPr/>
            </p:nvSpPr>
            <p:spPr>
              <a:xfrm>
                <a:off x="13689" y="-2"/>
                <a:ext cx="18699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901"/>
                    </a:lnTo>
                    <a:lnTo>
                      <a:pt x="20163" y="13499"/>
                    </a:lnTo>
                    <a:lnTo>
                      <a:pt x="18724" y="10800"/>
                    </a:lnTo>
                    <a:lnTo>
                      <a:pt x="15833" y="8099"/>
                    </a:lnTo>
                    <a:lnTo>
                      <a:pt x="10081" y="80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B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0" name="Triangle"/>
              <p:cNvSpPr/>
              <p:nvPr/>
            </p:nvSpPr>
            <p:spPr>
              <a:xfrm>
                <a:off x="5107" y="1244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B1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24" name="object 663"/>
            <p:cNvGrpSpPr/>
            <p:nvPr/>
          </p:nvGrpSpPr>
          <p:grpSpPr>
            <a:xfrm>
              <a:off x="460094" y="321748"/>
              <a:ext cx="13957" cy="13944"/>
              <a:chOff x="-1" y="0"/>
              <a:chExt cx="13956" cy="13943"/>
            </a:xfrm>
          </p:grpSpPr>
          <p:sp>
            <p:nvSpPr>
              <p:cNvPr id="1722" name="Triangle"/>
              <p:cNvSpPr/>
              <p:nvPr/>
            </p:nvSpPr>
            <p:spPr>
              <a:xfrm>
                <a:off x="1250" y="1238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DA2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3" name="Triangle"/>
              <p:cNvSpPr/>
              <p:nvPr/>
            </p:nvSpPr>
            <p:spPr>
              <a:xfrm>
                <a:off x="-2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A2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25" name="object 666"/>
            <p:cNvSpPr/>
            <p:nvPr/>
          </p:nvSpPr>
          <p:spPr>
            <a:xfrm>
              <a:off x="478161" y="323737"/>
              <a:ext cx="12703" cy="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993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A89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28" name="object 667"/>
            <p:cNvGrpSpPr/>
            <p:nvPr/>
          </p:nvGrpSpPr>
          <p:grpSpPr>
            <a:xfrm>
              <a:off x="467575" y="329959"/>
              <a:ext cx="14572" cy="23176"/>
              <a:chOff x="0" y="-1"/>
              <a:chExt cx="14571" cy="23175"/>
            </a:xfrm>
          </p:grpSpPr>
          <p:sp>
            <p:nvSpPr>
              <p:cNvPr id="1726" name="Triangle"/>
              <p:cNvSpPr/>
              <p:nvPr/>
            </p:nvSpPr>
            <p:spPr>
              <a:xfrm>
                <a:off x="1866" y="10470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177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097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7" name="Shape"/>
              <p:cNvSpPr/>
              <p:nvPr/>
            </p:nvSpPr>
            <p:spPr>
              <a:xfrm>
                <a:off x="-1" y="-1"/>
                <a:ext cx="12705" cy="14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06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097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29" name="object 668"/>
            <p:cNvSpPr/>
            <p:nvPr/>
          </p:nvSpPr>
          <p:spPr>
            <a:xfrm>
              <a:off x="474421" y="32486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44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C8F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35" name="object 672"/>
            <p:cNvGrpSpPr/>
            <p:nvPr/>
          </p:nvGrpSpPr>
          <p:grpSpPr>
            <a:xfrm>
              <a:off x="429703" y="326225"/>
              <a:ext cx="95915" cy="35623"/>
              <a:chOff x="0" y="0"/>
              <a:chExt cx="95914" cy="35622"/>
            </a:xfrm>
          </p:grpSpPr>
          <p:sp>
            <p:nvSpPr>
              <p:cNvPr id="1730" name="Shape"/>
              <p:cNvSpPr/>
              <p:nvPr/>
            </p:nvSpPr>
            <p:spPr>
              <a:xfrm>
                <a:off x="66014" y="22917"/>
                <a:ext cx="2677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96" y="0"/>
                    </a:moveTo>
                    <a:lnTo>
                      <a:pt x="0" y="0"/>
                    </a:lnTo>
                    <a:lnTo>
                      <a:pt x="3013" y="4794"/>
                    </a:lnTo>
                    <a:lnTo>
                      <a:pt x="5021" y="14383"/>
                    </a:lnTo>
                    <a:lnTo>
                      <a:pt x="7040" y="21600"/>
                    </a:lnTo>
                    <a:lnTo>
                      <a:pt x="7040" y="7215"/>
                    </a:lnTo>
                    <a:lnTo>
                      <a:pt x="13066" y="7215"/>
                    </a:lnTo>
                    <a:lnTo>
                      <a:pt x="13066" y="4794"/>
                    </a:lnTo>
                    <a:lnTo>
                      <a:pt x="21600" y="4794"/>
                    </a:lnTo>
                    <a:lnTo>
                      <a:pt x="20096" y="2396"/>
                    </a:lnTo>
                    <a:lnTo>
                      <a:pt x="20096" y="0"/>
                    </a:lnTo>
                    <a:close/>
                  </a:path>
                </a:pathLst>
              </a:custGeom>
              <a:solidFill>
                <a:srgbClr val="09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1" name="Shape"/>
              <p:cNvSpPr/>
              <p:nvPr/>
            </p:nvSpPr>
            <p:spPr>
              <a:xfrm>
                <a:off x="-1" y="-1"/>
                <a:ext cx="41100" cy="33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67" y="0"/>
                    </a:moveTo>
                    <a:lnTo>
                      <a:pt x="15059" y="0"/>
                    </a:lnTo>
                    <a:lnTo>
                      <a:pt x="12442" y="1599"/>
                    </a:lnTo>
                    <a:lnTo>
                      <a:pt x="12442" y="4005"/>
                    </a:lnTo>
                    <a:lnTo>
                      <a:pt x="11127" y="6395"/>
                    </a:lnTo>
                    <a:lnTo>
                      <a:pt x="7259" y="12705"/>
                    </a:lnTo>
                    <a:lnTo>
                      <a:pt x="7202" y="12799"/>
                    </a:lnTo>
                    <a:lnTo>
                      <a:pt x="3270" y="15197"/>
                    </a:lnTo>
                    <a:lnTo>
                      <a:pt x="0" y="16796"/>
                    </a:lnTo>
                    <a:lnTo>
                      <a:pt x="0" y="18403"/>
                    </a:lnTo>
                    <a:lnTo>
                      <a:pt x="1308" y="18403"/>
                    </a:lnTo>
                    <a:lnTo>
                      <a:pt x="1308" y="20800"/>
                    </a:lnTo>
                    <a:lnTo>
                      <a:pt x="3925" y="21600"/>
                    </a:lnTo>
                    <a:lnTo>
                      <a:pt x="3925" y="19202"/>
                    </a:lnTo>
                    <a:lnTo>
                      <a:pt x="4585" y="18665"/>
                    </a:lnTo>
                    <a:lnTo>
                      <a:pt x="4585" y="18403"/>
                    </a:lnTo>
                    <a:lnTo>
                      <a:pt x="5894" y="17603"/>
                    </a:lnTo>
                    <a:lnTo>
                      <a:pt x="12430" y="17603"/>
                    </a:lnTo>
                    <a:lnTo>
                      <a:pt x="14397" y="15996"/>
                    </a:lnTo>
                    <a:lnTo>
                      <a:pt x="19637" y="15996"/>
                    </a:lnTo>
                    <a:lnTo>
                      <a:pt x="19637" y="15197"/>
                    </a:lnTo>
                    <a:lnTo>
                      <a:pt x="21600" y="15197"/>
                    </a:lnTo>
                    <a:lnTo>
                      <a:pt x="20298" y="13606"/>
                    </a:lnTo>
                    <a:lnTo>
                      <a:pt x="18983" y="11200"/>
                    </a:lnTo>
                    <a:lnTo>
                      <a:pt x="17668" y="8002"/>
                    </a:lnTo>
                    <a:lnTo>
                      <a:pt x="16367" y="4005"/>
                    </a:lnTo>
                    <a:lnTo>
                      <a:pt x="16367" y="0"/>
                    </a:lnTo>
                    <a:close/>
                  </a:path>
                </a:pathLst>
              </a:custGeom>
              <a:solidFill>
                <a:srgbClr val="09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2" name="Shape"/>
              <p:cNvSpPr/>
              <p:nvPr/>
            </p:nvSpPr>
            <p:spPr>
              <a:xfrm>
                <a:off x="37362" y="22294"/>
                <a:ext cx="2865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15" y="0"/>
                    </a:moveTo>
                    <a:lnTo>
                      <a:pt x="0" y="0"/>
                    </a:lnTo>
                    <a:lnTo>
                      <a:pt x="948" y="5393"/>
                    </a:lnTo>
                    <a:lnTo>
                      <a:pt x="1886" y="13509"/>
                    </a:lnTo>
                    <a:lnTo>
                      <a:pt x="3753" y="18902"/>
                    </a:lnTo>
                    <a:lnTo>
                      <a:pt x="6578" y="21600"/>
                    </a:lnTo>
                    <a:lnTo>
                      <a:pt x="13146" y="21600"/>
                    </a:lnTo>
                    <a:lnTo>
                      <a:pt x="13146" y="10814"/>
                    </a:lnTo>
                    <a:lnTo>
                      <a:pt x="21600" y="10814"/>
                    </a:lnTo>
                    <a:lnTo>
                      <a:pt x="21600" y="8117"/>
                    </a:lnTo>
                    <a:lnTo>
                      <a:pt x="7516" y="8117"/>
                    </a:lnTo>
                    <a:lnTo>
                      <a:pt x="3753" y="2695"/>
                    </a:lnTo>
                    <a:lnTo>
                      <a:pt x="2815" y="0"/>
                    </a:lnTo>
                    <a:close/>
                  </a:path>
                </a:pathLst>
              </a:custGeom>
              <a:solidFill>
                <a:srgbClr val="09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3" name="Shape"/>
              <p:cNvSpPr/>
              <p:nvPr/>
            </p:nvSpPr>
            <p:spPr>
              <a:xfrm>
                <a:off x="82207" y="22288"/>
                <a:ext cx="13708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71" y="0"/>
                    </a:moveTo>
                    <a:lnTo>
                      <a:pt x="0" y="0"/>
                    </a:lnTo>
                    <a:lnTo>
                      <a:pt x="11791" y="16254"/>
                    </a:lnTo>
                    <a:lnTo>
                      <a:pt x="13733" y="21600"/>
                    </a:lnTo>
                    <a:lnTo>
                      <a:pt x="20298" y="21600"/>
                    </a:lnTo>
                    <a:lnTo>
                      <a:pt x="21600" y="19838"/>
                    </a:lnTo>
                    <a:lnTo>
                      <a:pt x="21600" y="16254"/>
                    </a:lnTo>
                    <a:lnTo>
                      <a:pt x="19638" y="5454"/>
                    </a:lnTo>
                    <a:lnTo>
                      <a:pt x="16671" y="0"/>
                    </a:lnTo>
                    <a:close/>
                  </a:path>
                </a:pathLst>
              </a:custGeom>
              <a:solidFill>
                <a:srgbClr val="09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4" name="Shape"/>
              <p:cNvSpPr/>
              <p:nvPr/>
            </p:nvSpPr>
            <p:spPr>
              <a:xfrm>
                <a:off x="47332" y="8712"/>
                <a:ext cx="43591" cy="18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02" y="0"/>
                    </a:moveTo>
                    <a:lnTo>
                      <a:pt x="6174" y="8628"/>
                    </a:lnTo>
                    <a:lnTo>
                      <a:pt x="3701" y="18709"/>
                    </a:lnTo>
                    <a:lnTo>
                      <a:pt x="0" y="21600"/>
                    </a:lnTo>
                    <a:lnTo>
                      <a:pt x="9258" y="21600"/>
                    </a:lnTo>
                    <a:lnTo>
                      <a:pt x="9258" y="17272"/>
                    </a:lnTo>
                    <a:lnTo>
                      <a:pt x="21600" y="17272"/>
                    </a:lnTo>
                    <a:lnTo>
                      <a:pt x="21600" y="14410"/>
                    </a:lnTo>
                    <a:lnTo>
                      <a:pt x="18881" y="12790"/>
                    </a:lnTo>
                    <a:lnTo>
                      <a:pt x="15121" y="9008"/>
                    </a:lnTo>
                    <a:lnTo>
                      <a:pt x="11360" y="4684"/>
                    </a:lnTo>
                    <a:lnTo>
                      <a:pt x="8641" y="1437"/>
                    </a:lnTo>
                    <a:lnTo>
                      <a:pt x="7402" y="0"/>
                    </a:lnTo>
                    <a:close/>
                  </a:path>
                </a:pathLst>
              </a:custGeom>
              <a:solidFill>
                <a:srgbClr val="09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36" name="object 673"/>
            <p:cNvSpPr/>
            <p:nvPr/>
          </p:nvSpPr>
          <p:spPr>
            <a:xfrm>
              <a:off x="454494" y="32548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143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7" name="object 675"/>
            <p:cNvSpPr/>
            <p:nvPr/>
          </p:nvSpPr>
          <p:spPr>
            <a:xfrm>
              <a:off x="524243" y="419526"/>
              <a:ext cx="12703" cy="12703"/>
            </a:xfrm>
            <a:prstGeom prst="rect">
              <a:avLst/>
            </a:prstGeom>
            <a:solidFill>
              <a:srgbClr val="2975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8" name="object 677"/>
            <p:cNvSpPr/>
            <p:nvPr/>
          </p:nvSpPr>
          <p:spPr>
            <a:xfrm>
              <a:off x="447636" y="41577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7A1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9" name="object 678"/>
            <p:cNvSpPr/>
            <p:nvPr/>
          </p:nvSpPr>
          <p:spPr>
            <a:xfrm>
              <a:off x="453250" y="41391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37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BE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0" name="object 679"/>
            <p:cNvSpPr/>
            <p:nvPr/>
          </p:nvSpPr>
          <p:spPr>
            <a:xfrm>
              <a:off x="532955" y="41516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99" y="0"/>
                  </a:moveTo>
                  <a:lnTo>
                    <a:pt x="0" y="0"/>
                  </a:lnTo>
                  <a:lnTo>
                    <a:pt x="10836" y="21600"/>
                  </a:lnTo>
                  <a:lnTo>
                    <a:pt x="21600" y="21600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rgbClr val="FDE3C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1" name="object 680"/>
            <p:cNvSpPr/>
            <p:nvPr/>
          </p:nvSpPr>
          <p:spPr>
            <a:xfrm>
              <a:off x="462584" y="40706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4471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A3D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2" name="object 681"/>
            <p:cNvSpPr/>
            <p:nvPr/>
          </p:nvSpPr>
          <p:spPr>
            <a:xfrm>
              <a:off x="451998" y="41578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744"/>
                  </a:lnTo>
                  <a:lnTo>
                    <a:pt x="0" y="10744"/>
                  </a:lnTo>
                  <a:lnTo>
                    <a:pt x="0" y="21600"/>
                  </a:lnTo>
                  <a:lnTo>
                    <a:pt x="21600" y="16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898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3" name="object 682"/>
            <p:cNvSpPr/>
            <p:nvPr/>
          </p:nvSpPr>
          <p:spPr>
            <a:xfrm>
              <a:off x="424605" y="40894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7281"/>
                  </a:lnTo>
                  <a:lnTo>
                    <a:pt x="0" y="21600"/>
                  </a:lnTo>
                  <a:lnTo>
                    <a:pt x="5384" y="21600"/>
                  </a:lnTo>
                  <a:lnTo>
                    <a:pt x="10772" y="12918"/>
                  </a:lnTo>
                  <a:lnTo>
                    <a:pt x="21600" y="85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32B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46" name="object 683"/>
            <p:cNvGrpSpPr/>
            <p:nvPr/>
          </p:nvGrpSpPr>
          <p:grpSpPr>
            <a:xfrm>
              <a:off x="532338" y="400830"/>
              <a:ext cx="15817" cy="15202"/>
              <a:chOff x="0" y="-1"/>
              <a:chExt cx="15816" cy="15201"/>
            </a:xfrm>
          </p:grpSpPr>
          <p:sp>
            <p:nvSpPr>
              <p:cNvPr id="1744" name="Triangle"/>
              <p:cNvSpPr/>
              <p:nvPr/>
            </p:nvSpPr>
            <p:spPr>
              <a:xfrm>
                <a:off x="3111" y="2495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7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5" name="Shape"/>
              <p:cNvSpPr/>
              <p:nvPr/>
            </p:nvSpPr>
            <p:spPr>
              <a:xfrm>
                <a:off x="-1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21" y="0"/>
                    </a:moveTo>
                    <a:lnTo>
                      <a:pt x="0" y="0"/>
                    </a:lnTo>
                    <a:lnTo>
                      <a:pt x="7248" y="21600"/>
                    </a:lnTo>
                    <a:lnTo>
                      <a:pt x="21600" y="21600"/>
                    </a:lnTo>
                    <a:lnTo>
                      <a:pt x="14421" y="0"/>
                    </a:lnTo>
                    <a:close/>
                  </a:path>
                </a:pathLst>
              </a:custGeom>
              <a:solidFill>
                <a:srgbClr val="217E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49" name="object 684"/>
            <p:cNvGrpSpPr/>
            <p:nvPr/>
          </p:nvGrpSpPr>
          <p:grpSpPr>
            <a:xfrm>
              <a:off x="500576" y="415778"/>
              <a:ext cx="15822" cy="15202"/>
              <a:chOff x="0" y="-1"/>
              <a:chExt cx="15821" cy="15201"/>
            </a:xfrm>
          </p:grpSpPr>
          <p:sp>
            <p:nvSpPr>
              <p:cNvPr id="1747" name="Shape"/>
              <p:cNvSpPr/>
              <p:nvPr/>
            </p:nvSpPr>
            <p:spPr>
              <a:xfrm>
                <a:off x="3117" y="2495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95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8" name="Triangle"/>
              <p:cNvSpPr/>
              <p:nvPr/>
            </p:nvSpPr>
            <p:spPr>
              <a:xfrm>
                <a:off x="-1" y="-2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107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95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50" name="object 686"/>
            <p:cNvSpPr/>
            <p:nvPr/>
          </p:nvSpPr>
          <p:spPr>
            <a:xfrm>
              <a:off x="529850" y="42699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163" y="8117"/>
                  </a:lnTo>
                  <a:lnTo>
                    <a:pt x="15437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79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54" name="object 687"/>
            <p:cNvGrpSpPr/>
            <p:nvPr/>
          </p:nvGrpSpPr>
          <p:grpSpPr>
            <a:xfrm>
              <a:off x="484382" y="410178"/>
              <a:ext cx="14579" cy="20179"/>
              <a:chOff x="-1" y="-1"/>
              <a:chExt cx="14578" cy="20178"/>
            </a:xfrm>
          </p:grpSpPr>
          <p:sp>
            <p:nvSpPr>
              <p:cNvPr id="1751" name="Shape"/>
              <p:cNvSpPr/>
              <p:nvPr/>
            </p:nvSpPr>
            <p:spPr>
              <a:xfrm>
                <a:off x="622" y="7474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19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22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2" name="Shape"/>
              <p:cNvSpPr/>
              <p:nvPr/>
            </p:nvSpPr>
            <p:spPr>
              <a:xfrm>
                <a:off x="-2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12" y="9588"/>
                    </a:lnTo>
                    <a:lnTo>
                      <a:pt x="16188" y="19177"/>
                    </a:lnTo>
                    <a:lnTo>
                      <a:pt x="16188" y="21600"/>
                    </a:lnTo>
                    <a:lnTo>
                      <a:pt x="21600" y="19177"/>
                    </a:lnTo>
                    <a:lnTo>
                      <a:pt x="10828" y="9588"/>
                    </a:lnTo>
                    <a:lnTo>
                      <a:pt x="10828" y="47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2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3" name="Triangle"/>
              <p:cNvSpPr/>
              <p:nvPr/>
            </p:nvSpPr>
            <p:spPr>
              <a:xfrm>
                <a:off x="1873" y="0"/>
                <a:ext cx="1270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219" y="17318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2B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57" name="object 688"/>
            <p:cNvGrpSpPr/>
            <p:nvPr/>
          </p:nvGrpSpPr>
          <p:grpSpPr>
            <a:xfrm>
              <a:off x="409650" y="431349"/>
              <a:ext cx="18934" cy="14566"/>
              <a:chOff x="0" y="0"/>
              <a:chExt cx="18932" cy="14565"/>
            </a:xfrm>
          </p:grpSpPr>
          <p:sp>
            <p:nvSpPr>
              <p:cNvPr id="1755" name="Shape"/>
              <p:cNvSpPr/>
              <p:nvPr/>
            </p:nvSpPr>
            <p:spPr>
              <a:xfrm>
                <a:off x="-1" y="1860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499" y="16255"/>
                    </a:lnTo>
                    <a:lnTo>
                      <a:pt x="0" y="16255"/>
                    </a:lnTo>
                    <a:lnTo>
                      <a:pt x="2727" y="21600"/>
                    </a:lnTo>
                    <a:lnTo>
                      <a:pt x="16228" y="21600"/>
                    </a:lnTo>
                    <a:lnTo>
                      <a:pt x="21600" y="108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7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6" name="Square"/>
              <p:cNvSpPr/>
              <p:nvPr/>
            </p:nvSpPr>
            <p:spPr>
              <a:xfrm>
                <a:off x="6228" y="-1"/>
                <a:ext cx="12705" cy="12702"/>
              </a:xfrm>
              <a:prstGeom prst="rect">
                <a:avLst/>
              </a:prstGeom>
              <a:solidFill>
                <a:srgbClr val="175F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60" name="object 689"/>
            <p:cNvGrpSpPr/>
            <p:nvPr/>
          </p:nvGrpSpPr>
          <p:grpSpPr>
            <a:xfrm>
              <a:off x="410890" y="433222"/>
              <a:ext cx="15195" cy="14567"/>
              <a:chOff x="-1" y="0"/>
              <a:chExt cx="15194" cy="14566"/>
            </a:xfrm>
          </p:grpSpPr>
          <p:sp>
            <p:nvSpPr>
              <p:cNvPr id="1758" name="Shape"/>
              <p:cNvSpPr/>
              <p:nvPr/>
            </p:nvSpPr>
            <p:spPr>
              <a:xfrm>
                <a:off x="-2" y="1860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E2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59" name="Triangle"/>
              <p:cNvSpPr/>
              <p:nvPr/>
            </p:nvSpPr>
            <p:spPr>
              <a:xfrm>
                <a:off x="2489" y="-2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94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E2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61" name="object 690"/>
            <p:cNvSpPr/>
            <p:nvPr/>
          </p:nvSpPr>
          <p:spPr>
            <a:xfrm>
              <a:off x="416503" y="41640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202" y="2399"/>
                  </a:lnTo>
                  <a:lnTo>
                    <a:pt x="16804" y="2399"/>
                  </a:lnTo>
                  <a:lnTo>
                    <a:pt x="7190" y="9575"/>
                  </a:lnTo>
                  <a:lnTo>
                    <a:pt x="4817" y="12000"/>
                  </a:lnTo>
                  <a:lnTo>
                    <a:pt x="0" y="14399"/>
                  </a:lnTo>
                  <a:lnTo>
                    <a:pt x="0" y="19224"/>
                  </a:lnTo>
                  <a:lnTo>
                    <a:pt x="4817" y="14399"/>
                  </a:lnTo>
                  <a:lnTo>
                    <a:pt x="0" y="21600"/>
                  </a:lnTo>
                  <a:lnTo>
                    <a:pt x="4817" y="21600"/>
                  </a:lnTo>
                  <a:lnTo>
                    <a:pt x="9588" y="19224"/>
                  </a:lnTo>
                  <a:lnTo>
                    <a:pt x="21600" y="71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842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64" name="object 691"/>
            <p:cNvGrpSpPr/>
            <p:nvPr/>
          </p:nvGrpSpPr>
          <p:grpSpPr>
            <a:xfrm>
              <a:off x="514400" y="422124"/>
              <a:ext cx="26281" cy="26293"/>
              <a:chOff x="0" y="0"/>
              <a:chExt cx="26280" cy="26292"/>
            </a:xfrm>
          </p:grpSpPr>
          <p:sp>
            <p:nvSpPr>
              <p:cNvPr id="1762" name="Shape"/>
              <p:cNvSpPr/>
              <p:nvPr/>
            </p:nvSpPr>
            <p:spPr>
              <a:xfrm>
                <a:off x="13576" y="13589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0" y="3599"/>
                    </a:lnTo>
                    <a:lnTo>
                      <a:pt x="5372" y="10764"/>
                    </a:lnTo>
                    <a:lnTo>
                      <a:pt x="10800" y="10764"/>
                    </a:lnTo>
                    <a:lnTo>
                      <a:pt x="21600" y="21600"/>
                    </a:lnTo>
                    <a:lnTo>
                      <a:pt x="21600" y="14400"/>
                    </a:lnTo>
                    <a:lnTo>
                      <a:pt x="10800" y="72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4CA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63" name="Shape"/>
              <p:cNvSpPr/>
              <p:nvPr/>
            </p:nvSpPr>
            <p:spPr>
              <a:xfrm>
                <a:off x="0" y="-1"/>
                <a:ext cx="17440" cy="19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83" y="0"/>
                    </a:moveTo>
                    <a:lnTo>
                      <a:pt x="0" y="0"/>
                    </a:lnTo>
                    <a:lnTo>
                      <a:pt x="0" y="4061"/>
                    </a:lnTo>
                    <a:lnTo>
                      <a:pt x="1541" y="4061"/>
                    </a:lnTo>
                    <a:lnTo>
                      <a:pt x="3083" y="6759"/>
                    </a:lnTo>
                    <a:lnTo>
                      <a:pt x="9250" y="10821"/>
                    </a:lnTo>
                    <a:lnTo>
                      <a:pt x="13891" y="14854"/>
                    </a:lnTo>
                    <a:lnTo>
                      <a:pt x="18516" y="17566"/>
                    </a:lnTo>
                    <a:lnTo>
                      <a:pt x="18516" y="21600"/>
                    </a:lnTo>
                    <a:lnTo>
                      <a:pt x="21600" y="21600"/>
                    </a:lnTo>
                    <a:lnTo>
                      <a:pt x="21600" y="18915"/>
                    </a:lnTo>
                    <a:lnTo>
                      <a:pt x="20058" y="16203"/>
                    </a:lnTo>
                    <a:lnTo>
                      <a:pt x="16958" y="13505"/>
                    </a:lnTo>
                    <a:lnTo>
                      <a:pt x="15417" y="10821"/>
                    </a:lnTo>
                    <a:lnTo>
                      <a:pt x="10807" y="8108"/>
                    </a:lnTo>
                    <a:lnTo>
                      <a:pt x="10807" y="5423"/>
                    </a:lnTo>
                    <a:lnTo>
                      <a:pt x="7709" y="4061"/>
                    </a:lnTo>
                    <a:lnTo>
                      <a:pt x="3083" y="0"/>
                    </a:lnTo>
                    <a:close/>
                  </a:path>
                </a:pathLst>
              </a:custGeom>
              <a:solidFill>
                <a:srgbClr val="4CA0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65" name="object 692"/>
            <p:cNvSpPr/>
            <p:nvPr/>
          </p:nvSpPr>
          <p:spPr>
            <a:xfrm>
              <a:off x="511784" y="42512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16254" y="7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A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6" name="object 693"/>
            <p:cNvSpPr/>
            <p:nvPr/>
          </p:nvSpPr>
          <p:spPr>
            <a:xfrm>
              <a:off x="424725" y="423381"/>
              <a:ext cx="17428" cy="2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29" y="0"/>
                  </a:moveTo>
                  <a:lnTo>
                    <a:pt x="15429" y="0"/>
                  </a:lnTo>
                  <a:lnTo>
                    <a:pt x="4628" y="8407"/>
                  </a:lnTo>
                  <a:lnTo>
                    <a:pt x="1542" y="8407"/>
                  </a:lnTo>
                  <a:lnTo>
                    <a:pt x="1542" y="11993"/>
                  </a:lnTo>
                  <a:lnTo>
                    <a:pt x="3086" y="11993"/>
                  </a:lnTo>
                  <a:lnTo>
                    <a:pt x="0" y="13192"/>
                  </a:lnTo>
                  <a:lnTo>
                    <a:pt x="0" y="21600"/>
                  </a:lnTo>
                  <a:lnTo>
                    <a:pt x="3086" y="19201"/>
                  </a:lnTo>
                  <a:lnTo>
                    <a:pt x="6171" y="17990"/>
                  </a:lnTo>
                  <a:lnTo>
                    <a:pt x="10815" y="15603"/>
                  </a:lnTo>
                  <a:lnTo>
                    <a:pt x="10815" y="13192"/>
                  </a:lnTo>
                  <a:lnTo>
                    <a:pt x="15429" y="8407"/>
                  </a:lnTo>
                  <a:lnTo>
                    <a:pt x="21600" y="2399"/>
                  </a:lnTo>
                  <a:lnTo>
                    <a:pt x="18529" y="2399"/>
                  </a:lnTo>
                  <a:lnTo>
                    <a:pt x="18529" y="0"/>
                  </a:lnTo>
                  <a:close/>
                </a:path>
              </a:pathLst>
            </a:custGeom>
            <a:solidFill>
              <a:srgbClr val="60AE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7" name="object 694"/>
            <p:cNvSpPr/>
            <p:nvPr/>
          </p:nvSpPr>
          <p:spPr>
            <a:xfrm flipH="1">
              <a:off x="430564" y="426988"/>
              <a:ext cx="9497" cy="12703"/>
            </a:xfrm>
            <a:prstGeom prst="line">
              <a:avLst/>
            </a:prstGeom>
            <a:solidFill>
              <a:srgbClr val="3E8B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768" name="object 695"/>
            <p:cNvSpPr/>
            <p:nvPr/>
          </p:nvSpPr>
          <p:spPr>
            <a:xfrm>
              <a:off x="423982" y="43258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32" y="4318"/>
                  </a:lnTo>
                  <a:lnTo>
                    <a:pt x="0" y="13002"/>
                  </a:lnTo>
                  <a:lnTo>
                    <a:pt x="0" y="21600"/>
                  </a:lnTo>
                  <a:lnTo>
                    <a:pt x="8623" y="17324"/>
                  </a:lnTo>
                  <a:lnTo>
                    <a:pt x="21600" y="868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492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9" name="object 696"/>
            <p:cNvSpPr/>
            <p:nvPr/>
          </p:nvSpPr>
          <p:spPr>
            <a:xfrm>
              <a:off x="439553" y="42698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56" y="0"/>
                  </a:lnTo>
                  <a:lnTo>
                    <a:pt x="0" y="21600"/>
                  </a:lnTo>
                  <a:lnTo>
                    <a:pt x="10772" y="16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885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72" name="object 697"/>
            <p:cNvGrpSpPr/>
            <p:nvPr/>
          </p:nvGrpSpPr>
          <p:grpSpPr>
            <a:xfrm>
              <a:off x="432693" y="420766"/>
              <a:ext cx="26409" cy="27653"/>
              <a:chOff x="0" y="0"/>
              <a:chExt cx="26408" cy="27652"/>
            </a:xfrm>
          </p:grpSpPr>
          <p:sp>
            <p:nvSpPr>
              <p:cNvPr id="1770" name="Shape"/>
              <p:cNvSpPr/>
              <p:nvPr/>
            </p:nvSpPr>
            <p:spPr>
              <a:xfrm>
                <a:off x="0" y="14948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437" y="5412"/>
                    </a:lnTo>
                    <a:lnTo>
                      <a:pt x="0" y="16186"/>
                    </a:lnTo>
                    <a:lnTo>
                      <a:pt x="0" y="21600"/>
                    </a:lnTo>
                    <a:lnTo>
                      <a:pt x="6163" y="13492"/>
                    </a:lnTo>
                    <a:lnTo>
                      <a:pt x="15437" y="81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97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1" name="Shape"/>
              <p:cNvSpPr/>
              <p:nvPr/>
            </p:nvSpPr>
            <p:spPr>
              <a:xfrm>
                <a:off x="13704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77" y="10852"/>
                    </a:lnTo>
                    <a:lnTo>
                      <a:pt x="0" y="21600"/>
                    </a:lnTo>
                    <a:lnTo>
                      <a:pt x="7177" y="16198"/>
                    </a:lnTo>
                    <a:lnTo>
                      <a:pt x="21600" y="5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97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73" name="object 698"/>
            <p:cNvSpPr/>
            <p:nvPr/>
          </p:nvSpPr>
          <p:spPr>
            <a:xfrm>
              <a:off x="447014" y="41640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54" y="0"/>
                  </a:moveTo>
                  <a:lnTo>
                    <a:pt x="10852" y="0"/>
                  </a:lnTo>
                  <a:lnTo>
                    <a:pt x="10852" y="8596"/>
                  </a:lnTo>
                  <a:lnTo>
                    <a:pt x="0" y="21600"/>
                  </a:lnTo>
                  <a:lnTo>
                    <a:pt x="10852" y="12959"/>
                  </a:lnTo>
                  <a:lnTo>
                    <a:pt x="21600" y="4273"/>
                  </a:lnTo>
                  <a:lnTo>
                    <a:pt x="16254" y="0"/>
                  </a:lnTo>
                  <a:close/>
                </a:path>
              </a:pathLst>
            </a:custGeom>
            <a:solidFill>
              <a:srgbClr val="60AC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76" name="object 706"/>
            <p:cNvGrpSpPr/>
            <p:nvPr/>
          </p:nvGrpSpPr>
          <p:grpSpPr>
            <a:xfrm>
              <a:off x="493724" y="411430"/>
              <a:ext cx="43097" cy="36873"/>
              <a:chOff x="0" y="0"/>
              <a:chExt cx="43096" cy="36872"/>
            </a:xfrm>
          </p:grpSpPr>
          <p:sp>
            <p:nvSpPr>
              <p:cNvPr id="1774" name="Shape"/>
              <p:cNvSpPr/>
              <p:nvPr/>
            </p:nvSpPr>
            <p:spPr>
              <a:xfrm>
                <a:off x="3238" y="6971"/>
                <a:ext cx="39858" cy="29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9" y="0"/>
                    </a:moveTo>
                    <a:lnTo>
                      <a:pt x="0" y="0"/>
                    </a:lnTo>
                    <a:lnTo>
                      <a:pt x="1349" y="2688"/>
                    </a:lnTo>
                    <a:lnTo>
                      <a:pt x="2023" y="5396"/>
                    </a:lnTo>
                    <a:lnTo>
                      <a:pt x="3379" y="7194"/>
                    </a:lnTo>
                    <a:lnTo>
                      <a:pt x="6373" y="12483"/>
                    </a:lnTo>
                    <a:lnTo>
                      <a:pt x="10126" y="17098"/>
                    </a:lnTo>
                    <a:lnTo>
                      <a:pt x="14386" y="20362"/>
                    </a:lnTo>
                    <a:lnTo>
                      <a:pt x="18902" y="21600"/>
                    </a:lnTo>
                    <a:lnTo>
                      <a:pt x="20251" y="21600"/>
                    </a:lnTo>
                    <a:lnTo>
                      <a:pt x="21600" y="19792"/>
                    </a:lnTo>
                    <a:lnTo>
                      <a:pt x="21600" y="17994"/>
                    </a:lnTo>
                    <a:lnTo>
                      <a:pt x="20269" y="17098"/>
                    </a:lnTo>
                    <a:lnTo>
                      <a:pt x="20251" y="16196"/>
                    </a:lnTo>
                    <a:lnTo>
                      <a:pt x="18902" y="16196"/>
                    </a:lnTo>
                    <a:lnTo>
                      <a:pt x="17553" y="15296"/>
                    </a:lnTo>
                    <a:lnTo>
                      <a:pt x="17553" y="13488"/>
                    </a:lnTo>
                    <a:lnTo>
                      <a:pt x="15529" y="11690"/>
                    </a:lnTo>
                    <a:lnTo>
                      <a:pt x="13498" y="8992"/>
                    </a:lnTo>
                    <a:lnTo>
                      <a:pt x="10800" y="6304"/>
                    </a:lnTo>
                    <a:lnTo>
                      <a:pt x="10125" y="4496"/>
                    </a:lnTo>
                    <a:lnTo>
                      <a:pt x="8769" y="4496"/>
                    </a:lnTo>
                    <a:lnTo>
                      <a:pt x="6078" y="2688"/>
                    </a:lnTo>
                    <a:lnTo>
                      <a:pt x="6078" y="900"/>
                    </a:lnTo>
                    <a:lnTo>
                      <a:pt x="1349" y="900"/>
                    </a:lnTo>
                    <a:lnTo>
                      <a:pt x="1349" y="0"/>
                    </a:lnTo>
                    <a:close/>
                  </a:path>
                </a:pathLst>
              </a:custGeom>
              <a:solidFill>
                <a:srgbClr val="60AC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5" name="Triangle"/>
              <p:cNvSpPr/>
              <p:nvPr/>
            </p:nvSpPr>
            <p:spPr>
              <a:xfrm>
                <a:off x="-1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AC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77" name="object 708"/>
            <p:cNvSpPr/>
            <p:nvPr/>
          </p:nvSpPr>
          <p:spPr>
            <a:xfrm>
              <a:off x="514907" y="43571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327" y="0"/>
                  </a:lnTo>
                  <a:lnTo>
                    <a:pt x="0" y="0"/>
                  </a:lnTo>
                  <a:lnTo>
                    <a:pt x="7123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509A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8" name="object 709"/>
            <p:cNvSpPr/>
            <p:nvPr/>
          </p:nvSpPr>
          <p:spPr>
            <a:xfrm>
              <a:off x="502443" y="422679"/>
              <a:ext cx="12703" cy="12622"/>
            </a:xfrm>
            <a:prstGeom prst="line">
              <a:avLst/>
            </a:prstGeom>
            <a:solidFill>
              <a:srgbClr val="4A95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779" name="object 711"/>
            <p:cNvSpPr/>
            <p:nvPr/>
          </p:nvSpPr>
          <p:spPr>
            <a:xfrm>
              <a:off x="525488" y="44318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BA4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0" name="object 712"/>
            <p:cNvSpPr/>
            <p:nvPr/>
          </p:nvSpPr>
          <p:spPr>
            <a:xfrm>
              <a:off x="515531" y="42886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1" y="0"/>
                  </a:moveTo>
                  <a:lnTo>
                    <a:pt x="0" y="0"/>
                  </a:lnTo>
                  <a:lnTo>
                    <a:pt x="5341" y="21600"/>
                  </a:lnTo>
                  <a:lnTo>
                    <a:pt x="21600" y="21600"/>
                  </a:lnTo>
                  <a:lnTo>
                    <a:pt x="5341" y="0"/>
                  </a:lnTo>
                  <a:close/>
                </a:path>
              </a:pathLst>
            </a:custGeom>
            <a:solidFill>
              <a:srgbClr val="4095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83" name="object 714"/>
            <p:cNvGrpSpPr/>
            <p:nvPr/>
          </p:nvGrpSpPr>
          <p:grpSpPr>
            <a:xfrm>
              <a:off x="519879" y="431971"/>
              <a:ext cx="16452" cy="16455"/>
              <a:chOff x="-1" y="-1"/>
              <a:chExt cx="16451" cy="16454"/>
            </a:xfrm>
          </p:grpSpPr>
          <p:sp>
            <p:nvSpPr>
              <p:cNvPr id="1781" name="Triangle"/>
              <p:cNvSpPr/>
              <p:nvPr/>
            </p:nvSpPr>
            <p:spPr>
              <a:xfrm>
                <a:off x="3745" y="3748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14331" y="106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98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2" name="Shape"/>
              <p:cNvSpPr/>
              <p:nvPr/>
            </p:nvSpPr>
            <p:spPr>
              <a:xfrm>
                <a:off x="-2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221" y="5384"/>
                    </a:lnTo>
                    <a:lnTo>
                      <a:pt x="21600" y="21600"/>
                    </a:lnTo>
                    <a:lnTo>
                      <a:pt x="21600" y="108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98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84" name="object 724"/>
            <p:cNvSpPr/>
            <p:nvPr/>
          </p:nvSpPr>
          <p:spPr>
            <a:xfrm>
              <a:off x="460723" y="461868"/>
              <a:ext cx="12703" cy="12703"/>
            </a:xfrm>
            <a:prstGeom prst="rect">
              <a:avLst/>
            </a:prstGeom>
            <a:solidFill>
              <a:srgbClr val="6B37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5" name="object 731"/>
            <p:cNvSpPr/>
            <p:nvPr/>
          </p:nvSpPr>
          <p:spPr>
            <a:xfrm>
              <a:off x="463213" y="47432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42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6" name="object 733"/>
            <p:cNvSpPr/>
            <p:nvPr/>
          </p:nvSpPr>
          <p:spPr>
            <a:xfrm>
              <a:off x="451376" y="60510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21" y="0"/>
                  </a:lnTo>
                  <a:lnTo>
                    <a:pt x="14421" y="5398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7173" y="21600"/>
                  </a:lnTo>
                  <a:lnTo>
                    <a:pt x="21600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5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7" name="object 734"/>
            <p:cNvSpPr/>
            <p:nvPr/>
          </p:nvSpPr>
          <p:spPr>
            <a:xfrm>
              <a:off x="476288" y="551664"/>
              <a:ext cx="12703" cy="1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53"/>
                  </a:lnTo>
                  <a:lnTo>
                    <a:pt x="13002" y="1453"/>
                  </a:lnTo>
                  <a:lnTo>
                    <a:pt x="13002" y="2017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50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8" name="object 735"/>
            <p:cNvSpPr/>
            <p:nvPr/>
          </p:nvSpPr>
          <p:spPr>
            <a:xfrm>
              <a:off x="458221" y="609462"/>
              <a:ext cx="12703" cy="12703"/>
            </a:xfrm>
            <a:prstGeom prst="rect">
              <a:avLst/>
            </a:prstGeom>
            <a:solidFill>
              <a:srgbClr val="7B37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9" name="object 736"/>
            <p:cNvSpPr/>
            <p:nvPr/>
          </p:nvSpPr>
          <p:spPr>
            <a:xfrm>
              <a:off x="463206" y="60199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98" y="0"/>
                  </a:lnTo>
                  <a:lnTo>
                    <a:pt x="10852" y="4775"/>
                  </a:lnTo>
                  <a:lnTo>
                    <a:pt x="0" y="9600"/>
                  </a:lnTo>
                  <a:lnTo>
                    <a:pt x="0" y="21600"/>
                  </a:lnTo>
                  <a:lnTo>
                    <a:pt x="10852" y="12000"/>
                  </a:lnTo>
                  <a:lnTo>
                    <a:pt x="21600" y="120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24B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93" name="object 738"/>
            <p:cNvGrpSpPr/>
            <p:nvPr/>
          </p:nvGrpSpPr>
          <p:grpSpPr>
            <a:xfrm>
              <a:off x="469442" y="452019"/>
              <a:ext cx="21075" cy="29901"/>
              <a:chOff x="0" y="0"/>
              <a:chExt cx="21074" cy="29900"/>
            </a:xfrm>
          </p:grpSpPr>
          <p:sp>
            <p:nvSpPr>
              <p:cNvPr id="1790" name="Shape"/>
              <p:cNvSpPr/>
              <p:nvPr/>
            </p:nvSpPr>
            <p:spPr>
              <a:xfrm>
                <a:off x="8369" y="6235"/>
                <a:ext cx="12706" cy="23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991" y="5681"/>
                    </a:lnTo>
                    <a:lnTo>
                      <a:pt x="5130" y="12499"/>
                    </a:lnTo>
                    <a:lnTo>
                      <a:pt x="0" y="14866"/>
                    </a:lnTo>
                    <a:lnTo>
                      <a:pt x="1841" y="19328"/>
                    </a:lnTo>
                    <a:lnTo>
                      <a:pt x="11705" y="19328"/>
                    </a:lnTo>
                    <a:lnTo>
                      <a:pt x="1170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A29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1" name="Shape"/>
              <p:cNvSpPr/>
              <p:nvPr/>
            </p:nvSpPr>
            <p:spPr>
              <a:xfrm>
                <a:off x="1517" y="14217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29" y="0"/>
                    </a:moveTo>
                    <a:lnTo>
                      <a:pt x="0" y="0"/>
                    </a:lnTo>
                    <a:lnTo>
                      <a:pt x="0" y="14193"/>
                    </a:lnTo>
                    <a:lnTo>
                      <a:pt x="14545" y="21600"/>
                    </a:lnTo>
                    <a:lnTo>
                      <a:pt x="21600" y="15631"/>
                    </a:lnTo>
                    <a:lnTo>
                      <a:pt x="19458" y="6130"/>
                    </a:lnTo>
                    <a:lnTo>
                      <a:pt x="9729" y="0"/>
                    </a:lnTo>
                    <a:close/>
                  </a:path>
                </a:pathLst>
              </a:custGeom>
              <a:solidFill>
                <a:srgbClr val="6A29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2" name="Shape"/>
              <p:cNvSpPr/>
              <p:nvPr/>
            </p:nvSpPr>
            <p:spPr>
              <a:xfrm>
                <a:off x="0" y="-1"/>
                <a:ext cx="12704" cy="21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9828"/>
                    </a:lnTo>
                    <a:lnTo>
                      <a:pt x="4297" y="19619"/>
                    </a:lnTo>
                    <a:lnTo>
                      <a:pt x="8639" y="21600"/>
                    </a:lnTo>
                    <a:lnTo>
                      <a:pt x="8639" y="12266"/>
                    </a:lnTo>
                    <a:lnTo>
                      <a:pt x="12959" y="8590"/>
                    </a:lnTo>
                    <a:lnTo>
                      <a:pt x="15097" y="4901"/>
                    </a:lnTo>
                    <a:lnTo>
                      <a:pt x="21600" y="2462"/>
                    </a:lnTo>
                    <a:lnTo>
                      <a:pt x="4297" y="24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29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94" name="object 741"/>
            <p:cNvSpPr/>
            <p:nvPr/>
          </p:nvSpPr>
          <p:spPr>
            <a:xfrm>
              <a:off x="110101" y="59390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744"/>
                  </a:lnTo>
                  <a:lnTo>
                    <a:pt x="7173" y="21600"/>
                  </a:lnTo>
                  <a:lnTo>
                    <a:pt x="1435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C45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97" name="object 742"/>
            <p:cNvGrpSpPr/>
            <p:nvPr/>
          </p:nvGrpSpPr>
          <p:grpSpPr>
            <a:xfrm>
              <a:off x="110724" y="595141"/>
              <a:ext cx="13326" cy="16439"/>
              <a:chOff x="0" y="0"/>
              <a:chExt cx="13325" cy="16438"/>
            </a:xfrm>
          </p:grpSpPr>
          <p:sp>
            <p:nvSpPr>
              <p:cNvPr id="1795" name="Square"/>
              <p:cNvSpPr/>
              <p:nvPr/>
            </p:nvSpPr>
            <p:spPr>
              <a:xfrm>
                <a:off x="622" y="3733"/>
                <a:ext cx="12704" cy="12705"/>
              </a:xfrm>
              <a:prstGeom prst="rect">
                <a:avLst/>
              </a:prstGeom>
              <a:solidFill>
                <a:srgbClr val="AF5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6" name="Triangle"/>
              <p:cNvSpPr/>
              <p:nvPr/>
            </p:nvSpPr>
            <p:spPr>
              <a:xfrm>
                <a:off x="0" y="-1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5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98" name="object 743"/>
            <p:cNvSpPr/>
            <p:nvPr/>
          </p:nvSpPr>
          <p:spPr>
            <a:xfrm>
              <a:off x="115087" y="58517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16" y="0"/>
                  </a:lnTo>
                  <a:lnTo>
                    <a:pt x="8639" y="4332"/>
                  </a:lnTo>
                  <a:lnTo>
                    <a:pt x="0" y="10778"/>
                  </a:lnTo>
                  <a:lnTo>
                    <a:pt x="0" y="21600"/>
                  </a:lnTo>
                  <a:lnTo>
                    <a:pt x="4318" y="21600"/>
                  </a:lnTo>
                  <a:lnTo>
                    <a:pt x="12916" y="17266"/>
                  </a:lnTo>
                  <a:lnTo>
                    <a:pt x="17279" y="12955"/>
                  </a:lnTo>
                  <a:lnTo>
                    <a:pt x="21600" y="648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34E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9" name="object 744"/>
            <p:cNvSpPr/>
            <p:nvPr/>
          </p:nvSpPr>
          <p:spPr>
            <a:xfrm>
              <a:off x="111346" y="581560"/>
              <a:ext cx="12703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290" y="0"/>
                  </a:lnTo>
                  <a:lnTo>
                    <a:pt x="12977" y="1981"/>
                  </a:lnTo>
                  <a:lnTo>
                    <a:pt x="8623" y="1981"/>
                  </a:lnTo>
                  <a:lnTo>
                    <a:pt x="8623" y="9828"/>
                  </a:lnTo>
                  <a:lnTo>
                    <a:pt x="4310" y="13752"/>
                  </a:lnTo>
                  <a:lnTo>
                    <a:pt x="0" y="13752"/>
                  </a:lnTo>
                  <a:lnTo>
                    <a:pt x="0" y="21600"/>
                  </a:lnTo>
                  <a:lnTo>
                    <a:pt x="8623" y="21600"/>
                  </a:lnTo>
                  <a:lnTo>
                    <a:pt x="8623" y="15694"/>
                  </a:lnTo>
                  <a:lnTo>
                    <a:pt x="17290" y="11791"/>
                  </a:lnTo>
                  <a:lnTo>
                    <a:pt x="21600" y="588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140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0" name="object 745"/>
            <p:cNvSpPr/>
            <p:nvPr/>
          </p:nvSpPr>
          <p:spPr>
            <a:xfrm>
              <a:off x="108236" y="5839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39" y="7222"/>
                  </a:lnTo>
                  <a:lnTo>
                    <a:pt x="0" y="722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0739" y="18005"/>
                  </a:lnTo>
                  <a:lnTo>
                    <a:pt x="21600" y="1081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250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03" name="object 746"/>
            <p:cNvGrpSpPr/>
            <p:nvPr/>
          </p:nvGrpSpPr>
          <p:grpSpPr>
            <a:xfrm>
              <a:off x="107613" y="584555"/>
              <a:ext cx="13944" cy="16440"/>
              <a:chOff x="0" y="0"/>
              <a:chExt cx="13943" cy="16439"/>
            </a:xfrm>
          </p:grpSpPr>
          <p:sp>
            <p:nvSpPr>
              <p:cNvPr id="1801" name="Shape"/>
              <p:cNvSpPr/>
              <p:nvPr/>
            </p:nvSpPr>
            <p:spPr>
              <a:xfrm>
                <a:off x="0" y="3733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20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6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2" name="Triangle"/>
              <p:cNvSpPr/>
              <p:nvPr/>
            </p:nvSpPr>
            <p:spPr>
              <a:xfrm>
                <a:off x="1238" y="-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7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B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806" name="object 747"/>
            <p:cNvGrpSpPr/>
            <p:nvPr/>
          </p:nvGrpSpPr>
          <p:grpSpPr>
            <a:xfrm>
              <a:off x="70992" y="574091"/>
              <a:ext cx="17103" cy="49948"/>
              <a:chOff x="0" y="-1"/>
              <a:chExt cx="17102" cy="49947"/>
            </a:xfrm>
          </p:grpSpPr>
          <p:sp>
            <p:nvSpPr>
              <p:cNvPr id="1804" name="Shape"/>
              <p:cNvSpPr/>
              <p:nvPr/>
            </p:nvSpPr>
            <p:spPr>
              <a:xfrm>
                <a:off x="4397" y="3724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9732" y="7009"/>
                    </a:lnTo>
                    <a:lnTo>
                      <a:pt x="21600" y="4315"/>
                    </a:lnTo>
                    <a:lnTo>
                      <a:pt x="16977" y="4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6D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5" name="Shape"/>
              <p:cNvSpPr/>
              <p:nvPr/>
            </p:nvSpPr>
            <p:spPr>
              <a:xfrm>
                <a:off x="0" y="-2"/>
                <a:ext cx="16182" cy="39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23" y="0"/>
                    </a:moveTo>
                    <a:lnTo>
                      <a:pt x="0" y="0"/>
                    </a:lnTo>
                    <a:lnTo>
                      <a:pt x="0" y="2017"/>
                    </a:lnTo>
                    <a:lnTo>
                      <a:pt x="13292" y="6071"/>
                    </a:lnTo>
                    <a:lnTo>
                      <a:pt x="16632" y="8776"/>
                    </a:lnTo>
                    <a:lnTo>
                      <a:pt x="16580" y="13330"/>
                    </a:lnTo>
                    <a:lnTo>
                      <a:pt x="16214" y="17885"/>
                    </a:lnTo>
                    <a:lnTo>
                      <a:pt x="15407" y="21600"/>
                    </a:lnTo>
                    <a:lnTo>
                      <a:pt x="18294" y="21600"/>
                    </a:lnTo>
                    <a:lnTo>
                      <a:pt x="18294" y="20251"/>
                    </a:lnTo>
                    <a:lnTo>
                      <a:pt x="21600" y="18902"/>
                    </a:lnTo>
                    <a:lnTo>
                      <a:pt x="21600" y="3373"/>
                    </a:lnTo>
                    <a:lnTo>
                      <a:pt x="16632" y="3373"/>
                    </a:lnTo>
                    <a:lnTo>
                      <a:pt x="13292" y="2698"/>
                    </a:lnTo>
                    <a:lnTo>
                      <a:pt x="9986" y="1356"/>
                    </a:lnTo>
                    <a:lnTo>
                      <a:pt x="3323" y="1356"/>
                    </a:lnTo>
                    <a:lnTo>
                      <a:pt x="3323" y="0"/>
                    </a:lnTo>
                    <a:close/>
                  </a:path>
                </a:pathLst>
              </a:custGeom>
              <a:solidFill>
                <a:srgbClr val="CE6D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07" name="object 749"/>
            <p:cNvSpPr/>
            <p:nvPr/>
          </p:nvSpPr>
          <p:spPr>
            <a:xfrm>
              <a:off x="78340" y="57832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520"/>
                  </a:lnTo>
                  <a:lnTo>
                    <a:pt x="21600" y="21600"/>
                  </a:lnTo>
                  <a:lnTo>
                    <a:pt x="21600" y="3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8" name="object 751"/>
            <p:cNvSpPr/>
            <p:nvPr/>
          </p:nvSpPr>
          <p:spPr>
            <a:xfrm>
              <a:off x="78340" y="57957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852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980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11" name="object 752"/>
            <p:cNvGrpSpPr/>
            <p:nvPr/>
          </p:nvGrpSpPr>
          <p:grpSpPr>
            <a:xfrm>
              <a:off x="70870" y="569615"/>
              <a:ext cx="16433" cy="18934"/>
              <a:chOff x="0" y="0"/>
              <a:chExt cx="16432" cy="18933"/>
            </a:xfrm>
          </p:grpSpPr>
          <p:sp>
            <p:nvSpPr>
              <p:cNvPr id="1809" name="Shape"/>
              <p:cNvSpPr/>
              <p:nvPr/>
            </p:nvSpPr>
            <p:spPr>
              <a:xfrm>
                <a:off x="3727" y="6229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26" y="0"/>
                    </a:moveTo>
                    <a:lnTo>
                      <a:pt x="0" y="0"/>
                    </a:lnTo>
                    <a:lnTo>
                      <a:pt x="0" y="4775"/>
                    </a:lnTo>
                    <a:lnTo>
                      <a:pt x="16228" y="14376"/>
                    </a:lnTo>
                    <a:lnTo>
                      <a:pt x="21600" y="21600"/>
                    </a:lnTo>
                    <a:lnTo>
                      <a:pt x="21600" y="7176"/>
                    </a:lnTo>
                    <a:lnTo>
                      <a:pt x="16228" y="7176"/>
                    </a:lnTo>
                    <a:lnTo>
                      <a:pt x="10800" y="4775"/>
                    </a:lnTo>
                    <a:lnTo>
                      <a:pt x="5426" y="0"/>
                    </a:lnTo>
                    <a:close/>
                  </a:path>
                </a:pathLst>
              </a:custGeom>
              <a:solidFill>
                <a:srgbClr val="E498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0" name="Triangle"/>
              <p:cNvSpPr/>
              <p:nvPr/>
            </p:nvSpPr>
            <p:spPr>
              <a:xfrm>
                <a:off x="-2" y="-1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498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12" name="object 753"/>
            <p:cNvSpPr/>
            <p:nvPr/>
          </p:nvSpPr>
          <p:spPr>
            <a:xfrm>
              <a:off x="82695" y="595263"/>
              <a:ext cx="12703" cy="2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290" y="0"/>
                  </a:lnTo>
                  <a:lnTo>
                    <a:pt x="8664" y="2552"/>
                  </a:lnTo>
                  <a:lnTo>
                    <a:pt x="8664" y="16521"/>
                  </a:lnTo>
                  <a:lnTo>
                    <a:pt x="0" y="19060"/>
                  </a:lnTo>
                  <a:lnTo>
                    <a:pt x="4310" y="21600"/>
                  </a:lnTo>
                  <a:lnTo>
                    <a:pt x="12977" y="21600"/>
                  </a:lnTo>
                  <a:lnTo>
                    <a:pt x="12977" y="19060"/>
                  </a:lnTo>
                  <a:lnTo>
                    <a:pt x="21600" y="165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89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3" name="object 754"/>
            <p:cNvSpPr/>
            <p:nvPr/>
          </p:nvSpPr>
          <p:spPr>
            <a:xfrm>
              <a:off x="80828" y="60759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F74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4" name="object 755"/>
            <p:cNvSpPr/>
            <p:nvPr/>
          </p:nvSpPr>
          <p:spPr>
            <a:xfrm>
              <a:off x="87058" y="59016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44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587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18" name="object 756"/>
            <p:cNvGrpSpPr/>
            <p:nvPr/>
          </p:nvGrpSpPr>
          <p:grpSpPr>
            <a:xfrm>
              <a:off x="81444" y="602608"/>
              <a:ext cx="17068" cy="58794"/>
              <a:chOff x="0" y="0"/>
              <a:chExt cx="17067" cy="58793"/>
            </a:xfrm>
          </p:grpSpPr>
          <p:sp>
            <p:nvSpPr>
              <p:cNvPr id="1815" name="Shape"/>
              <p:cNvSpPr/>
              <p:nvPr/>
            </p:nvSpPr>
            <p:spPr>
              <a:xfrm>
                <a:off x="634" y="46088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56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B9B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6" name="Shape"/>
              <p:cNvSpPr/>
              <p:nvPr/>
            </p:nvSpPr>
            <p:spPr>
              <a:xfrm>
                <a:off x="-1" y="6355"/>
                <a:ext cx="12705" cy="44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24" y="0"/>
                    </a:moveTo>
                    <a:lnTo>
                      <a:pt x="9600" y="0"/>
                    </a:lnTo>
                    <a:lnTo>
                      <a:pt x="9600" y="5995"/>
                    </a:lnTo>
                    <a:lnTo>
                      <a:pt x="6084" y="9250"/>
                    </a:lnTo>
                    <a:lnTo>
                      <a:pt x="3008" y="12673"/>
                    </a:lnTo>
                    <a:lnTo>
                      <a:pt x="827" y="16207"/>
                    </a:lnTo>
                    <a:lnTo>
                      <a:pt x="0" y="19796"/>
                    </a:lnTo>
                    <a:lnTo>
                      <a:pt x="0" y="21600"/>
                    </a:lnTo>
                    <a:lnTo>
                      <a:pt x="12024" y="21600"/>
                    </a:lnTo>
                    <a:lnTo>
                      <a:pt x="12024" y="4203"/>
                    </a:lnTo>
                    <a:lnTo>
                      <a:pt x="16823" y="4203"/>
                    </a:lnTo>
                    <a:lnTo>
                      <a:pt x="16823" y="2997"/>
                    </a:lnTo>
                    <a:lnTo>
                      <a:pt x="21600" y="1793"/>
                    </a:lnTo>
                    <a:lnTo>
                      <a:pt x="21600" y="1199"/>
                    </a:lnTo>
                    <a:lnTo>
                      <a:pt x="16823" y="1199"/>
                    </a:lnTo>
                    <a:lnTo>
                      <a:pt x="14424" y="0"/>
                    </a:lnTo>
                    <a:close/>
                  </a:path>
                </a:pathLst>
              </a:custGeom>
              <a:solidFill>
                <a:srgbClr val="EB9B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7" name="Shape"/>
              <p:cNvSpPr/>
              <p:nvPr/>
            </p:nvSpPr>
            <p:spPr>
              <a:xfrm>
                <a:off x="4362" y="-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2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B9B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19" name="object 758"/>
            <p:cNvSpPr/>
            <p:nvPr/>
          </p:nvSpPr>
          <p:spPr>
            <a:xfrm>
              <a:off x="73360" y="649327"/>
              <a:ext cx="12703" cy="12703"/>
            </a:xfrm>
            <a:prstGeom prst="rect">
              <a:avLst/>
            </a:prstGeom>
            <a:solidFill>
              <a:srgbClr val="B85C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0" name="object 759"/>
            <p:cNvSpPr/>
            <p:nvPr/>
          </p:nvSpPr>
          <p:spPr>
            <a:xfrm>
              <a:off x="73983" y="65429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73" y="7221"/>
                  </a:lnTo>
                  <a:lnTo>
                    <a:pt x="0" y="7221"/>
                  </a:lnTo>
                  <a:lnTo>
                    <a:pt x="7146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96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1" name="object 761"/>
            <p:cNvSpPr/>
            <p:nvPr/>
          </p:nvSpPr>
          <p:spPr>
            <a:xfrm>
              <a:off x="73802" y="633115"/>
              <a:ext cx="12703" cy="2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224" y="567"/>
                  </a:lnTo>
                  <a:lnTo>
                    <a:pt x="10662" y="7292"/>
                  </a:lnTo>
                  <a:lnTo>
                    <a:pt x="9967" y="7779"/>
                  </a:lnTo>
                  <a:lnTo>
                    <a:pt x="2926" y="14567"/>
                  </a:lnTo>
                  <a:lnTo>
                    <a:pt x="2739" y="14750"/>
                  </a:lnTo>
                  <a:lnTo>
                    <a:pt x="0" y="21600"/>
                  </a:lnTo>
                  <a:lnTo>
                    <a:pt x="15922" y="21600"/>
                  </a:lnTo>
                  <a:lnTo>
                    <a:pt x="12880" y="14750"/>
                  </a:lnTo>
                  <a:lnTo>
                    <a:pt x="12797" y="14567"/>
                  </a:lnTo>
                  <a:lnTo>
                    <a:pt x="14790" y="7779"/>
                  </a:lnTo>
                  <a:lnTo>
                    <a:pt x="14932" y="7292"/>
                  </a:lnTo>
                  <a:lnTo>
                    <a:pt x="21086" y="5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461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2" name="object 762"/>
            <p:cNvSpPr/>
            <p:nvPr/>
          </p:nvSpPr>
          <p:spPr>
            <a:xfrm>
              <a:off x="81450" y="649942"/>
              <a:ext cx="12703" cy="12703"/>
            </a:xfrm>
            <a:prstGeom prst="rect">
              <a:avLst/>
            </a:prstGeom>
            <a:solidFill>
              <a:srgbClr val="EF9C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3" name="object 764"/>
            <p:cNvSpPr/>
            <p:nvPr/>
          </p:nvSpPr>
          <p:spPr>
            <a:xfrm>
              <a:off x="77710" y="65118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7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7273" y="13517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rgbClr val="E28D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26" name="object 765"/>
            <p:cNvGrpSpPr/>
            <p:nvPr/>
          </p:nvGrpSpPr>
          <p:grpSpPr>
            <a:xfrm>
              <a:off x="82072" y="604476"/>
              <a:ext cx="17068" cy="41858"/>
              <a:chOff x="0" y="0"/>
              <a:chExt cx="17067" cy="41857"/>
            </a:xfrm>
          </p:grpSpPr>
          <p:sp>
            <p:nvSpPr>
              <p:cNvPr id="1824" name="Shape"/>
              <p:cNvSpPr/>
              <p:nvPr/>
            </p:nvSpPr>
            <p:spPr>
              <a:xfrm>
                <a:off x="-1" y="8211"/>
                <a:ext cx="12705" cy="33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24" y="0"/>
                    </a:moveTo>
                    <a:lnTo>
                      <a:pt x="0" y="0"/>
                    </a:lnTo>
                    <a:lnTo>
                      <a:pt x="0" y="19194"/>
                    </a:lnTo>
                    <a:lnTo>
                      <a:pt x="10824" y="21600"/>
                    </a:lnTo>
                    <a:lnTo>
                      <a:pt x="10824" y="3212"/>
                    </a:lnTo>
                    <a:lnTo>
                      <a:pt x="21600" y="3212"/>
                    </a:lnTo>
                    <a:lnTo>
                      <a:pt x="21600" y="1606"/>
                    </a:lnTo>
                    <a:lnTo>
                      <a:pt x="16212" y="1606"/>
                    </a:lnTo>
                    <a:lnTo>
                      <a:pt x="10824" y="0"/>
                    </a:lnTo>
                    <a:close/>
                  </a:path>
                </a:pathLst>
              </a:custGeom>
              <a:solidFill>
                <a:srgbClr val="D577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5" name="Shape"/>
              <p:cNvSpPr/>
              <p:nvPr/>
            </p:nvSpPr>
            <p:spPr>
              <a:xfrm>
                <a:off x="4361" y="-1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39" y="0"/>
                    </a:moveTo>
                    <a:lnTo>
                      <a:pt x="8639" y="9275"/>
                    </a:lnTo>
                    <a:lnTo>
                      <a:pt x="0" y="15408"/>
                    </a:lnTo>
                    <a:lnTo>
                      <a:pt x="0" y="21600"/>
                    </a:lnTo>
                    <a:lnTo>
                      <a:pt x="4321" y="21600"/>
                    </a:lnTo>
                    <a:lnTo>
                      <a:pt x="12916" y="15408"/>
                    </a:lnTo>
                    <a:lnTo>
                      <a:pt x="12916" y="6192"/>
                    </a:lnTo>
                    <a:lnTo>
                      <a:pt x="21600" y="6192"/>
                    </a:lnTo>
                    <a:lnTo>
                      <a:pt x="8639" y="0"/>
                    </a:lnTo>
                    <a:close/>
                  </a:path>
                </a:pathLst>
              </a:custGeom>
              <a:solidFill>
                <a:srgbClr val="D577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27" name="object 766"/>
            <p:cNvSpPr/>
            <p:nvPr/>
          </p:nvSpPr>
          <p:spPr>
            <a:xfrm>
              <a:off x="82695" y="613945"/>
              <a:ext cx="12703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003"/>
                  </a:lnTo>
                  <a:lnTo>
                    <a:pt x="4832" y="20389"/>
                  </a:lnTo>
                  <a:lnTo>
                    <a:pt x="12005" y="21600"/>
                  </a:lnTo>
                  <a:lnTo>
                    <a:pt x="21600" y="21600"/>
                  </a:lnTo>
                  <a:lnTo>
                    <a:pt x="21600" y="12607"/>
                  </a:lnTo>
                  <a:lnTo>
                    <a:pt x="7248" y="7213"/>
                  </a:lnTo>
                  <a:lnTo>
                    <a:pt x="7248" y="1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6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8" name="object 767"/>
            <p:cNvSpPr/>
            <p:nvPr/>
          </p:nvSpPr>
          <p:spPr>
            <a:xfrm>
              <a:off x="83324" y="626403"/>
              <a:ext cx="12703" cy="2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538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EA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9" name="Shape"/>
            <p:cNvSpPr/>
            <p:nvPr/>
          </p:nvSpPr>
          <p:spPr>
            <a:xfrm>
              <a:off x="87058" y="613945"/>
              <a:ext cx="12702" cy="4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0"/>
                  </a:moveTo>
                  <a:lnTo>
                    <a:pt x="14400" y="568"/>
                  </a:lnTo>
                  <a:lnTo>
                    <a:pt x="7200" y="1709"/>
                  </a:lnTo>
                  <a:lnTo>
                    <a:pt x="7200" y="3408"/>
                  </a:lnTo>
                  <a:lnTo>
                    <a:pt x="0" y="3408"/>
                  </a:lnTo>
                  <a:lnTo>
                    <a:pt x="0" y="20464"/>
                  </a:lnTo>
                  <a:lnTo>
                    <a:pt x="10764" y="20464"/>
                  </a:lnTo>
                  <a:lnTo>
                    <a:pt x="10764" y="21600"/>
                  </a:lnTo>
                  <a:lnTo>
                    <a:pt x="21600" y="21600"/>
                  </a:lnTo>
                  <a:lnTo>
                    <a:pt x="21600" y="10803"/>
                  </a:lnTo>
                  <a:lnTo>
                    <a:pt x="14400" y="10803"/>
                  </a:lnTo>
                  <a:lnTo>
                    <a:pt x="14400" y="1136"/>
                  </a:lnTo>
                  <a:lnTo>
                    <a:pt x="21600" y="1136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rgbClr val="EB96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0" name="object 770"/>
            <p:cNvSpPr/>
            <p:nvPr/>
          </p:nvSpPr>
          <p:spPr>
            <a:xfrm>
              <a:off x="92042" y="63997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363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9B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1" name="object 771"/>
            <p:cNvSpPr/>
            <p:nvPr/>
          </p:nvSpPr>
          <p:spPr>
            <a:xfrm>
              <a:off x="88918" y="64994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744"/>
                  </a:lnTo>
                  <a:lnTo>
                    <a:pt x="7248" y="10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5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34" name="object 774"/>
            <p:cNvGrpSpPr/>
            <p:nvPr/>
          </p:nvGrpSpPr>
          <p:grpSpPr>
            <a:xfrm>
              <a:off x="87680" y="628142"/>
              <a:ext cx="15195" cy="23170"/>
              <a:chOff x="0" y="0"/>
              <a:chExt cx="15194" cy="23169"/>
            </a:xfrm>
          </p:grpSpPr>
          <p:sp>
            <p:nvSpPr>
              <p:cNvPr id="1832" name="Shape"/>
              <p:cNvSpPr/>
              <p:nvPr/>
            </p:nvSpPr>
            <p:spPr>
              <a:xfrm>
                <a:off x="-1" y="6971"/>
                <a:ext cx="12705" cy="16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123" y="13299"/>
                    </a:lnTo>
                    <a:lnTo>
                      <a:pt x="21600" y="333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D7B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3" name="Triangle"/>
              <p:cNvSpPr/>
              <p:nvPr/>
            </p:nvSpPr>
            <p:spPr>
              <a:xfrm>
                <a:off x="2489" y="-1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7B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35" name="object 775"/>
            <p:cNvSpPr/>
            <p:nvPr/>
          </p:nvSpPr>
          <p:spPr>
            <a:xfrm>
              <a:off x="88296" y="63686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A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6" name="object 776"/>
            <p:cNvSpPr/>
            <p:nvPr/>
          </p:nvSpPr>
          <p:spPr>
            <a:xfrm>
              <a:off x="80213" y="642583"/>
              <a:ext cx="12703" cy="1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987"/>
                  </a:lnTo>
                  <a:lnTo>
                    <a:pt x="12916" y="17987"/>
                  </a:lnTo>
                  <a:lnTo>
                    <a:pt x="12916" y="21600"/>
                  </a:lnTo>
                  <a:lnTo>
                    <a:pt x="21600" y="21600"/>
                  </a:lnTo>
                  <a:lnTo>
                    <a:pt x="21600" y="3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87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7" name="object 779"/>
            <p:cNvSpPr/>
            <p:nvPr/>
          </p:nvSpPr>
          <p:spPr>
            <a:xfrm>
              <a:off x="82695" y="643841"/>
              <a:ext cx="12703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77" y="0"/>
                  </a:moveTo>
                  <a:lnTo>
                    <a:pt x="0" y="0"/>
                  </a:lnTo>
                  <a:lnTo>
                    <a:pt x="0" y="17986"/>
                  </a:lnTo>
                  <a:lnTo>
                    <a:pt x="12977" y="17986"/>
                  </a:lnTo>
                  <a:lnTo>
                    <a:pt x="12977" y="21600"/>
                  </a:lnTo>
                  <a:lnTo>
                    <a:pt x="21600" y="21600"/>
                  </a:lnTo>
                  <a:lnTo>
                    <a:pt x="21600" y="14406"/>
                  </a:lnTo>
                  <a:lnTo>
                    <a:pt x="12977" y="14406"/>
                  </a:lnTo>
                  <a:lnTo>
                    <a:pt x="12977" y="0"/>
                  </a:lnTo>
                  <a:close/>
                </a:path>
              </a:pathLst>
            </a:custGeom>
            <a:solidFill>
              <a:srgbClr val="EB9B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8" name="object 780"/>
            <p:cNvSpPr/>
            <p:nvPr/>
          </p:nvSpPr>
          <p:spPr>
            <a:xfrm>
              <a:off x="90798" y="60946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199"/>
                  </a:lnTo>
                  <a:lnTo>
                    <a:pt x="10772" y="12000"/>
                  </a:lnTo>
                  <a:lnTo>
                    <a:pt x="0" y="12000"/>
                  </a:lnTo>
                  <a:lnTo>
                    <a:pt x="0" y="21600"/>
                  </a:lnTo>
                  <a:lnTo>
                    <a:pt x="10772" y="21600"/>
                  </a:lnTo>
                  <a:lnTo>
                    <a:pt x="10772" y="14424"/>
                  </a:lnTo>
                  <a:lnTo>
                    <a:pt x="21600" y="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0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9" name="object 783"/>
            <p:cNvSpPr/>
            <p:nvPr/>
          </p:nvSpPr>
          <p:spPr>
            <a:xfrm>
              <a:off x="89547" y="60635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997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42" name="object 784"/>
            <p:cNvGrpSpPr/>
            <p:nvPr/>
          </p:nvGrpSpPr>
          <p:grpSpPr>
            <a:xfrm>
              <a:off x="40347" y="544069"/>
              <a:ext cx="46830" cy="35005"/>
              <a:chOff x="0" y="0"/>
              <a:chExt cx="46829" cy="35004"/>
            </a:xfrm>
          </p:grpSpPr>
          <p:sp>
            <p:nvSpPr>
              <p:cNvPr id="1840" name="Shape"/>
              <p:cNvSpPr/>
              <p:nvPr/>
            </p:nvSpPr>
            <p:spPr>
              <a:xfrm>
                <a:off x="6972" y="7594"/>
                <a:ext cx="39858" cy="27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29" y="0"/>
                    </a:moveTo>
                    <a:lnTo>
                      <a:pt x="0" y="0"/>
                    </a:lnTo>
                    <a:lnTo>
                      <a:pt x="0" y="2943"/>
                    </a:lnTo>
                    <a:lnTo>
                      <a:pt x="1356" y="3923"/>
                    </a:lnTo>
                    <a:lnTo>
                      <a:pt x="2699" y="7857"/>
                    </a:lnTo>
                    <a:lnTo>
                      <a:pt x="4054" y="9819"/>
                    </a:lnTo>
                    <a:lnTo>
                      <a:pt x="4729" y="11781"/>
                    </a:lnTo>
                    <a:lnTo>
                      <a:pt x="8783" y="13753"/>
                    </a:lnTo>
                    <a:lnTo>
                      <a:pt x="10125" y="15705"/>
                    </a:lnTo>
                    <a:lnTo>
                      <a:pt x="12156" y="17677"/>
                    </a:lnTo>
                    <a:lnTo>
                      <a:pt x="12831" y="19649"/>
                    </a:lnTo>
                    <a:lnTo>
                      <a:pt x="14854" y="21600"/>
                    </a:lnTo>
                    <a:lnTo>
                      <a:pt x="14854" y="18658"/>
                    </a:lnTo>
                    <a:lnTo>
                      <a:pt x="21600" y="18658"/>
                    </a:lnTo>
                    <a:lnTo>
                      <a:pt x="19583" y="17677"/>
                    </a:lnTo>
                    <a:lnTo>
                      <a:pt x="18227" y="15705"/>
                    </a:lnTo>
                    <a:lnTo>
                      <a:pt x="15529" y="12772"/>
                    </a:lnTo>
                    <a:lnTo>
                      <a:pt x="14180" y="10800"/>
                    </a:lnTo>
                    <a:lnTo>
                      <a:pt x="12156" y="9819"/>
                    </a:lnTo>
                    <a:lnTo>
                      <a:pt x="12156" y="6877"/>
                    </a:lnTo>
                    <a:lnTo>
                      <a:pt x="8102" y="2943"/>
                    </a:lnTo>
                    <a:lnTo>
                      <a:pt x="6071" y="2943"/>
                    </a:lnTo>
                    <a:lnTo>
                      <a:pt x="4729" y="0"/>
                    </a:lnTo>
                    <a:close/>
                  </a:path>
                </a:pathLst>
              </a:custGeom>
              <a:solidFill>
                <a:srgbClr val="9C45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1" name="Triangle"/>
              <p:cNvSpPr/>
              <p:nvPr/>
            </p:nvSpPr>
            <p:spPr>
              <a:xfrm>
                <a:off x="0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C45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43" name="object 785"/>
            <p:cNvSpPr/>
            <p:nvPr/>
          </p:nvSpPr>
          <p:spPr>
            <a:xfrm>
              <a:off x="66001" y="568364"/>
              <a:ext cx="1745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0" y="0"/>
                  </a:moveTo>
                  <a:lnTo>
                    <a:pt x="0" y="0"/>
                  </a:lnTo>
                  <a:lnTo>
                    <a:pt x="0" y="4775"/>
                  </a:lnTo>
                  <a:lnTo>
                    <a:pt x="3096" y="4775"/>
                  </a:lnTo>
                  <a:lnTo>
                    <a:pt x="9259" y="14424"/>
                  </a:lnTo>
                  <a:lnTo>
                    <a:pt x="12341" y="14424"/>
                  </a:lnTo>
                  <a:lnTo>
                    <a:pt x="15438" y="16775"/>
                  </a:lnTo>
                  <a:lnTo>
                    <a:pt x="18503" y="21600"/>
                  </a:lnTo>
                  <a:lnTo>
                    <a:pt x="21600" y="21600"/>
                  </a:lnTo>
                  <a:lnTo>
                    <a:pt x="18503" y="16775"/>
                  </a:lnTo>
                  <a:lnTo>
                    <a:pt x="6178" y="4775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792C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4" name="object 786"/>
            <p:cNvSpPr/>
            <p:nvPr/>
          </p:nvSpPr>
          <p:spPr>
            <a:xfrm>
              <a:off x="64636" y="56960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7" y="0"/>
                  </a:moveTo>
                  <a:lnTo>
                    <a:pt x="0" y="0"/>
                  </a:lnTo>
                  <a:lnTo>
                    <a:pt x="5419" y="3112"/>
                  </a:lnTo>
                  <a:lnTo>
                    <a:pt x="5419" y="9275"/>
                  </a:lnTo>
                  <a:lnTo>
                    <a:pt x="8117" y="15408"/>
                  </a:lnTo>
                  <a:lnTo>
                    <a:pt x="16207" y="21600"/>
                  </a:lnTo>
                  <a:lnTo>
                    <a:pt x="16207" y="12387"/>
                  </a:lnTo>
                  <a:lnTo>
                    <a:pt x="21600" y="12387"/>
                  </a:lnTo>
                  <a:lnTo>
                    <a:pt x="16207" y="6192"/>
                  </a:lnTo>
                  <a:lnTo>
                    <a:pt x="10814" y="6192"/>
                  </a:lnTo>
                  <a:lnTo>
                    <a:pt x="8117" y="0"/>
                  </a:lnTo>
                  <a:close/>
                </a:path>
              </a:pathLst>
            </a:custGeom>
            <a:solidFill>
              <a:srgbClr val="BD62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5" name="object 787"/>
            <p:cNvSpPr/>
            <p:nvPr/>
          </p:nvSpPr>
          <p:spPr>
            <a:xfrm>
              <a:off x="65887" y="56961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683" y="14421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A8E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49" name="object 788"/>
            <p:cNvGrpSpPr/>
            <p:nvPr/>
          </p:nvGrpSpPr>
          <p:grpSpPr>
            <a:xfrm>
              <a:off x="95148" y="568156"/>
              <a:ext cx="14579" cy="76934"/>
              <a:chOff x="0" y="0"/>
              <a:chExt cx="14578" cy="76933"/>
            </a:xfrm>
          </p:grpSpPr>
          <p:sp>
            <p:nvSpPr>
              <p:cNvPr id="1846" name="Shape"/>
              <p:cNvSpPr/>
              <p:nvPr/>
            </p:nvSpPr>
            <p:spPr>
              <a:xfrm>
                <a:off x="1251" y="9656"/>
                <a:ext cx="12705" cy="67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63" y="0"/>
                    </a:moveTo>
                    <a:lnTo>
                      <a:pt x="0" y="0"/>
                    </a:lnTo>
                    <a:lnTo>
                      <a:pt x="0" y="5203"/>
                    </a:lnTo>
                    <a:lnTo>
                      <a:pt x="6148" y="5203"/>
                    </a:lnTo>
                    <a:lnTo>
                      <a:pt x="6148" y="8404"/>
                    </a:lnTo>
                    <a:lnTo>
                      <a:pt x="9239" y="8404"/>
                    </a:lnTo>
                    <a:lnTo>
                      <a:pt x="9239" y="9199"/>
                    </a:lnTo>
                    <a:lnTo>
                      <a:pt x="15452" y="9603"/>
                    </a:lnTo>
                    <a:lnTo>
                      <a:pt x="15452" y="10802"/>
                    </a:lnTo>
                    <a:lnTo>
                      <a:pt x="9239" y="10802"/>
                    </a:lnTo>
                    <a:lnTo>
                      <a:pt x="6148" y="12001"/>
                    </a:lnTo>
                    <a:lnTo>
                      <a:pt x="9239" y="13999"/>
                    </a:lnTo>
                    <a:lnTo>
                      <a:pt x="9239" y="16800"/>
                    </a:lnTo>
                    <a:lnTo>
                      <a:pt x="12361" y="16800"/>
                    </a:lnTo>
                    <a:lnTo>
                      <a:pt x="12361" y="21600"/>
                    </a:lnTo>
                    <a:lnTo>
                      <a:pt x="18541" y="20397"/>
                    </a:lnTo>
                    <a:lnTo>
                      <a:pt x="15452" y="18399"/>
                    </a:lnTo>
                    <a:lnTo>
                      <a:pt x="18541" y="17200"/>
                    </a:lnTo>
                    <a:lnTo>
                      <a:pt x="18541" y="15601"/>
                    </a:lnTo>
                    <a:lnTo>
                      <a:pt x="21600" y="15601"/>
                    </a:lnTo>
                    <a:lnTo>
                      <a:pt x="18541" y="13999"/>
                    </a:lnTo>
                    <a:lnTo>
                      <a:pt x="18541" y="7201"/>
                    </a:lnTo>
                    <a:lnTo>
                      <a:pt x="15452" y="5203"/>
                    </a:lnTo>
                    <a:lnTo>
                      <a:pt x="15452" y="2801"/>
                    </a:lnTo>
                    <a:lnTo>
                      <a:pt x="9239" y="2402"/>
                    </a:lnTo>
                    <a:lnTo>
                      <a:pt x="9239" y="404"/>
                    </a:lnTo>
                    <a:lnTo>
                      <a:pt x="3089" y="404"/>
                    </a:lnTo>
                    <a:lnTo>
                      <a:pt x="6163" y="0"/>
                    </a:lnTo>
                    <a:close/>
                  </a:path>
                </a:pathLst>
              </a:custGeom>
              <a:solidFill>
                <a:srgbClr val="E69C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7" name="Triangle"/>
              <p:cNvSpPr/>
              <p:nvPr/>
            </p:nvSpPr>
            <p:spPr>
              <a:xfrm>
                <a:off x="-1" y="2482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563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69C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8" name="Triangle"/>
              <p:cNvSpPr/>
              <p:nvPr/>
            </p:nvSpPr>
            <p:spPr>
              <a:xfrm>
                <a:off x="1873" y="0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621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69C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50" name="object 789"/>
            <p:cNvSpPr/>
            <p:nvPr/>
          </p:nvSpPr>
          <p:spPr>
            <a:xfrm>
              <a:off x="100132" y="61880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66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1" name="Shape"/>
            <p:cNvSpPr/>
            <p:nvPr/>
          </p:nvSpPr>
          <p:spPr>
            <a:xfrm>
              <a:off x="95160" y="587052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27" y="0"/>
                  </a:lnTo>
                  <a:lnTo>
                    <a:pt x="14327" y="6130"/>
                  </a:lnTo>
                  <a:lnTo>
                    <a:pt x="0" y="12325"/>
                  </a:lnTo>
                  <a:lnTo>
                    <a:pt x="0" y="21600"/>
                  </a:lnTo>
                  <a:lnTo>
                    <a:pt x="14327" y="21600"/>
                  </a:lnTo>
                  <a:lnTo>
                    <a:pt x="14327" y="9243"/>
                  </a:lnTo>
                  <a:lnTo>
                    <a:pt x="21600" y="924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F87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2" name="object 791"/>
            <p:cNvSpPr/>
            <p:nvPr/>
          </p:nvSpPr>
          <p:spPr>
            <a:xfrm>
              <a:off x="94532" y="590157"/>
              <a:ext cx="12703" cy="12703"/>
            </a:xfrm>
            <a:prstGeom prst="rect">
              <a:avLst/>
            </a:prstGeom>
            <a:solidFill>
              <a:srgbClr val="AA5E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55" name="object 792"/>
            <p:cNvGrpSpPr/>
            <p:nvPr/>
          </p:nvGrpSpPr>
          <p:grpSpPr>
            <a:xfrm>
              <a:off x="97649" y="584555"/>
              <a:ext cx="13951" cy="29394"/>
              <a:chOff x="-1" y="-1"/>
              <a:chExt cx="13950" cy="29393"/>
            </a:xfrm>
          </p:grpSpPr>
          <p:sp>
            <p:nvSpPr>
              <p:cNvPr id="1853" name="Shape"/>
              <p:cNvSpPr/>
              <p:nvPr/>
            </p:nvSpPr>
            <p:spPr>
              <a:xfrm>
                <a:off x="1244" y="11950"/>
                <a:ext cx="12706" cy="17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77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6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4" name="Square"/>
              <p:cNvSpPr/>
              <p:nvPr/>
            </p:nvSpPr>
            <p:spPr>
              <a:xfrm>
                <a:off x="-2" y="-2"/>
                <a:ext cx="12705" cy="12703"/>
              </a:xfrm>
              <a:prstGeom prst="rect">
                <a:avLst/>
              </a:prstGeom>
              <a:solidFill>
                <a:srgbClr val="B86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858" name="object 793"/>
            <p:cNvGrpSpPr/>
            <p:nvPr/>
          </p:nvGrpSpPr>
          <p:grpSpPr>
            <a:xfrm>
              <a:off x="95146" y="596507"/>
              <a:ext cx="13342" cy="34880"/>
              <a:chOff x="-1" y="-1"/>
              <a:chExt cx="13341" cy="34878"/>
            </a:xfrm>
          </p:grpSpPr>
          <p:sp>
            <p:nvSpPr>
              <p:cNvPr id="1856" name="Square"/>
              <p:cNvSpPr/>
              <p:nvPr/>
            </p:nvSpPr>
            <p:spPr>
              <a:xfrm>
                <a:off x="-2" y="16179"/>
                <a:ext cx="12705" cy="18699"/>
              </a:xfrm>
              <a:prstGeom prst="rect">
                <a:avLst/>
              </a:prstGeom>
              <a:solidFill>
                <a:srgbClr val="B266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7" name="Shape"/>
              <p:cNvSpPr/>
              <p:nvPr/>
            </p:nvSpPr>
            <p:spPr>
              <a:xfrm>
                <a:off x="635" y="-2"/>
                <a:ext cx="12706" cy="16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3323"/>
                    </a:lnTo>
                    <a:lnTo>
                      <a:pt x="0" y="4984"/>
                    </a:lnTo>
                    <a:lnTo>
                      <a:pt x="10744" y="4984"/>
                    </a:lnTo>
                    <a:lnTo>
                      <a:pt x="10744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266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59" name="object 794"/>
            <p:cNvSpPr/>
            <p:nvPr/>
          </p:nvSpPr>
          <p:spPr>
            <a:xfrm>
              <a:off x="92042" y="613945"/>
              <a:ext cx="12703" cy="1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755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49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0" name="object 795"/>
            <p:cNvSpPr/>
            <p:nvPr/>
          </p:nvSpPr>
          <p:spPr>
            <a:xfrm>
              <a:off x="90798" y="597765"/>
              <a:ext cx="12703" cy="1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9636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9B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1" name="object 797"/>
            <p:cNvSpPr/>
            <p:nvPr/>
          </p:nvSpPr>
          <p:spPr>
            <a:xfrm>
              <a:off x="91420" y="60323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442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49D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2" name="object 798"/>
            <p:cNvSpPr/>
            <p:nvPr/>
          </p:nvSpPr>
          <p:spPr>
            <a:xfrm>
              <a:off x="90798" y="59389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8E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3" name="object 799"/>
            <p:cNvSpPr/>
            <p:nvPr/>
          </p:nvSpPr>
          <p:spPr>
            <a:xfrm>
              <a:off x="87058" y="59576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3057"/>
                  </a:lnTo>
                  <a:lnTo>
                    <a:pt x="0" y="21600"/>
                  </a:lnTo>
                  <a:lnTo>
                    <a:pt x="21600" y="154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770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4" name="Shape"/>
            <p:cNvSpPr/>
            <p:nvPr/>
          </p:nvSpPr>
          <p:spPr>
            <a:xfrm>
              <a:off x="92659" y="575337"/>
              <a:ext cx="12703" cy="2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22" y="0"/>
                  </a:moveTo>
                  <a:lnTo>
                    <a:pt x="7208" y="2526"/>
                  </a:lnTo>
                  <a:lnTo>
                    <a:pt x="7208" y="5079"/>
                  </a:lnTo>
                  <a:lnTo>
                    <a:pt x="0" y="5079"/>
                  </a:lnTo>
                  <a:lnTo>
                    <a:pt x="0" y="21600"/>
                  </a:lnTo>
                  <a:lnTo>
                    <a:pt x="4812" y="19060"/>
                  </a:lnTo>
                  <a:lnTo>
                    <a:pt x="14392" y="19060"/>
                  </a:lnTo>
                  <a:lnTo>
                    <a:pt x="14392" y="13981"/>
                  </a:lnTo>
                  <a:lnTo>
                    <a:pt x="21600" y="13981"/>
                  </a:lnTo>
                  <a:lnTo>
                    <a:pt x="21600" y="11429"/>
                  </a:lnTo>
                  <a:lnTo>
                    <a:pt x="16786" y="10158"/>
                  </a:lnTo>
                  <a:lnTo>
                    <a:pt x="16786" y="3809"/>
                  </a:lnTo>
                  <a:lnTo>
                    <a:pt x="12022" y="3809"/>
                  </a:lnTo>
                  <a:lnTo>
                    <a:pt x="13586" y="2954"/>
                  </a:lnTo>
                  <a:lnTo>
                    <a:pt x="15604" y="1900"/>
                  </a:lnTo>
                  <a:lnTo>
                    <a:pt x="12022" y="0"/>
                  </a:lnTo>
                  <a:close/>
                </a:path>
              </a:pathLst>
            </a:custGeom>
            <a:solidFill>
              <a:srgbClr val="9C4D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67" name="object 803"/>
            <p:cNvGrpSpPr/>
            <p:nvPr/>
          </p:nvGrpSpPr>
          <p:grpSpPr>
            <a:xfrm>
              <a:off x="97650" y="578012"/>
              <a:ext cx="13950" cy="17068"/>
              <a:chOff x="0" y="-1"/>
              <a:chExt cx="13949" cy="17067"/>
            </a:xfrm>
          </p:grpSpPr>
          <p:sp>
            <p:nvSpPr>
              <p:cNvPr id="1865" name="Shape"/>
              <p:cNvSpPr/>
              <p:nvPr/>
            </p:nvSpPr>
            <p:spPr>
              <a:xfrm>
                <a:off x="1244" y="436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84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6" name="Shape"/>
              <p:cNvSpPr/>
              <p:nvPr/>
            </p:nvSpPr>
            <p:spPr>
              <a:xfrm>
                <a:off x="-1" y="-2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842"/>
                    </a:lnTo>
                    <a:lnTo>
                      <a:pt x="0" y="1917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D84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870" name="object 804"/>
            <p:cNvGrpSpPr/>
            <p:nvPr/>
          </p:nvGrpSpPr>
          <p:grpSpPr>
            <a:xfrm>
              <a:off x="93700" y="570853"/>
              <a:ext cx="14156" cy="14153"/>
              <a:chOff x="0" y="0"/>
              <a:chExt cx="14155" cy="14152"/>
            </a:xfrm>
          </p:grpSpPr>
          <p:sp>
            <p:nvSpPr>
              <p:cNvPr id="1868" name="Triangle"/>
              <p:cNvSpPr/>
              <p:nvPr/>
            </p:nvSpPr>
            <p:spPr>
              <a:xfrm>
                <a:off x="-1" y="1447"/>
                <a:ext cx="12704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A53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9" name="Triangle"/>
              <p:cNvSpPr/>
              <p:nvPr/>
            </p:nvSpPr>
            <p:spPr>
              <a:xfrm>
                <a:off x="1451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A53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71" name="object 806"/>
            <p:cNvSpPr/>
            <p:nvPr/>
          </p:nvSpPr>
          <p:spPr>
            <a:xfrm>
              <a:off x="89553" y="58517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5419"/>
                  </a:lnTo>
                  <a:lnTo>
                    <a:pt x="3555" y="5419"/>
                  </a:lnTo>
                  <a:lnTo>
                    <a:pt x="3555" y="21600"/>
                  </a:lnTo>
                  <a:lnTo>
                    <a:pt x="21600" y="21600"/>
                  </a:lnTo>
                  <a:lnTo>
                    <a:pt x="21600" y="16207"/>
                  </a:lnTo>
                  <a:lnTo>
                    <a:pt x="14375" y="13509"/>
                  </a:lnTo>
                  <a:lnTo>
                    <a:pt x="7187" y="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88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2" name="object 807"/>
            <p:cNvSpPr/>
            <p:nvPr/>
          </p:nvSpPr>
          <p:spPr>
            <a:xfrm>
              <a:off x="84569" y="58829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542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899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76" name="object 808"/>
            <p:cNvGrpSpPr/>
            <p:nvPr/>
          </p:nvGrpSpPr>
          <p:grpSpPr>
            <a:xfrm>
              <a:off x="68998" y="551664"/>
              <a:ext cx="31881" cy="33634"/>
              <a:chOff x="0" y="0"/>
              <a:chExt cx="31880" cy="33633"/>
            </a:xfrm>
          </p:grpSpPr>
          <p:sp>
            <p:nvSpPr>
              <p:cNvPr id="1873" name="Shape"/>
              <p:cNvSpPr/>
              <p:nvPr/>
            </p:nvSpPr>
            <p:spPr>
              <a:xfrm>
                <a:off x="15158" y="0"/>
                <a:ext cx="16723" cy="33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67" y="0"/>
                    </a:moveTo>
                    <a:lnTo>
                      <a:pt x="13560" y="807"/>
                    </a:lnTo>
                    <a:lnTo>
                      <a:pt x="5520" y="13606"/>
                    </a:lnTo>
                    <a:lnTo>
                      <a:pt x="0" y="14063"/>
                    </a:lnTo>
                    <a:lnTo>
                      <a:pt x="2287" y="15205"/>
                    </a:lnTo>
                    <a:lnTo>
                      <a:pt x="7127" y="16013"/>
                    </a:lnTo>
                    <a:lnTo>
                      <a:pt x="7127" y="21600"/>
                    </a:lnTo>
                    <a:lnTo>
                      <a:pt x="10343" y="21600"/>
                    </a:lnTo>
                    <a:lnTo>
                      <a:pt x="10343" y="20010"/>
                    </a:lnTo>
                    <a:lnTo>
                      <a:pt x="15167" y="20010"/>
                    </a:lnTo>
                    <a:lnTo>
                      <a:pt x="15167" y="16796"/>
                    </a:lnTo>
                    <a:lnTo>
                      <a:pt x="18400" y="16796"/>
                    </a:lnTo>
                    <a:lnTo>
                      <a:pt x="21600" y="15205"/>
                    </a:lnTo>
                    <a:lnTo>
                      <a:pt x="21600" y="1606"/>
                    </a:lnTo>
                    <a:lnTo>
                      <a:pt x="15167" y="1606"/>
                    </a:lnTo>
                    <a:lnTo>
                      <a:pt x="15167" y="0"/>
                    </a:lnTo>
                    <a:close/>
                  </a:path>
                </a:pathLst>
              </a:custGeom>
              <a:solidFill>
                <a:srgbClr val="9548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4" name="Shape"/>
              <p:cNvSpPr/>
              <p:nvPr/>
            </p:nvSpPr>
            <p:spPr>
              <a:xfrm>
                <a:off x="5966" y="13588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407" y="21600"/>
                    </a:lnTo>
                    <a:lnTo>
                      <a:pt x="21600" y="19283"/>
                    </a:lnTo>
                    <a:lnTo>
                      <a:pt x="18914" y="16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48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5" name="Shape"/>
              <p:cNvSpPr/>
              <p:nvPr/>
            </p:nvSpPr>
            <p:spPr>
              <a:xfrm>
                <a:off x="0" y="735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346" y="7187"/>
                    </a:lnTo>
                    <a:lnTo>
                      <a:pt x="21600" y="21600"/>
                    </a:lnTo>
                    <a:lnTo>
                      <a:pt x="17254" y="143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48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77" name="object 809"/>
            <p:cNvSpPr/>
            <p:nvPr/>
          </p:nvSpPr>
          <p:spPr>
            <a:xfrm>
              <a:off x="88296" y="54780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743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8" name="object 810"/>
            <p:cNvSpPr/>
            <p:nvPr/>
          </p:nvSpPr>
          <p:spPr>
            <a:xfrm>
              <a:off x="96398" y="55092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21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057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9" name="object 811"/>
            <p:cNvSpPr/>
            <p:nvPr/>
          </p:nvSpPr>
          <p:spPr>
            <a:xfrm>
              <a:off x="78961" y="56837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32" y="0"/>
                  </a:moveTo>
                  <a:lnTo>
                    <a:pt x="0" y="0"/>
                  </a:lnTo>
                  <a:lnTo>
                    <a:pt x="8664" y="14352"/>
                  </a:lnTo>
                  <a:lnTo>
                    <a:pt x="21600" y="21600"/>
                  </a:lnTo>
                  <a:lnTo>
                    <a:pt x="12932" y="0"/>
                  </a:lnTo>
                  <a:close/>
                </a:path>
              </a:pathLst>
            </a:custGeom>
            <a:solidFill>
              <a:srgbClr val="9A43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0" name="object 812"/>
            <p:cNvSpPr/>
            <p:nvPr/>
          </p:nvSpPr>
          <p:spPr>
            <a:xfrm>
              <a:off x="90175" y="56088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4318"/>
                  </a:lnTo>
                  <a:lnTo>
                    <a:pt x="0" y="21600"/>
                  </a:lnTo>
                  <a:lnTo>
                    <a:pt x="21600" y="863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73B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1" name="Shape"/>
            <p:cNvSpPr/>
            <p:nvPr/>
          </p:nvSpPr>
          <p:spPr>
            <a:xfrm>
              <a:off x="100875" y="551663"/>
              <a:ext cx="14952" cy="5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13" y="0"/>
                  </a:moveTo>
                  <a:lnTo>
                    <a:pt x="0" y="0"/>
                  </a:lnTo>
                  <a:lnTo>
                    <a:pt x="0" y="10331"/>
                  </a:lnTo>
                  <a:lnTo>
                    <a:pt x="3614" y="12208"/>
                  </a:lnTo>
                  <a:lnTo>
                    <a:pt x="5413" y="15022"/>
                  </a:lnTo>
                  <a:lnTo>
                    <a:pt x="5413" y="20188"/>
                  </a:lnTo>
                  <a:lnTo>
                    <a:pt x="8993" y="21600"/>
                  </a:lnTo>
                  <a:lnTo>
                    <a:pt x="8993" y="19724"/>
                  </a:lnTo>
                  <a:lnTo>
                    <a:pt x="10809" y="19724"/>
                  </a:lnTo>
                  <a:lnTo>
                    <a:pt x="10809" y="18780"/>
                  </a:lnTo>
                  <a:lnTo>
                    <a:pt x="12607" y="17378"/>
                  </a:lnTo>
                  <a:lnTo>
                    <a:pt x="12607" y="13620"/>
                  </a:lnTo>
                  <a:lnTo>
                    <a:pt x="16205" y="12676"/>
                  </a:lnTo>
                  <a:lnTo>
                    <a:pt x="16205" y="11269"/>
                  </a:lnTo>
                  <a:lnTo>
                    <a:pt x="18022" y="10331"/>
                  </a:lnTo>
                  <a:lnTo>
                    <a:pt x="21600" y="10331"/>
                  </a:lnTo>
                  <a:lnTo>
                    <a:pt x="21600" y="943"/>
                  </a:lnTo>
                  <a:lnTo>
                    <a:pt x="5413" y="943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rgbClr val="8942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2" name="object 814"/>
            <p:cNvSpPr/>
            <p:nvPr/>
          </p:nvSpPr>
          <p:spPr>
            <a:xfrm>
              <a:off x="106362" y="57707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513" y="4812"/>
                  </a:lnTo>
                  <a:lnTo>
                    <a:pt x="12374" y="4812"/>
                  </a:lnTo>
                  <a:lnTo>
                    <a:pt x="0" y="9626"/>
                  </a:lnTo>
                  <a:lnTo>
                    <a:pt x="0" y="21600"/>
                  </a:lnTo>
                  <a:lnTo>
                    <a:pt x="9255" y="21600"/>
                  </a:lnTo>
                  <a:lnTo>
                    <a:pt x="15429" y="16786"/>
                  </a:lnTo>
                  <a:lnTo>
                    <a:pt x="15429" y="11997"/>
                  </a:lnTo>
                  <a:lnTo>
                    <a:pt x="21600" y="481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238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3" name="object 815"/>
            <p:cNvSpPr/>
            <p:nvPr/>
          </p:nvSpPr>
          <p:spPr>
            <a:xfrm>
              <a:off x="101384" y="551664"/>
              <a:ext cx="12703" cy="6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71" y="0"/>
                  </a:moveTo>
                  <a:lnTo>
                    <a:pt x="3084" y="0"/>
                  </a:lnTo>
                  <a:lnTo>
                    <a:pt x="3084" y="885"/>
                  </a:lnTo>
                  <a:lnTo>
                    <a:pt x="6171" y="1321"/>
                  </a:lnTo>
                  <a:lnTo>
                    <a:pt x="0" y="1321"/>
                  </a:lnTo>
                  <a:lnTo>
                    <a:pt x="0" y="11027"/>
                  </a:lnTo>
                  <a:lnTo>
                    <a:pt x="6171" y="12789"/>
                  </a:lnTo>
                  <a:lnTo>
                    <a:pt x="9226" y="15433"/>
                  </a:lnTo>
                  <a:lnTo>
                    <a:pt x="9226" y="20283"/>
                  </a:lnTo>
                  <a:lnTo>
                    <a:pt x="15429" y="21600"/>
                  </a:lnTo>
                  <a:lnTo>
                    <a:pt x="15429" y="19842"/>
                  </a:lnTo>
                  <a:lnTo>
                    <a:pt x="18513" y="19842"/>
                  </a:lnTo>
                  <a:lnTo>
                    <a:pt x="18513" y="18957"/>
                  </a:lnTo>
                  <a:lnTo>
                    <a:pt x="21600" y="17635"/>
                  </a:lnTo>
                  <a:lnTo>
                    <a:pt x="21600" y="14106"/>
                  </a:lnTo>
                  <a:lnTo>
                    <a:pt x="9226" y="14106"/>
                  </a:lnTo>
                  <a:lnTo>
                    <a:pt x="9226" y="885"/>
                  </a:lnTo>
                  <a:lnTo>
                    <a:pt x="6171" y="0"/>
                  </a:lnTo>
                  <a:close/>
                </a:path>
              </a:pathLst>
            </a:custGeom>
            <a:solidFill>
              <a:srgbClr val="D18F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4" name="object 816"/>
            <p:cNvSpPr/>
            <p:nvPr/>
          </p:nvSpPr>
          <p:spPr>
            <a:xfrm>
              <a:off x="101383" y="60510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398"/>
                  </a:lnTo>
                  <a:lnTo>
                    <a:pt x="14402" y="21600"/>
                  </a:lnTo>
                  <a:lnTo>
                    <a:pt x="14402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A86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5" name="object 817"/>
            <p:cNvSpPr/>
            <p:nvPr/>
          </p:nvSpPr>
          <p:spPr>
            <a:xfrm>
              <a:off x="105746" y="59140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6B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6" name="object 818"/>
            <p:cNvSpPr/>
            <p:nvPr/>
          </p:nvSpPr>
          <p:spPr>
            <a:xfrm>
              <a:off x="105746" y="587040"/>
              <a:ext cx="12703" cy="12703"/>
            </a:xfrm>
            <a:prstGeom prst="rect">
              <a:avLst/>
            </a:prstGeom>
            <a:solidFill>
              <a:srgbClr val="B365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89" name="object 819"/>
            <p:cNvGrpSpPr/>
            <p:nvPr/>
          </p:nvGrpSpPr>
          <p:grpSpPr>
            <a:xfrm>
              <a:off x="96870" y="552151"/>
              <a:ext cx="12856" cy="30671"/>
              <a:chOff x="0" y="0"/>
              <a:chExt cx="12855" cy="30670"/>
            </a:xfrm>
          </p:grpSpPr>
          <p:sp>
            <p:nvSpPr>
              <p:cNvPr id="1887" name="Triangle"/>
              <p:cNvSpPr/>
              <p:nvPr/>
            </p:nvSpPr>
            <p:spPr>
              <a:xfrm>
                <a:off x="0" y="9453"/>
                <a:ext cx="12704" cy="21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16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B37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8" name="Shape"/>
              <p:cNvSpPr/>
              <p:nvPr/>
            </p:nvSpPr>
            <p:spPr>
              <a:xfrm>
                <a:off x="151" y="0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56" y="4329"/>
                    </a:lnTo>
                    <a:lnTo>
                      <a:pt x="1085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B37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892" name="object 820"/>
            <p:cNvGrpSpPr/>
            <p:nvPr/>
          </p:nvGrpSpPr>
          <p:grpSpPr>
            <a:xfrm>
              <a:off x="117066" y="545318"/>
              <a:ext cx="38626" cy="43725"/>
              <a:chOff x="-1" y="0"/>
              <a:chExt cx="38625" cy="43724"/>
            </a:xfrm>
          </p:grpSpPr>
          <p:sp>
            <p:nvSpPr>
              <p:cNvPr id="1890" name="Shape"/>
              <p:cNvSpPr/>
              <p:nvPr/>
            </p:nvSpPr>
            <p:spPr>
              <a:xfrm>
                <a:off x="-2" y="10076"/>
                <a:ext cx="37133" cy="33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28" y="0"/>
                    </a:moveTo>
                    <a:lnTo>
                      <a:pt x="7972" y="0"/>
                    </a:lnTo>
                    <a:lnTo>
                      <a:pt x="4352" y="1606"/>
                    </a:lnTo>
                    <a:lnTo>
                      <a:pt x="6531" y="4004"/>
                    </a:lnTo>
                    <a:lnTo>
                      <a:pt x="731" y="4004"/>
                    </a:lnTo>
                    <a:lnTo>
                      <a:pt x="731" y="7200"/>
                    </a:lnTo>
                    <a:lnTo>
                      <a:pt x="0" y="12003"/>
                    </a:lnTo>
                    <a:lnTo>
                      <a:pt x="731" y="15199"/>
                    </a:lnTo>
                    <a:lnTo>
                      <a:pt x="731" y="16797"/>
                    </a:lnTo>
                    <a:lnTo>
                      <a:pt x="2896" y="16797"/>
                    </a:lnTo>
                    <a:lnTo>
                      <a:pt x="2896" y="18395"/>
                    </a:lnTo>
                    <a:lnTo>
                      <a:pt x="4352" y="19994"/>
                    </a:lnTo>
                    <a:lnTo>
                      <a:pt x="4352" y="21600"/>
                    </a:lnTo>
                    <a:lnTo>
                      <a:pt x="7294" y="18250"/>
                    </a:lnTo>
                    <a:lnTo>
                      <a:pt x="13726" y="12156"/>
                    </a:lnTo>
                    <a:lnTo>
                      <a:pt x="16669" y="8806"/>
                    </a:lnTo>
                    <a:lnTo>
                      <a:pt x="19565" y="6401"/>
                    </a:lnTo>
                    <a:lnTo>
                      <a:pt x="21021" y="3204"/>
                    </a:lnTo>
                    <a:lnTo>
                      <a:pt x="21600" y="1606"/>
                    </a:lnTo>
                    <a:lnTo>
                      <a:pt x="13772" y="1606"/>
                    </a:lnTo>
                    <a:lnTo>
                      <a:pt x="14036" y="1461"/>
                    </a:lnTo>
                    <a:lnTo>
                      <a:pt x="9428" y="0"/>
                    </a:lnTo>
                    <a:close/>
                  </a:path>
                </a:pathLst>
              </a:custGeom>
              <a:solidFill>
                <a:srgbClr val="8E43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1" name="Shape"/>
              <p:cNvSpPr/>
              <p:nvPr/>
            </p:nvSpPr>
            <p:spPr>
              <a:xfrm>
                <a:off x="24125" y="-1"/>
                <a:ext cx="1450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91" y="0"/>
                    </a:moveTo>
                    <a:lnTo>
                      <a:pt x="10473" y="6472"/>
                    </a:lnTo>
                    <a:lnTo>
                      <a:pt x="6745" y="17262"/>
                    </a:lnTo>
                    <a:lnTo>
                      <a:pt x="0" y="21206"/>
                    </a:lnTo>
                    <a:lnTo>
                      <a:pt x="1180" y="21600"/>
                    </a:lnTo>
                    <a:lnTo>
                      <a:pt x="19375" y="21600"/>
                    </a:lnTo>
                    <a:lnTo>
                      <a:pt x="21600" y="15126"/>
                    </a:lnTo>
                    <a:lnTo>
                      <a:pt x="17891" y="10788"/>
                    </a:lnTo>
                    <a:lnTo>
                      <a:pt x="17891" y="0"/>
                    </a:lnTo>
                    <a:close/>
                  </a:path>
                </a:pathLst>
              </a:custGeom>
              <a:solidFill>
                <a:srgbClr val="8E43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93" name="object 821"/>
            <p:cNvSpPr/>
            <p:nvPr/>
          </p:nvSpPr>
          <p:spPr>
            <a:xfrm>
              <a:off x="126287" y="56587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327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062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96" name="object 822"/>
            <p:cNvGrpSpPr/>
            <p:nvPr/>
          </p:nvGrpSpPr>
          <p:grpSpPr>
            <a:xfrm>
              <a:off x="117581" y="568666"/>
              <a:ext cx="17063" cy="17069"/>
              <a:chOff x="0" y="0"/>
              <a:chExt cx="17062" cy="17068"/>
            </a:xfrm>
          </p:grpSpPr>
          <p:sp>
            <p:nvSpPr>
              <p:cNvPr id="1894" name="Shape"/>
              <p:cNvSpPr/>
              <p:nvPr/>
            </p:nvSpPr>
            <p:spPr>
              <a:xfrm>
                <a:off x="-1" y="4362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932" y="5877"/>
                    </a:lnTo>
                    <a:lnTo>
                      <a:pt x="0" y="21600"/>
                    </a:lnTo>
                    <a:lnTo>
                      <a:pt x="17245" y="587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454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5" name="Triangle"/>
              <p:cNvSpPr/>
              <p:nvPr/>
            </p:nvSpPr>
            <p:spPr>
              <a:xfrm>
                <a:off x="4356" y="-1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57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454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97" name="object 823"/>
            <p:cNvSpPr/>
            <p:nvPr/>
          </p:nvSpPr>
          <p:spPr>
            <a:xfrm>
              <a:off x="133140" y="5621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5384" y="21600"/>
                  </a:lnTo>
                  <a:lnTo>
                    <a:pt x="21600" y="868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938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00" name="object 824"/>
            <p:cNvGrpSpPr/>
            <p:nvPr/>
          </p:nvGrpSpPr>
          <p:grpSpPr>
            <a:xfrm>
              <a:off x="143731" y="552921"/>
              <a:ext cx="12706" cy="18178"/>
              <a:chOff x="0" y="0"/>
              <a:chExt cx="12705" cy="18177"/>
            </a:xfrm>
          </p:grpSpPr>
          <p:sp>
            <p:nvSpPr>
              <p:cNvPr id="1898" name="Shape"/>
              <p:cNvSpPr/>
              <p:nvPr/>
            </p:nvSpPr>
            <p:spPr>
              <a:xfrm>
                <a:off x="-1" y="5473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408" y="0"/>
                    </a:lnTo>
                    <a:lnTo>
                      <a:pt x="12325" y="7176"/>
                    </a:lnTo>
                    <a:lnTo>
                      <a:pt x="6192" y="12000"/>
                    </a:lnTo>
                    <a:lnTo>
                      <a:pt x="0" y="21600"/>
                    </a:lnTo>
                    <a:lnTo>
                      <a:pt x="12325" y="14399"/>
                    </a:lnTo>
                    <a:lnTo>
                      <a:pt x="21600" y="4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45C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9" name="Shape"/>
              <p:cNvSpPr/>
              <p:nvPr/>
            </p:nvSpPr>
            <p:spPr>
              <a:xfrm>
                <a:off x="-1" y="-1"/>
                <a:ext cx="12706" cy="13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20" y="0"/>
                    </a:lnTo>
                    <a:lnTo>
                      <a:pt x="18520" y="1963"/>
                    </a:lnTo>
                    <a:lnTo>
                      <a:pt x="15408" y="5871"/>
                    </a:lnTo>
                    <a:lnTo>
                      <a:pt x="9275" y="5871"/>
                    </a:lnTo>
                    <a:lnTo>
                      <a:pt x="9275" y="9819"/>
                    </a:lnTo>
                    <a:lnTo>
                      <a:pt x="0" y="21600"/>
                    </a:lnTo>
                    <a:lnTo>
                      <a:pt x="6192" y="19637"/>
                    </a:lnTo>
                    <a:lnTo>
                      <a:pt x="12325" y="13746"/>
                    </a:lnTo>
                    <a:lnTo>
                      <a:pt x="15408" y="9819"/>
                    </a:lnTo>
                    <a:lnTo>
                      <a:pt x="21600" y="98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45C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01" name="object 825"/>
            <p:cNvSpPr/>
            <p:nvPr/>
          </p:nvSpPr>
          <p:spPr>
            <a:xfrm>
              <a:off x="115823" y="567742"/>
              <a:ext cx="1619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959" y="0"/>
                  </a:lnTo>
                  <a:lnTo>
                    <a:pt x="8301" y="8639"/>
                  </a:lnTo>
                  <a:lnTo>
                    <a:pt x="3336" y="10800"/>
                  </a:lnTo>
                  <a:lnTo>
                    <a:pt x="0" y="17258"/>
                  </a:lnTo>
                  <a:lnTo>
                    <a:pt x="0" y="21600"/>
                  </a:lnTo>
                  <a:lnTo>
                    <a:pt x="3336" y="21600"/>
                  </a:lnTo>
                  <a:lnTo>
                    <a:pt x="8301" y="15140"/>
                  </a:lnTo>
                  <a:lnTo>
                    <a:pt x="14959" y="863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938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04" name="object 826"/>
            <p:cNvGrpSpPr/>
            <p:nvPr/>
          </p:nvGrpSpPr>
          <p:grpSpPr>
            <a:xfrm>
              <a:off x="121307" y="562140"/>
              <a:ext cx="15195" cy="14567"/>
              <a:chOff x="0" y="0"/>
              <a:chExt cx="15194" cy="14566"/>
            </a:xfrm>
          </p:grpSpPr>
          <p:sp>
            <p:nvSpPr>
              <p:cNvPr id="1902" name="Shape"/>
              <p:cNvSpPr/>
              <p:nvPr/>
            </p:nvSpPr>
            <p:spPr>
              <a:xfrm>
                <a:off x="0" y="1860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87" y="0"/>
                    </a:lnTo>
                    <a:lnTo>
                      <a:pt x="0" y="21600"/>
                    </a:lnTo>
                    <a:lnTo>
                      <a:pt x="720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F34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3" name="Triangle"/>
              <p:cNvSpPr/>
              <p:nvPr/>
            </p:nvSpPr>
            <p:spPr>
              <a:xfrm>
                <a:off x="2489" y="-2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F34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07" name="object 827"/>
            <p:cNvGrpSpPr/>
            <p:nvPr/>
          </p:nvGrpSpPr>
          <p:grpSpPr>
            <a:xfrm>
              <a:off x="112592" y="571481"/>
              <a:ext cx="15824" cy="13938"/>
              <a:chOff x="0" y="-1"/>
              <a:chExt cx="15823" cy="13937"/>
            </a:xfrm>
          </p:grpSpPr>
          <p:sp>
            <p:nvSpPr>
              <p:cNvPr id="1905" name="Shape"/>
              <p:cNvSpPr/>
              <p:nvPr/>
            </p:nvSpPr>
            <p:spPr>
              <a:xfrm>
                <a:off x="-1" y="123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4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4406" y="21600"/>
                    </a:lnTo>
                    <a:lnTo>
                      <a:pt x="21600" y="10852"/>
                    </a:lnTo>
                    <a:lnTo>
                      <a:pt x="7240" y="10852"/>
                    </a:lnTo>
                    <a:lnTo>
                      <a:pt x="7240" y="0"/>
                    </a:lnTo>
                    <a:close/>
                  </a:path>
                </a:pathLst>
              </a:custGeom>
              <a:solidFill>
                <a:srgbClr val="8A39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6" name="Triangle"/>
              <p:cNvSpPr/>
              <p:nvPr/>
            </p:nvSpPr>
            <p:spPr>
              <a:xfrm>
                <a:off x="3117" y="-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6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A392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10" name="object 829"/>
            <p:cNvGrpSpPr/>
            <p:nvPr/>
          </p:nvGrpSpPr>
          <p:grpSpPr>
            <a:xfrm>
              <a:off x="131278" y="556218"/>
              <a:ext cx="13944" cy="17067"/>
              <a:chOff x="0" y="0"/>
              <a:chExt cx="13943" cy="17066"/>
            </a:xfrm>
          </p:grpSpPr>
          <p:sp>
            <p:nvSpPr>
              <p:cNvPr id="1908" name="Shape"/>
              <p:cNvSpPr/>
              <p:nvPr/>
            </p:nvSpPr>
            <p:spPr>
              <a:xfrm>
                <a:off x="-1" y="436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16" y="0"/>
                    </a:moveTo>
                    <a:lnTo>
                      <a:pt x="8594" y="9224"/>
                    </a:lnTo>
                    <a:lnTo>
                      <a:pt x="0" y="9224"/>
                    </a:lnTo>
                    <a:lnTo>
                      <a:pt x="0" y="21600"/>
                    </a:lnTo>
                    <a:lnTo>
                      <a:pt x="8594" y="21600"/>
                    </a:lnTo>
                    <a:lnTo>
                      <a:pt x="21600" y="3063"/>
                    </a:lnTo>
                    <a:lnTo>
                      <a:pt x="12916" y="3063"/>
                    </a:lnTo>
                    <a:lnTo>
                      <a:pt x="12916" y="0"/>
                    </a:lnTo>
                    <a:close/>
                  </a:path>
                </a:pathLst>
              </a:custGeom>
              <a:solidFill>
                <a:srgbClr val="7B42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9" name="Triangle"/>
              <p:cNvSpPr/>
              <p:nvPr/>
            </p:nvSpPr>
            <p:spPr>
              <a:xfrm>
                <a:off x="1237" y="-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22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B42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11" name="object 830"/>
            <p:cNvSpPr/>
            <p:nvPr/>
          </p:nvSpPr>
          <p:spPr>
            <a:xfrm>
              <a:off x="125672" y="56026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7D1B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14" name="object 831"/>
            <p:cNvGrpSpPr/>
            <p:nvPr/>
          </p:nvGrpSpPr>
          <p:grpSpPr>
            <a:xfrm>
              <a:off x="130027" y="561512"/>
              <a:ext cx="14572" cy="14572"/>
              <a:chOff x="0" y="0"/>
              <a:chExt cx="14571" cy="14571"/>
            </a:xfrm>
          </p:grpSpPr>
          <p:sp>
            <p:nvSpPr>
              <p:cNvPr id="1912" name="Shape"/>
              <p:cNvSpPr/>
              <p:nvPr/>
            </p:nvSpPr>
            <p:spPr>
              <a:xfrm>
                <a:off x="-1" y="1866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46" y="21600"/>
                    </a:lnTo>
                    <a:lnTo>
                      <a:pt x="1437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34D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3" name="Shape"/>
              <p:cNvSpPr/>
              <p:nvPr/>
            </p:nvSpPr>
            <p:spPr>
              <a:xfrm>
                <a:off x="1866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87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34D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15" name="object 832"/>
            <p:cNvSpPr/>
            <p:nvPr/>
          </p:nvSpPr>
          <p:spPr>
            <a:xfrm>
              <a:off x="139496" y="545441"/>
              <a:ext cx="13706" cy="1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752" y="4047"/>
                  </a:lnTo>
                  <a:lnTo>
                    <a:pt x="9809" y="10792"/>
                  </a:lnTo>
                  <a:lnTo>
                    <a:pt x="1961" y="13505"/>
                  </a:lnTo>
                  <a:lnTo>
                    <a:pt x="5865" y="13505"/>
                  </a:lnTo>
                  <a:lnTo>
                    <a:pt x="1961" y="16203"/>
                  </a:lnTo>
                  <a:lnTo>
                    <a:pt x="1961" y="18888"/>
                  </a:lnTo>
                  <a:lnTo>
                    <a:pt x="0" y="21600"/>
                  </a:lnTo>
                  <a:lnTo>
                    <a:pt x="7847" y="21600"/>
                  </a:lnTo>
                  <a:lnTo>
                    <a:pt x="9809" y="18888"/>
                  </a:lnTo>
                  <a:lnTo>
                    <a:pt x="19619" y="13505"/>
                  </a:lnTo>
                  <a:lnTo>
                    <a:pt x="19619" y="10792"/>
                  </a:lnTo>
                  <a:lnTo>
                    <a:pt x="21600" y="67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C34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6" name="object 833"/>
            <p:cNvSpPr/>
            <p:nvPr/>
          </p:nvSpPr>
          <p:spPr>
            <a:xfrm>
              <a:off x="137502" y="55776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0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D2E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7" name="object 834"/>
            <p:cNvSpPr/>
            <p:nvPr/>
          </p:nvSpPr>
          <p:spPr>
            <a:xfrm>
              <a:off x="145598" y="54718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002"/>
                  </a:lnTo>
                  <a:lnTo>
                    <a:pt x="0" y="21600"/>
                  </a:lnTo>
                  <a:lnTo>
                    <a:pt x="10744" y="21600"/>
                  </a:lnTo>
                  <a:lnTo>
                    <a:pt x="21600" y="868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92E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8" name="object 835"/>
            <p:cNvSpPr/>
            <p:nvPr/>
          </p:nvSpPr>
          <p:spPr>
            <a:xfrm>
              <a:off x="140620" y="55340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53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A29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9" name="object 836"/>
            <p:cNvSpPr/>
            <p:nvPr/>
          </p:nvSpPr>
          <p:spPr>
            <a:xfrm>
              <a:off x="123183" y="55715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2325"/>
                  </a:lnTo>
                  <a:lnTo>
                    <a:pt x="0" y="21600"/>
                  </a:lnTo>
                  <a:lnTo>
                    <a:pt x="10739" y="18488"/>
                  </a:lnTo>
                  <a:lnTo>
                    <a:pt x="21600" y="1848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FCC9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24" name="object 837"/>
            <p:cNvGrpSpPr/>
            <p:nvPr/>
          </p:nvGrpSpPr>
          <p:grpSpPr>
            <a:xfrm>
              <a:off x="89674" y="589040"/>
              <a:ext cx="38118" cy="77347"/>
              <a:chOff x="0" y="0"/>
              <a:chExt cx="38117" cy="77346"/>
            </a:xfrm>
          </p:grpSpPr>
          <p:sp>
            <p:nvSpPr>
              <p:cNvPr id="1920" name="Triangle"/>
              <p:cNvSpPr/>
              <p:nvPr/>
            </p:nvSpPr>
            <p:spPr>
              <a:xfrm>
                <a:off x="7466" y="64642"/>
                <a:ext cx="13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83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1" name="Shape"/>
              <p:cNvSpPr/>
              <p:nvPr/>
            </p:nvSpPr>
            <p:spPr>
              <a:xfrm>
                <a:off x="-1" y="13703"/>
                <a:ext cx="33620" cy="56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98" y="0"/>
                    </a:moveTo>
                    <a:lnTo>
                      <a:pt x="4798" y="7680"/>
                    </a:lnTo>
                    <a:lnTo>
                      <a:pt x="3199" y="7680"/>
                    </a:lnTo>
                    <a:lnTo>
                      <a:pt x="3199" y="11037"/>
                    </a:lnTo>
                    <a:lnTo>
                      <a:pt x="4798" y="12956"/>
                    </a:lnTo>
                    <a:lnTo>
                      <a:pt x="3199" y="14400"/>
                    </a:lnTo>
                    <a:lnTo>
                      <a:pt x="3199" y="19681"/>
                    </a:lnTo>
                    <a:lnTo>
                      <a:pt x="0" y="19681"/>
                    </a:lnTo>
                    <a:lnTo>
                      <a:pt x="0" y="21600"/>
                    </a:lnTo>
                    <a:lnTo>
                      <a:pt x="15210" y="21600"/>
                    </a:lnTo>
                    <a:lnTo>
                      <a:pt x="16002" y="20636"/>
                    </a:lnTo>
                    <a:lnTo>
                      <a:pt x="21600" y="20636"/>
                    </a:lnTo>
                    <a:lnTo>
                      <a:pt x="20009" y="18717"/>
                    </a:lnTo>
                    <a:lnTo>
                      <a:pt x="18410" y="17283"/>
                    </a:lnTo>
                    <a:lnTo>
                      <a:pt x="18410" y="15839"/>
                    </a:lnTo>
                    <a:lnTo>
                      <a:pt x="17601" y="13920"/>
                    </a:lnTo>
                    <a:lnTo>
                      <a:pt x="16802" y="11037"/>
                    </a:lnTo>
                    <a:lnTo>
                      <a:pt x="15210" y="8639"/>
                    </a:lnTo>
                    <a:lnTo>
                      <a:pt x="15210" y="1434"/>
                    </a:lnTo>
                    <a:lnTo>
                      <a:pt x="6406" y="1434"/>
                    </a:lnTo>
                    <a:lnTo>
                      <a:pt x="4798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2" name="Shape"/>
              <p:cNvSpPr/>
              <p:nvPr/>
            </p:nvSpPr>
            <p:spPr>
              <a:xfrm>
                <a:off x="25413" y="62147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33" y="0"/>
                    </a:moveTo>
                    <a:lnTo>
                      <a:pt x="0" y="0"/>
                    </a:lnTo>
                    <a:lnTo>
                      <a:pt x="8639" y="21600"/>
                    </a:lnTo>
                    <a:lnTo>
                      <a:pt x="21600" y="21600"/>
                    </a:lnTo>
                    <a:lnTo>
                      <a:pt x="17233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3" name="Shape"/>
              <p:cNvSpPr/>
              <p:nvPr/>
            </p:nvSpPr>
            <p:spPr>
              <a:xfrm>
                <a:off x="9968" y="-1"/>
                <a:ext cx="13707" cy="17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47" y="0"/>
                    </a:moveTo>
                    <a:lnTo>
                      <a:pt x="5886" y="0"/>
                    </a:lnTo>
                    <a:lnTo>
                      <a:pt x="5886" y="7714"/>
                    </a:lnTo>
                    <a:lnTo>
                      <a:pt x="3903" y="12342"/>
                    </a:lnTo>
                    <a:lnTo>
                      <a:pt x="3903" y="15429"/>
                    </a:lnTo>
                    <a:lnTo>
                      <a:pt x="1942" y="18529"/>
                    </a:lnTo>
                    <a:lnTo>
                      <a:pt x="0" y="1852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7714"/>
                    </a:lnTo>
                    <a:lnTo>
                      <a:pt x="17656" y="6171"/>
                    </a:lnTo>
                    <a:lnTo>
                      <a:pt x="7847" y="0"/>
                    </a:lnTo>
                    <a:close/>
                  </a:path>
                </a:pathLst>
              </a:custGeom>
              <a:solidFill>
                <a:srgbClr val="AC50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25" name="object 840"/>
            <p:cNvSpPr/>
            <p:nvPr/>
          </p:nvSpPr>
          <p:spPr>
            <a:xfrm>
              <a:off x="92042" y="65306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E90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6" name="object 841"/>
            <p:cNvSpPr/>
            <p:nvPr/>
          </p:nvSpPr>
          <p:spPr>
            <a:xfrm>
              <a:off x="90175" y="65367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52" y="0"/>
                  </a:moveTo>
                  <a:lnTo>
                    <a:pt x="14352" y="10828"/>
                  </a:lnTo>
                  <a:lnTo>
                    <a:pt x="0" y="1082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5412"/>
                  </a:lnTo>
                  <a:lnTo>
                    <a:pt x="14352" y="0"/>
                  </a:lnTo>
                  <a:close/>
                </a:path>
              </a:pathLst>
            </a:custGeom>
            <a:solidFill>
              <a:srgbClr val="EEA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7" name="object 842"/>
            <p:cNvSpPr/>
            <p:nvPr/>
          </p:nvSpPr>
          <p:spPr>
            <a:xfrm>
              <a:off x="105746" y="64185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2325"/>
                  </a:lnTo>
                  <a:lnTo>
                    <a:pt x="21600" y="6163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E292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8" name="object 843"/>
            <p:cNvSpPr/>
            <p:nvPr/>
          </p:nvSpPr>
          <p:spPr>
            <a:xfrm>
              <a:off x="110724" y="655549"/>
              <a:ext cx="12703" cy="12703"/>
            </a:xfrm>
            <a:prstGeom prst="rect">
              <a:avLst/>
            </a:prstGeom>
            <a:solidFill>
              <a:srgbClr val="D783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9" name="object 844"/>
            <p:cNvSpPr/>
            <p:nvPr/>
          </p:nvSpPr>
          <p:spPr>
            <a:xfrm>
              <a:off x="98265" y="65367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13" y="0"/>
                  </a:moveTo>
                  <a:lnTo>
                    <a:pt x="7222" y="0"/>
                  </a:lnTo>
                  <a:lnTo>
                    <a:pt x="0" y="541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4413" y="16240"/>
                  </a:lnTo>
                  <a:lnTo>
                    <a:pt x="14413" y="0"/>
                  </a:lnTo>
                  <a:close/>
                </a:path>
              </a:pathLst>
            </a:custGeom>
            <a:solidFill>
              <a:srgbClr val="ED95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0" name="object 845"/>
            <p:cNvSpPr/>
            <p:nvPr/>
          </p:nvSpPr>
          <p:spPr>
            <a:xfrm>
              <a:off x="103872" y="65430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8" y="0"/>
                  </a:moveTo>
                  <a:lnTo>
                    <a:pt x="7198" y="12957"/>
                  </a:lnTo>
                  <a:lnTo>
                    <a:pt x="0" y="129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2957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E286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1" name="object 846"/>
            <p:cNvSpPr/>
            <p:nvPr/>
          </p:nvSpPr>
          <p:spPr>
            <a:xfrm>
              <a:off x="104495" y="65306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8D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34" name="object 847"/>
            <p:cNvGrpSpPr/>
            <p:nvPr/>
          </p:nvGrpSpPr>
          <p:grpSpPr>
            <a:xfrm>
              <a:off x="101376" y="646836"/>
              <a:ext cx="13957" cy="16439"/>
              <a:chOff x="-1" y="0"/>
              <a:chExt cx="13956" cy="16438"/>
            </a:xfrm>
          </p:grpSpPr>
          <p:sp>
            <p:nvSpPr>
              <p:cNvPr id="1932" name="Square"/>
              <p:cNvSpPr/>
              <p:nvPr/>
            </p:nvSpPr>
            <p:spPr>
              <a:xfrm>
                <a:off x="-2" y="3733"/>
                <a:ext cx="12703" cy="12705"/>
              </a:xfrm>
              <a:prstGeom prst="rect">
                <a:avLst/>
              </a:prstGeom>
              <a:solidFill>
                <a:srgbClr val="E28D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3" name="Triangle"/>
              <p:cNvSpPr/>
              <p:nvPr/>
            </p:nvSpPr>
            <p:spPr>
              <a:xfrm>
                <a:off x="1250" y="-1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8D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35" name="object 848"/>
            <p:cNvSpPr/>
            <p:nvPr/>
          </p:nvSpPr>
          <p:spPr>
            <a:xfrm>
              <a:off x="87058" y="65492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EB9B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6" name="object 849"/>
            <p:cNvSpPr/>
            <p:nvPr/>
          </p:nvSpPr>
          <p:spPr>
            <a:xfrm>
              <a:off x="85807" y="65368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D95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7" name="object 850"/>
            <p:cNvSpPr/>
            <p:nvPr/>
          </p:nvSpPr>
          <p:spPr>
            <a:xfrm>
              <a:off x="110724" y="64994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2" y="0"/>
                  </a:moveTo>
                  <a:lnTo>
                    <a:pt x="10772" y="7162"/>
                  </a:lnTo>
                  <a:lnTo>
                    <a:pt x="5384" y="7162"/>
                  </a:lnTo>
                  <a:lnTo>
                    <a:pt x="0" y="1076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162"/>
                  </a:lnTo>
                  <a:lnTo>
                    <a:pt x="16212" y="0"/>
                  </a:lnTo>
                  <a:close/>
                </a:path>
              </a:pathLst>
            </a:custGeom>
            <a:solidFill>
              <a:srgbClr val="DF8F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40" name="object 851"/>
            <p:cNvGrpSpPr/>
            <p:nvPr/>
          </p:nvGrpSpPr>
          <p:grpSpPr>
            <a:xfrm>
              <a:off x="99927" y="636238"/>
              <a:ext cx="15817" cy="21311"/>
              <a:chOff x="0" y="0"/>
              <a:chExt cx="15816" cy="21310"/>
            </a:xfrm>
          </p:grpSpPr>
          <p:sp>
            <p:nvSpPr>
              <p:cNvPr id="1938" name="Shape"/>
              <p:cNvSpPr/>
              <p:nvPr/>
            </p:nvSpPr>
            <p:spPr>
              <a:xfrm>
                <a:off x="3111" y="5099"/>
                <a:ext cx="12706" cy="16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67" y="0"/>
                    </a:moveTo>
                    <a:lnTo>
                      <a:pt x="1636" y="3334"/>
                    </a:lnTo>
                    <a:lnTo>
                      <a:pt x="0" y="3334"/>
                    </a:lnTo>
                    <a:lnTo>
                      <a:pt x="1636" y="4993"/>
                    </a:lnTo>
                    <a:lnTo>
                      <a:pt x="6667" y="16623"/>
                    </a:lnTo>
                    <a:lnTo>
                      <a:pt x="16621" y="21600"/>
                    </a:lnTo>
                    <a:lnTo>
                      <a:pt x="21600" y="19923"/>
                    </a:lnTo>
                    <a:lnTo>
                      <a:pt x="6667" y="1658"/>
                    </a:lnTo>
                    <a:lnTo>
                      <a:pt x="6667" y="0"/>
                    </a:lnTo>
                    <a:close/>
                  </a:path>
                </a:pathLst>
              </a:custGeom>
              <a:solidFill>
                <a:srgbClr val="DE84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9" name="Triangle"/>
              <p:cNvSpPr/>
              <p:nvPr/>
            </p:nvSpPr>
            <p:spPr>
              <a:xfrm>
                <a:off x="-1" y="-1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84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47" name="object 852"/>
            <p:cNvGrpSpPr/>
            <p:nvPr/>
          </p:nvGrpSpPr>
          <p:grpSpPr>
            <a:xfrm>
              <a:off x="96017" y="625026"/>
              <a:ext cx="18684" cy="28389"/>
              <a:chOff x="0" y="0"/>
              <a:chExt cx="18683" cy="28388"/>
            </a:xfrm>
          </p:grpSpPr>
          <p:sp>
            <p:nvSpPr>
              <p:cNvPr id="1941" name="Triangle"/>
              <p:cNvSpPr/>
              <p:nvPr/>
            </p:nvSpPr>
            <p:spPr>
              <a:xfrm>
                <a:off x="-1" y="1433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13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8813"/>
                    </a:lnTo>
                    <a:close/>
                  </a:path>
                </a:pathLst>
              </a:custGeom>
              <a:solidFill>
                <a:srgbClr val="E290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2" name="Triangle"/>
              <p:cNvSpPr/>
              <p:nvPr/>
            </p:nvSpPr>
            <p:spPr>
              <a:xfrm>
                <a:off x="380" y="5003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4376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90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3" name="Shape"/>
              <p:cNvSpPr/>
              <p:nvPr/>
            </p:nvSpPr>
            <p:spPr>
              <a:xfrm>
                <a:off x="1631" y="1009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63"/>
                    </a:moveTo>
                    <a:lnTo>
                      <a:pt x="0" y="0"/>
                    </a:lnTo>
                    <a:lnTo>
                      <a:pt x="0" y="9781"/>
                    </a:lnTo>
                    <a:lnTo>
                      <a:pt x="18961" y="21600"/>
                    </a:lnTo>
                    <a:lnTo>
                      <a:pt x="21600" y="19763"/>
                    </a:lnTo>
                    <a:close/>
                  </a:path>
                </a:pathLst>
              </a:custGeom>
              <a:solidFill>
                <a:srgbClr val="E290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4" name="Shape"/>
              <p:cNvSpPr/>
              <p:nvPr/>
            </p:nvSpPr>
            <p:spPr>
              <a:xfrm>
                <a:off x="2488" y="15685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944"/>
                    </a:moveTo>
                    <a:lnTo>
                      <a:pt x="8933" y="0"/>
                    </a:lnTo>
                    <a:lnTo>
                      <a:pt x="0" y="7070"/>
                    </a:lnTo>
                    <a:lnTo>
                      <a:pt x="9665" y="12140"/>
                    </a:lnTo>
                    <a:lnTo>
                      <a:pt x="9665" y="21600"/>
                    </a:lnTo>
                    <a:lnTo>
                      <a:pt x="21600" y="21600"/>
                    </a:lnTo>
                    <a:lnTo>
                      <a:pt x="21600" y="8944"/>
                    </a:lnTo>
                    <a:close/>
                  </a:path>
                </a:pathLst>
              </a:custGeom>
              <a:solidFill>
                <a:srgbClr val="E290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5" name="Shape"/>
              <p:cNvSpPr/>
              <p:nvPr/>
            </p:nvSpPr>
            <p:spPr>
              <a:xfrm>
                <a:off x="4114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44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90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6" name="Square"/>
              <p:cNvSpPr/>
              <p:nvPr/>
            </p:nvSpPr>
            <p:spPr>
              <a:xfrm>
                <a:off x="5981" y="5613"/>
                <a:ext cx="12703" cy="12703"/>
              </a:xfrm>
              <a:prstGeom prst="rect">
                <a:avLst/>
              </a:prstGeom>
              <a:solidFill>
                <a:srgbClr val="E290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48" name="object 853"/>
            <p:cNvSpPr/>
            <p:nvPr/>
          </p:nvSpPr>
          <p:spPr>
            <a:xfrm>
              <a:off x="110109" y="64122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16" y="0"/>
                  </a:moveTo>
                  <a:lnTo>
                    <a:pt x="8594" y="0"/>
                  </a:lnTo>
                  <a:lnTo>
                    <a:pt x="8594" y="10822"/>
                  </a:lnTo>
                  <a:lnTo>
                    <a:pt x="0" y="17266"/>
                  </a:lnTo>
                  <a:lnTo>
                    <a:pt x="0" y="21600"/>
                  </a:lnTo>
                  <a:lnTo>
                    <a:pt x="17279" y="21600"/>
                  </a:lnTo>
                  <a:lnTo>
                    <a:pt x="21600" y="17266"/>
                  </a:lnTo>
                  <a:lnTo>
                    <a:pt x="12916" y="10822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DE84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51" name="object 854"/>
            <p:cNvGrpSpPr/>
            <p:nvPr/>
          </p:nvGrpSpPr>
          <p:grpSpPr>
            <a:xfrm>
              <a:off x="101998" y="625652"/>
              <a:ext cx="16446" cy="21425"/>
              <a:chOff x="0" y="-1"/>
              <a:chExt cx="16445" cy="21424"/>
            </a:xfrm>
          </p:grpSpPr>
          <p:sp>
            <p:nvSpPr>
              <p:cNvPr id="1949" name="Shape"/>
              <p:cNvSpPr/>
              <p:nvPr/>
            </p:nvSpPr>
            <p:spPr>
              <a:xfrm>
                <a:off x="3739" y="8719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398"/>
                    </a:lnTo>
                    <a:lnTo>
                      <a:pt x="10802" y="11987"/>
                    </a:lnTo>
                    <a:lnTo>
                      <a:pt x="10802" y="16806"/>
                    </a:lnTo>
                    <a:lnTo>
                      <a:pt x="16255" y="21600"/>
                    </a:lnTo>
                    <a:lnTo>
                      <a:pt x="21600" y="21600"/>
                    </a:lnTo>
                    <a:lnTo>
                      <a:pt x="21600" y="16806"/>
                    </a:lnTo>
                    <a:lnTo>
                      <a:pt x="16255" y="16806"/>
                    </a:lnTo>
                    <a:lnTo>
                      <a:pt x="10802" y="96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78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0" name="Shape"/>
              <p:cNvSpPr/>
              <p:nvPr/>
            </p:nvSpPr>
            <p:spPr>
              <a:xfrm>
                <a:off x="-2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7198"/>
                    </a:lnTo>
                    <a:lnTo>
                      <a:pt x="10856" y="7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78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52" name="object 855"/>
            <p:cNvSpPr/>
            <p:nvPr/>
          </p:nvSpPr>
          <p:spPr>
            <a:xfrm>
              <a:off x="103872" y="63250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8" y="0"/>
                  </a:moveTo>
                  <a:lnTo>
                    <a:pt x="0" y="0"/>
                  </a:lnTo>
                  <a:lnTo>
                    <a:pt x="0" y="5393"/>
                  </a:lnTo>
                  <a:lnTo>
                    <a:pt x="14402" y="16179"/>
                  </a:lnTo>
                  <a:lnTo>
                    <a:pt x="14402" y="21600"/>
                  </a:lnTo>
                  <a:lnTo>
                    <a:pt x="21600" y="16179"/>
                  </a:lnTo>
                  <a:lnTo>
                    <a:pt x="14402" y="5393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E997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3" name="object 856"/>
            <p:cNvSpPr/>
            <p:nvPr/>
          </p:nvSpPr>
          <p:spPr>
            <a:xfrm>
              <a:off x="95776" y="648819"/>
              <a:ext cx="12703" cy="1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5729"/>
                  </a:lnTo>
                  <a:lnTo>
                    <a:pt x="21600" y="5910"/>
                  </a:lnTo>
                  <a:lnTo>
                    <a:pt x="10744" y="19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0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4" name="object 857"/>
            <p:cNvSpPr/>
            <p:nvPr/>
          </p:nvSpPr>
          <p:spPr>
            <a:xfrm>
              <a:off x="94532" y="64807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2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B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5" name="object 858"/>
            <p:cNvSpPr/>
            <p:nvPr/>
          </p:nvSpPr>
          <p:spPr>
            <a:xfrm>
              <a:off x="98272" y="646330"/>
              <a:ext cx="12703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6205"/>
                  </a:lnTo>
                  <a:lnTo>
                    <a:pt x="21600" y="7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62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58" name="object 859"/>
            <p:cNvGrpSpPr/>
            <p:nvPr/>
          </p:nvGrpSpPr>
          <p:grpSpPr>
            <a:xfrm>
              <a:off x="103872" y="610210"/>
              <a:ext cx="15195" cy="33635"/>
              <a:chOff x="-1" y="-1"/>
              <a:chExt cx="15194" cy="33634"/>
            </a:xfrm>
          </p:grpSpPr>
          <p:sp>
            <p:nvSpPr>
              <p:cNvPr id="1956" name="Shape"/>
              <p:cNvSpPr/>
              <p:nvPr/>
            </p:nvSpPr>
            <p:spPr>
              <a:xfrm>
                <a:off x="2488" y="17424"/>
                <a:ext cx="12706" cy="16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6" y="0"/>
                    </a:moveTo>
                    <a:lnTo>
                      <a:pt x="0" y="0"/>
                    </a:lnTo>
                    <a:lnTo>
                      <a:pt x="0" y="3335"/>
                    </a:lnTo>
                    <a:lnTo>
                      <a:pt x="4321" y="8312"/>
                    </a:lnTo>
                    <a:lnTo>
                      <a:pt x="13006" y="14965"/>
                    </a:lnTo>
                    <a:lnTo>
                      <a:pt x="13006" y="21600"/>
                    </a:lnTo>
                    <a:lnTo>
                      <a:pt x="21600" y="21600"/>
                    </a:lnTo>
                    <a:lnTo>
                      <a:pt x="21600" y="18265"/>
                    </a:lnTo>
                    <a:lnTo>
                      <a:pt x="17282" y="11630"/>
                    </a:lnTo>
                    <a:lnTo>
                      <a:pt x="13006" y="11630"/>
                    </a:lnTo>
                    <a:lnTo>
                      <a:pt x="13006" y="0"/>
                    </a:lnTo>
                    <a:close/>
                  </a:path>
                </a:pathLst>
              </a:custGeom>
              <a:solidFill>
                <a:srgbClr val="DF8E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7" name="Shape"/>
              <p:cNvSpPr/>
              <p:nvPr/>
            </p:nvSpPr>
            <p:spPr>
              <a:xfrm>
                <a:off x="-2" y="-2"/>
                <a:ext cx="12706" cy="19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349"/>
                    </a:lnTo>
                    <a:lnTo>
                      <a:pt x="4346" y="6745"/>
                    </a:lnTo>
                    <a:lnTo>
                      <a:pt x="4346" y="21600"/>
                    </a:lnTo>
                    <a:lnTo>
                      <a:pt x="8646" y="21600"/>
                    </a:lnTo>
                    <a:lnTo>
                      <a:pt x="8646" y="18888"/>
                    </a:lnTo>
                    <a:lnTo>
                      <a:pt x="21600" y="18888"/>
                    </a:lnTo>
                    <a:lnTo>
                      <a:pt x="17254" y="16203"/>
                    </a:lnTo>
                    <a:lnTo>
                      <a:pt x="17254" y="12142"/>
                    </a:lnTo>
                    <a:lnTo>
                      <a:pt x="8646" y="8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8E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59" name="object 860"/>
            <p:cNvSpPr/>
            <p:nvPr/>
          </p:nvSpPr>
          <p:spPr>
            <a:xfrm>
              <a:off x="106984" y="62814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8623"/>
                  </a:lnTo>
                  <a:lnTo>
                    <a:pt x="10908" y="1293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080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0" name="object 861"/>
            <p:cNvSpPr/>
            <p:nvPr/>
          </p:nvSpPr>
          <p:spPr>
            <a:xfrm>
              <a:off x="106984" y="61942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5405"/>
                  </a:lnTo>
                  <a:lnTo>
                    <a:pt x="10908" y="9275"/>
                  </a:lnTo>
                  <a:lnTo>
                    <a:pt x="10908" y="3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8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1" name="object 862"/>
            <p:cNvSpPr/>
            <p:nvPr/>
          </p:nvSpPr>
          <p:spPr>
            <a:xfrm>
              <a:off x="104501" y="610211"/>
              <a:ext cx="12703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61"/>
                  </a:lnTo>
                  <a:lnTo>
                    <a:pt x="5384" y="7847"/>
                  </a:lnTo>
                  <a:lnTo>
                    <a:pt x="5384" y="15694"/>
                  </a:lnTo>
                  <a:lnTo>
                    <a:pt x="21600" y="21600"/>
                  </a:lnTo>
                  <a:lnTo>
                    <a:pt x="21600" y="17656"/>
                  </a:lnTo>
                  <a:lnTo>
                    <a:pt x="10772" y="11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7D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64" name="object 863"/>
            <p:cNvGrpSpPr/>
            <p:nvPr/>
          </p:nvGrpSpPr>
          <p:grpSpPr>
            <a:xfrm>
              <a:off x="104501" y="594017"/>
              <a:ext cx="13328" cy="37991"/>
              <a:chOff x="0" y="0"/>
              <a:chExt cx="13327" cy="37990"/>
            </a:xfrm>
          </p:grpSpPr>
          <p:sp>
            <p:nvSpPr>
              <p:cNvPr id="1962" name="Shape"/>
              <p:cNvSpPr/>
              <p:nvPr/>
            </p:nvSpPr>
            <p:spPr>
              <a:xfrm>
                <a:off x="622" y="25285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24" y="0"/>
                    </a:moveTo>
                    <a:lnTo>
                      <a:pt x="0" y="2800"/>
                    </a:lnTo>
                    <a:lnTo>
                      <a:pt x="21600" y="21600"/>
                    </a:lnTo>
                    <a:lnTo>
                      <a:pt x="21600" y="7518"/>
                    </a:lnTo>
                    <a:lnTo>
                      <a:pt x="14348" y="2800"/>
                    </a:lnTo>
                    <a:lnTo>
                      <a:pt x="8624" y="0"/>
                    </a:lnTo>
                    <a:close/>
                  </a:path>
                </a:pathLst>
              </a:custGeom>
              <a:solidFill>
                <a:srgbClr val="A64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63" name="Shape"/>
              <p:cNvSpPr/>
              <p:nvPr/>
            </p:nvSpPr>
            <p:spPr>
              <a:xfrm>
                <a:off x="-1" y="-1"/>
                <a:ext cx="12704" cy="25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72" y="0"/>
                    </a:lnTo>
                    <a:lnTo>
                      <a:pt x="10772" y="5188"/>
                    </a:lnTo>
                    <a:lnTo>
                      <a:pt x="5384" y="8311"/>
                    </a:lnTo>
                    <a:lnTo>
                      <a:pt x="5384" y="10376"/>
                    </a:lnTo>
                    <a:lnTo>
                      <a:pt x="0" y="12462"/>
                    </a:lnTo>
                    <a:lnTo>
                      <a:pt x="5384" y="15565"/>
                    </a:lnTo>
                    <a:lnTo>
                      <a:pt x="5384" y="19736"/>
                    </a:lnTo>
                    <a:lnTo>
                      <a:pt x="11858" y="21600"/>
                    </a:lnTo>
                    <a:lnTo>
                      <a:pt x="21600" y="197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64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65" name="object 865"/>
            <p:cNvSpPr/>
            <p:nvPr/>
          </p:nvSpPr>
          <p:spPr>
            <a:xfrm>
              <a:off x="102621" y="608966"/>
              <a:ext cx="12703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248" y="0"/>
                  </a:lnTo>
                  <a:lnTo>
                    <a:pt x="0" y="3923"/>
                  </a:lnTo>
                  <a:lnTo>
                    <a:pt x="7248" y="9809"/>
                  </a:lnTo>
                  <a:lnTo>
                    <a:pt x="7248" y="15714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98C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6" name="object 866"/>
            <p:cNvSpPr/>
            <p:nvPr/>
          </p:nvSpPr>
          <p:spPr>
            <a:xfrm>
              <a:off x="106368" y="593898"/>
              <a:ext cx="12703" cy="12703"/>
            </a:xfrm>
            <a:prstGeom prst="rect">
              <a:avLst/>
            </a:prstGeom>
            <a:solidFill>
              <a:srgbClr val="A24F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7" name="object 867"/>
            <p:cNvSpPr/>
            <p:nvPr/>
          </p:nvSpPr>
          <p:spPr>
            <a:xfrm>
              <a:off x="105746" y="59202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963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8" name="object 868"/>
            <p:cNvSpPr/>
            <p:nvPr/>
          </p:nvSpPr>
          <p:spPr>
            <a:xfrm>
              <a:off x="113347" y="620168"/>
              <a:ext cx="13693" cy="41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7" y="0"/>
                  </a:moveTo>
                  <a:lnTo>
                    <a:pt x="0" y="1968"/>
                  </a:lnTo>
                  <a:lnTo>
                    <a:pt x="3907" y="7200"/>
                  </a:lnTo>
                  <a:lnTo>
                    <a:pt x="3907" y="9822"/>
                  </a:lnTo>
                  <a:lnTo>
                    <a:pt x="5871" y="12438"/>
                  </a:lnTo>
                  <a:lnTo>
                    <a:pt x="7854" y="13746"/>
                  </a:lnTo>
                  <a:lnTo>
                    <a:pt x="7854" y="20292"/>
                  </a:lnTo>
                  <a:lnTo>
                    <a:pt x="11781" y="20292"/>
                  </a:lnTo>
                  <a:lnTo>
                    <a:pt x="15709" y="21600"/>
                  </a:lnTo>
                  <a:lnTo>
                    <a:pt x="21600" y="21600"/>
                  </a:lnTo>
                  <a:lnTo>
                    <a:pt x="15709" y="17677"/>
                  </a:lnTo>
                  <a:lnTo>
                    <a:pt x="11781" y="15708"/>
                  </a:lnTo>
                  <a:lnTo>
                    <a:pt x="11781" y="13746"/>
                  </a:lnTo>
                  <a:lnTo>
                    <a:pt x="9817" y="11123"/>
                  </a:lnTo>
                  <a:lnTo>
                    <a:pt x="7854" y="7200"/>
                  </a:lnTo>
                  <a:lnTo>
                    <a:pt x="3907" y="3923"/>
                  </a:lnTo>
                  <a:lnTo>
                    <a:pt x="3907" y="0"/>
                  </a:lnTo>
                  <a:close/>
                </a:path>
              </a:pathLst>
            </a:custGeom>
            <a:solidFill>
              <a:srgbClr val="A543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9" name="object 869"/>
            <p:cNvSpPr/>
            <p:nvPr/>
          </p:nvSpPr>
          <p:spPr>
            <a:xfrm>
              <a:off x="115709" y="65429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7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3B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72" name="object 870"/>
            <p:cNvGrpSpPr/>
            <p:nvPr/>
          </p:nvGrpSpPr>
          <p:grpSpPr>
            <a:xfrm>
              <a:off x="116525" y="644334"/>
              <a:ext cx="15625" cy="18934"/>
              <a:chOff x="0" y="0"/>
              <a:chExt cx="15624" cy="18933"/>
            </a:xfrm>
          </p:grpSpPr>
          <p:sp>
            <p:nvSpPr>
              <p:cNvPr id="1970" name="Shape"/>
              <p:cNvSpPr/>
              <p:nvPr/>
            </p:nvSpPr>
            <p:spPr>
              <a:xfrm>
                <a:off x="2918" y="6229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2" y="0"/>
                    </a:moveTo>
                    <a:lnTo>
                      <a:pt x="16168" y="18521"/>
                    </a:lnTo>
                    <a:lnTo>
                      <a:pt x="0" y="18521"/>
                    </a:lnTo>
                    <a:lnTo>
                      <a:pt x="5406" y="21600"/>
                    </a:lnTo>
                    <a:lnTo>
                      <a:pt x="21600" y="21600"/>
                    </a:lnTo>
                    <a:lnTo>
                      <a:pt x="5406" y="3119"/>
                    </a:lnTo>
                    <a:lnTo>
                      <a:pt x="1772" y="0"/>
                    </a:lnTo>
                    <a:close/>
                  </a:path>
                </a:pathLst>
              </a:custGeom>
              <a:solidFill>
                <a:srgbClr val="8634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71" name="Triangle"/>
              <p:cNvSpPr/>
              <p:nvPr/>
            </p:nvSpPr>
            <p:spPr>
              <a:xfrm>
                <a:off x="-2" y="-1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202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34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73" name="object 871"/>
            <p:cNvSpPr/>
            <p:nvPr/>
          </p:nvSpPr>
          <p:spPr>
            <a:xfrm>
              <a:off x="7453" y="427587"/>
              <a:ext cx="204283" cy="145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20" y="0"/>
                  </a:moveTo>
                  <a:lnTo>
                    <a:pt x="6587" y="2338"/>
                  </a:lnTo>
                  <a:lnTo>
                    <a:pt x="5929" y="3633"/>
                  </a:lnTo>
                  <a:lnTo>
                    <a:pt x="5138" y="3263"/>
                  </a:lnTo>
                  <a:lnTo>
                    <a:pt x="1832" y="6713"/>
                  </a:lnTo>
                  <a:lnTo>
                    <a:pt x="1580" y="7893"/>
                  </a:lnTo>
                  <a:lnTo>
                    <a:pt x="1187" y="7523"/>
                  </a:lnTo>
                  <a:lnTo>
                    <a:pt x="922" y="7893"/>
                  </a:lnTo>
                  <a:lnTo>
                    <a:pt x="528" y="7893"/>
                  </a:lnTo>
                  <a:lnTo>
                    <a:pt x="396" y="8079"/>
                  </a:lnTo>
                  <a:lnTo>
                    <a:pt x="133" y="8266"/>
                  </a:lnTo>
                  <a:lnTo>
                    <a:pt x="133" y="8634"/>
                  </a:lnTo>
                  <a:lnTo>
                    <a:pt x="0" y="9559"/>
                  </a:lnTo>
                  <a:lnTo>
                    <a:pt x="528" y="10671"/>
                  </a:lnTo>
                  <a:lnTo>
                    <a:pt x="791" y="11414"/>
                  </a:lnTo>
                  <a:lnTo>
                    <a:pt x="791" y="13079"/>
                  </a:lnTo>
                  <a:lnTo>
                    <a:pt x="528" y="13636"/>
                  </a:lnTo>
                  <a:lnTo>
                    <a:pt x="661" y="14377"/>
                  </a:lnTo>
                  <a:lnTo>
                    <a:pt x="396" y="14932"/>
                  </a:lnTo>
                  <a:lnTo>
                    <a:pt x="791" y="14932"/>
                  </a:lnTo>
                  <a:lnTo>
                    <a:pt x="791" y="15674"/>
                  </a:lnTo>
                  <a:lnTo>
                    <a:pt x="922" y="16227"/>
                  </a:lnTo>
                  <a:lnTo>
                    <a:pt x="1054" y="16227"/>
                  </a:lnTo>
                  <a:lnTo>
                    <a:pt x="1597" y="16995"/>
                  </a:lnTo>
                  <a:lnTo>
                    <a:pt x="2338" y="17780"/>
                  </a:lnTo>
                  <a:lnTo>
                    <a:pt x="3128" y="18391"/>
                  </a:lnTo>
                  <a:lnTo>
                    <a:pt x="3819" y="18637"/>
                  </a:lnTo>
                  <a:lnTo>
                    <a:pt x="4875" y="18637"/>
                  </a:lnTo>
                  <a:lnTo>
                    <a:pt x="5271" y="18822"/>
                  </a:lnTo>
                  <a:lnTo>
                    <a:pt x="5796" y="18822"/>
                  </a:lnTo>
                  <a:lnTo>
                    <a:pt x="6191" y="19190"/>
                  </a:lnTo>
                  <a:lnTo>
                    <a:pt x="6587" y="19190"/>
                  </a:lnTo>
                  <a:lnTo>
                    <a:pt x="7376" y="19932"/>
                  </a:lnTo>
                  <a:lnTo>
                    <a:pt x="7771" y="20673"/>
                  </a:lnTo>
                  <a:lnTo>
                    <a:pt x="8167" y="21600"/>
                  </a:lnTo>
                  <a:lnTo>
                    <a:pt x="9087" y="21600"/>
                  </a:lnTo>
                  <a:lnTo>
                    <a:pt x="9748" y="18822"/>
                  </a:lnTo>
                  <a:lnTo>
                    <a:pt x="9878" y="19190"/>
                  </a:lnTo>
                  <a:lnTo>
                    <a:pt x="10669" y="19190"/>
                  </a:lnTo>
                  <a:lnTo>
                    <a:pt x="10669" y="18822"/>
                  </a:lnTo>
                  <a:lnTo>
                    <a:pt x="10801" y="19377"/>
                  </a:lnTo>
                  <a:lnTo>
                    <a:pt x="11723" y="19377"/>
                  </a:lnTo>
                  <a:lnTo>
                    <a:pt x="11723" y="20303"/>
                  </a:lnTo>
                  <a:lnTo>
                    <a:pt x="12777" y="20303"/>
                  </a:lnTo>
                  <a:lnTo>
                    <a:pt x="12381" y="19747"/>
                  </a:lnTo>
                  <a:lnTo>
                    <a:pt x="13039" y="19377"/>
                  </a:lnTo>
                  <a:lnTo>
                    <a:pt x="13304" y="19747"/>
                  </a:lnTo>
                  <a:lnTo>
                    <a:pt x="14225" y="19747"/>
                  </a:lnTo>
                  <a:lnTo>
                    <a:pt x="14751" y="19190"/>
                  </a:lnTo>
                  <a:lnTo>
                    <a:pt x="15016" y="18265"/>
                  </a:lnTo>
                  <a:lnTo>
                    <a:pt x="15542" y="17897"/>
                  </a:lnTo>
                  <a:lnTo>
                    <a:pt x="15542" y="18450"/>
                  </a:lnTo>
                  <a:lnTo>
                    <a:pt x="15805" y="18822"/>
                  </a:lnTo>
                  <a:lnTo>
                    <a:pt x="15805" y="19377"/>
                  </a:lnTo>
                  <a:lnTo>
                    <a:pt x="15936" y="19377"/>
                  </a:lnTo>
                  <a:lnTo>
                    <a:pt x="16332" y="19932"/>
                  </a:lnTo>
                  <a:lnTo>
                    <a:pt x="18045" y="19932"/>
                  </a:lnTo>
                  <a:lnTo>
                    <a:pt x="18572" y="19747"/>
                  </a:lnTo>
                  <a:lnTo>
                    <a:pt x="19097" y="19005"/>
                  </a:lnTo>
                  <a:lnTo>
                    <a:pt x="19097" y="18450"/>
                  </a:lnTo>
                  <a:lnTo>
                    <a:pt x="18834" y="17897"/>
                  </a:lnTo>
                  <a:lnTo>
                    <a:pt x="18703" y="17525"/>
                  </a:lnTo>
                  <a:lnTo>
                    <a:pt x="18439" y="17525"/>
                  </a:lnTo>
                  <a:lnTo>
                    <a:pt x="19230" y="17340"/>
                  </a:lnTo>
                  <a:lnTo>
                    <a:pt x="20152" y="16967"/>
                  </a:lnTo>
                  <a:lnTo>
                    <a:pt x="21072" y="15674"/>
                  </a:lnTo>
                  <a:lnTo>
                    <a:pt x="21337" y="15117"/>
                  </a:lnTo>
                  <a:lnTo>
                    <a:pt x="21337" y="14005"/>
                  </a:lnTo>
                  <a:lnTo>
                    <a:pt x="20810" y="13264"/>
                  </a:lnTo>
                  <a:lnTo>
                    <a:pt x="21204" y="12709"/>
                  </a:lnTo>
                  <a:lnTo>
                    <a:pt x="21468" y="12154"/>
                  </a:lnTo>
                  <a:lnTo>
                    <a:pt x="21600" y="11414"/>
                  </a:lnTo>
                  <a:lnTo>
                    <a:pt x="21235" y="10340"/>
                  </a:lnTo>
                  <a:lnTo>
                    <a:pt x="20760" y="9908"/>
                  </a:lnTo>
                  <a:lnTo>
                    <a:pt x="20210" y="9720"/>
                  </a:lnTo>
                  <a:lnTo>
                    <a:pt x="19623" y="9376"/>
                  </a:lnTo>
                  <a:lnTo>
                    <a:pt x="19361" y="9376"/>
                  </a:lnTo>
                  <a:lnTo>
                    <a:pt x="19230" y="9191"/>
                  </a:lnTo>
                  <a:lnTo>
                    <a:pt x="19888" y="7340"/>
                  </a:lnTo>
                  <a:lnTo>
                    <a:pt x="19756" y="6596"/>
                  </a:lnTo>
                  <a:lnTo>
                    <a:pt x="19623" y="6228"/>
                  </a:lnTo>
                  <a:lnTo>
                    <a:pt x="19623" y="5856"/>
                  </a:lnTo>
                  <a:lnTo>
                    <a:pt x="19361" y="5856"/>
                  </a:lnTo>
                  <a:lnTo>
                    <a:pt x="18965" y="5486"/>
                  </a:lnTo>
                  <a:lnTo>
                    <a:pt x="18176" y="5856"/>
                  </a:lnTo>
                  <a:lnTo>
                    <a:pt x="17516" y="5856"/>
                  </a:lnTo>
                  <a:lnTo>
                    <a:pt x="17516" y="4373"/>
                  </a:lnTo>
                  <a:lnTo>
                    <a:pt x="17385" y="4005"/>
                  </a:lnTo>
                  <a:lnTo>
                    <a:pt x="17254" y="3448"/>
                  </a:lnTo>
                  <a:lnTo>
                    <a:pt x="16991" y="3448"/>
                  </a:lnTo>
                  <a:lnTo>
                    <a:pt x="16595" y="2895"/>
                  </a:lnTo>
                  <a:lnTo>
                    <a:pt x="14093" y="2895"/>
                  </a:lnTo>
                  <a:lnTo>
                    <a:pt x="13566" y="1782"/>
                  </a:lnTo>
                  <a:lnTo>
                    <a:pt x="13039" y="857"/>
                  </a:lnTo>
                  <a:lnTo>
                    <a:pt x="12117" y="485"/>
                  </a:lnTo>
                  <a:lnTo>
                    <a:pt x="11350" y="95"/>
                  </a:lnTo>
                  <a:lnTo>
                    <a:pt x="10620" y="0"/>
                  </a:lnTo>
                  <a:close/>
                </a:path>
              </a:pathLst>
            </a:custGeom>
            <a:solidFill>
              <a:srgbClr val="4680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4" name="object 873"/>
            <p:cNvSpPr/>
            <p:nvPr/>
          </p:nvSpPr>
          <p:spPr>
            <a:xfrm>
              <a:off x="142480" y="47432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7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rgbClr val="4279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77" name="object 874"/>
            <p:cNvGrpSpPr/>
            <p:nvPr/>
          </p:nvGrpSpPr>
          <p:grpSpPr>
            <a:xfrm>
              <a:off x="144968" y="530379"/>
              <a:ext cx="46341" cy="22668"/>
              <a:chOff x="0" y="0"/>
              <a:chExt cx="46340" cy="22667"/>
            </a:xfrm>
          </p:grpSpPr>
          <p:sp>
            <p:nvSpPr>
              <p:cNvPr id="1975" name="Shape"/>
              <p:cNvSpPr/>
              <p:nvPr/>
            </p:nvSpPr>
            <p:spPr>
              <a:xfrm>
                <a:off x="-1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16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369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76" name="Triangle"/>
              <p:cNvSpPr/>
              <p:nvPr/>
            </p:nvSpPr>
            <p:spPr>
              <a:xfrm>
                <a:off x="33636" y="9963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369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78" name="object 875"/>
            <p:cNvSpPr/>
            <p:nvPr/>
          </p:nvSpPr>
          <p:spPr>
            <a:xfrm>
              <a:off x="128777" y="47432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364" y="7175"/>
                  </a:lnTo>
                  <a:lnTo>
                    <a:pt x="4364" y="21600"/>
                  </a:lnTo>
                  <a:lnTo>
                    <a:pt x="21600" y="21600"/>
                  </a:lnTo>
                  <a:lnTo>
                    <a:pt x="21600" y="3567"/>
                  </a:lnTo>
                  <a:lnTo>
                    <a:pt x="4364" y="3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A1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9" name="object 876"/>
            <p:cNvSpPr/>
            <p:nvPr/>
          </p:nvSpPr>
          <p:spPr>
            <a:xfrm>
              <a:off x="145598" y="47120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2" y="0"/>
                  </a:moveTo>
                  <a:lnTo>
                    <a:pt x="13509" y="0"/>
                  </a:lnTo>
                  <a:lnTo>
                    <a:pt x="10786" y="7208"/>
                  </a:lnTo>
                  <a:lnTo>
                    <a:pt x="0" y="16786"/>
                  </a:lnTo>
                  <a:lnTo>
                    <a:pt x="0" y="21600"/>
                  </a:lnTo>
                  <a:lnTo>
                    <a:pt x="5419" y="21600"/>
                  </a:lnTo>
                  <a:lnTo>
                    <a:pt x="10786" y="19181"/>
                  </a:lnTo>
                  <a:lnTo>
                    <a:pt x="18902" y="14392"/>
                  </a:lnTo>
                  <a:lnTo>
                    <a:pt x="18902" y="9626"/>
                  </a:lnTo>
                  <a:lnTo>
                    <a:pt x="21600" y="4812"/>
                  </a:lnTo>
                  <a:lnTo>
                    <a:pt x="18902" y="0"/>
                  </a:lnTo>
                  <a:close/>
                </a:path>
              </a:pathLst>
            </a:custGeom>
            <a:solidFill>
              <a:srgbClr val="3D77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0" name="object 877"/>
            <p:cNvSpPr/>
            <p:nvPr/>
          </p:nvSpPr>
          <p:spPr>
            <a:xfrm>
              <a:off x="68376" y="51978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00" y="0"/>
                  </a:lnTo>
                  <a:lnTo>
                    <a:pt x="4320" y="8641"/>
                  </a:lnTo>
                  <a:lnTo>
                    <a:pt x="0" y="1728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DA6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83" name="object 878"/>
            <p:cNvGrpSpPr/>
            <p:nvPr/>
          </p:nvGrpSpPr>
          <p:grpSpPr>
            <a:xfrm>
              <a:off x="62774" y="520408"/>
              <a:ext cx="18928" cy="16447"/>
              <a:chOff x="-1" y="-1"/>
              <a:chExt cx="18927" cy="16446"/>
            </a:xfrm>
          </p:grpSpPr>
          <p:sp>
            <p:nvSpPr>
              <p:cNvPr id="1981" name="Shape"/>
              <p:cNvSpPr/>
              <p:nvPr/>
            </p:nvSpPr>
            <p:spPr>
              <a:xfrm>
                <a:off x="6222" y="3740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384"/>
                    </a:lnTo>
                    <a:lnTo>
                      <a:pt x="240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AB1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82" name="Triangle"/>
              <p:cNvSpPr/>
              <p:nvPr/>
            </p:nvSpPr>
            <p:spPr>
              <a:xfrm>
                <a:off x="-2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AB1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84" name="object 879"/>
            <p:cNvSpPr/>
            <p:nvPr/>
          </p:nvSpPr>
          <p:spPr>
            <a:xfrm>
              <a:off x="64756" y="551314"/>
              <a:ext cx="31143" cy="2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91" y="0"/>
                  </a:moveTo>
                  <a:lnTo>
                    <a:pt x="0" y="351"/>
                  </a:lnTo>
                  <a:lnTo>
                    <a:pt x="2598" y="351"/>
                  </a:lnTo>
                  <a:lnTo>
                    <a:pt x="863" y="2860"/>
                  </a:lnTo>
                  <a:lnTo>
                    <a:pt x="863" y="5345"/>
                  </a:lnTo>
                  <a:lnTo>
                    <a:pt x="6051" y="10351"/>
                  </a:lnTo>
                  <a:lnTo>
                    <a:pt x="8641" y="15345"/>
                  </a:lnTo>
                  <a:lnTo>
                    <a:pt x="11231" y="21600"/>
                  </a:lnTo>
                  <a:lnTo>
                    <a:pt x="17283" y="21600"/>
                  </a:lnTo>
                  <a:lnTo>
                    <a:pt x="21600" y="351"/>
                  </a:lnTo>
                  <a:lnTo>
                    <a:pt x="15066" y="2107"/>
                  </a:lnTo>
                  <a:lnTo>
                    <a:pt x="9505" y="1287"/>
                  </a:lnTo>
                  <a:lnTo>
                    <a:pt x="4591" y="0"/>
                  </a:lnTo>
                  <a:close/>
                </a:path>
              </a:pathLst>
            </a:custGeom>
            <a:solidFill>
              <a:srgbClr val="1958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88" name="object 880"/>
            <p:cNvGrpSpPr/>
            <p:nvPr/>
          </p:nvGrpSpPr>
          <p:grpSpPr>
            <a:xfrm>
              <a:off x="97141" y="540341"/>
              <a:ext cx="20058" cy="22046"/>
              <a:chOff x="0" y="0"/>
              <a:chExt cx="20057" cy="22045"/>
            </a:xfrm>
          </p:grpSpPr>
          <p:sp>
            <p:nvSpPr>
              <p:cNvPr id="1985" name="Shape"/>
              <p:cNvSpPr/>
              <p:nvPr/>
            </p:nvSpPr>
            <p:spPr>
              <a:xfrm>
                <a:off x="7352" y="9340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67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4D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86" name="Shape"/>
              <p:cNvSpPr/>
              <p:nvPr/>
            </p:nvSpPr>
            <p:spPr>
              <a:xfrm>
                <a:off x="0" y="5600"/>
                <a:ext cx="1868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2" y="0"/>
                    </a:moveTo>
                    <a:lnTo>
                      <a:pt x="4316" y="0"/>
                    </a:lnTo>
                    <a:lnTo>
                      <a:pt x="1453" y="3059"/>
                    </a:lnTo>
                    <a:lnTo>
                      <a:pt x="0" y="9241"/>
                    </a:lnTo>
                    <a:lnTo>
                      <a:pt x="0" y="15450"/>
                    </a:lnTo>
                    <a:lnTo>
                      <a:pt x="1453" y="21600"/>
                    </a:lnTo>
                    <a:lnTo>
                      <a:pt x="10087" y="21600"/>
                    </a:lnTo>
                    <a:lnTo>
                      <a:pt x="10087" y="15450"/>
                    </a:lnTo>
                    <a:lnTo>
                      <a:pt x="21600" y="15450"/>
                    </a:lnTo>
                    <a:lnTo>
                      <a:pt x="21600" y="9241"/>
                    </a:lnTo>
                    <a:lnTo>
                      <a:pt x="20162" y="6150"/>
                    </a:lnTo>
                    <a:lnTo>
                      <a:pt x="20162" y="0"/>
                    </a:lnTo>
                    <a:close/>
                  </a:path>
                </a:pathLst>
              </a:custGeom>
              <a:solidFill>
                <a:srgbClr val="744D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87" name="Triangle"/>
              <p:cNvSpPr/>
              <p:nvPr/>
            </p:nvSpPr>
            <p:spPr>
              <a:xfrm>
                <a:off x="4863" y="0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1" y="0"/>
                    </a:lnTo>
                    <a:close/>
                  </a:path>
                </a:pathLst>
              </a:custGeom>
              <a:solidFill>
                <a:srgbClr val="744D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89" name="object 881"/>
            <p:cNvSpPr/>
            <p:nvPr/>
          </p:nvSpPr>
          <p:spPr>
            <a:xfrm>
              <a:off x="94531" y="54780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5" y="0"/>
                  </a:moveTo>
                  <a:lnTo>
                    <a:pt x="0" y="0"/>
                  </a:lnTo>
                  <a:lnTo>
                    <a:pt x="0" y="10852"/>
                  </a:lnTo>
                  <a:lnTo>
                    <a:pt x="3630" y="21600"/>
                  </a:lnTo>
                  <a:lnTo>
                    <a:pt x="21600" y="21600"/>
                  </a:lnTo>
                  <a:lnTo>
                    <a:pt x="14375" y="0"/>
                  </a:lnTo>
                  <a:close/>
                </a:path>
              </a:pathLst>
            </a:custGeom>
            <a:solidFill>
              <a:srgbClr val="6F48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92" name="object 882"/>
            <p:cNvGrpSpPr/>
            <p:nvPr/>
          </p:nvGrpSpPr>
          <p:grpSpPr>
            <a:xfrm>
              <a:off x="101998" y="546563"/>
              <a:ext cx="17069" cy="15193"/>
              <a:chOff x="-1" y="-1"/>
              <a:chExt cx="17068" cy="15192"/>
            </a:xfrm>
          </p:grpSpPr>
          <p:sp>
            <p:nvSpPr>
              <p:cNvPr id="1990" name="Square"/>
              <p:cNvSpPr/>
              <p:nvPr/>
            </p:nvSpPr>
            <p:spPr>
              <a:xfrm>
                <a:off x="-2" y="2489"/>
                <a:ext cx="12704" cy="12703"/>
              </a:xfrm>
              <a:prstGeom prst="rect">
                <a:avLst/>
              </a:prstGeom>
              <a:solidFill>
                <a:srgbClr val="6234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1" name="Shape"/>
              <p:cNvSpPr/>
              <p:nvPr/>
            </p:nvSpPr>
            <p:spPr>
              <a:xfrm>
                <a:off x="4362" y="-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006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234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93" name="object 883"/>
            <p:cNvSpPr/>
            <p:nvPr/>
          </p:nvSpPr>
          <p:spPr>
            <a:xfrm>
              <a:off x="105111" y="54656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357" y="0"/>
                  </a:lnTo>
                  <a:lnTo>
                    <a:pt x="9275" y="216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32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96" name="object 884"/>
            <p:cNvGrpSpPr/>
            <p:nvPr/>
          </p:nvGrpSpPr>
          <p:grpSpPr>
            <a:xfrm>
              <a:off x="85925" y="453277"/>
              <a:ext cx="68523" cy="82200"/>
              <a:chOff x="0" y="-1"/>
              <a:chExt cx="68522" cy="82199"/>
            </a:xfrm>
          </p:grpSpPr>
          <p:sp>
            <p:nvSpPr>
              <p:cNvPr id="1994" name="Shape"/>
              <p:cNvSpPr/>
              <p:nvPr/>
            </p:nvSpPr>
            <p:spPr>
              <a:xfrm>
                <a:off x="-1" y="62268"/>
                <a:ext cx="29899" cy="19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46"/>
                    </a:moveTo>
                    <a:lnTo>
                      <a:pt x="18003" y="2712"/>
                    </a:lnTo>
                    <a:lnTo>
                      <a:pt x="16205" y="0"/>
                    </a:lnTo>
                    <a:lnTo>
                      <a:pt x="13507" y="0"/>
                    </a:lnTo>
                    <a:lnTo>
                      <a:pt x="11699" y="2712"/>
                    </a:lnTo>
                    <a:lnTo>
                      <a:pt x="10800" y="5396"/>
                    </a:lnTo>
                    <a:lnTo>
                      <a:pt x="9011" y="5396"/>
                    </a:lnTo>
                    <a:lnTo>
                      <a:pt x="6303" y="8108"/>
                    </a:lnTo>
                    <a:lnTo>
                      <a:pt x="0" y="10807"/>
                    </a:lnTo>
                    <a:lnTo>
                      <a:pt x="0" y="16204"/>
                    </a:lnTo>
                    <a:lnTo>
                      <a:pt x="899" y="20250"/>
                    </a:lnTo>
                    <a:lnTo>
                      <a:pt x="2707" y="20250"/>
                    </a:lnTo>
                    <a:lnTo>
                      <a:pt x="6303" y="21600"/>
                    </a:lnTo>
                    <a:lnTo>
                      <a:pt x="9910" y="20250"/>
                    </a:lnTo>
                    <a:lnTo>
                      <a:pt x="13507" y="17552"/>
                    </a:lnTo>
                    <a:lnTo>
                      <a:pt x="16205" y="14854"/>
                    </a:lnTo>
                    <a:lnTo>
                      <a:pt x="21600" y="6746"/>
                    </a:lnTo>
                    <a:close/>
                  </a:path>
                </a:pathLst>
              </a:custGeom>
              <a:solidFill>
                <a:srgbClr val="8EB8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5" name="Shape"/>
              <p:cNvSpPr/>
              <p:nvPr/>
            </p:nvSpPr>
            <p:spPr>
              <a:xfrm>
                <a:off x="43600" y="-2"/>
                <a:ext cx="24922" cy="32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457"/>
                    </a:moveTo>
                    <a:lnTo>
                      <a:pt x="17285" y="8305"/>
                    </a:lnTo>
                    <a:lnTo>
                      <a:pt x="17285" y="5821"/>
                    </a:lnTo>
                    <a:lnTo>
                      <a:pt x="14036" y="2483"/>
                    </a:lnTo>
                    <a:lnTo>
                      <a:pt x="11868" y="0"/>
                    </a:lnTo>
                    <a:lnTo>
                      <a:pt x="6473" y="0"/>
                    </a:lnTo>
                    <a:lnTo>
                      <a:pt x="6473" y="1661"/>
                    </a:lnTo>
                    <a:lnTo>
                      <a:pt x="8642" y="3322"/>
                    </a:lnTo>
                    <a:lnTo>
                      <a:pt x="2158" y="4982"/>
                    </a:lnTo>
                    <a:lnTo>
                      <a:pt x="1078" y="7474"/>
                    </a:lnTo>
                    <a:lnTo>
                      <a:pt x="0" y="10804"/>
                    </a:lnTo>
                    <a:lnTo>
                      <a:pt x="0" y="14126"/>
                    </a:lnTo>
                    <a:lnTo>
                      <a:pt x="4327" y="14126"/>
                    </a:lnTo>
                    <a:lnTo>
                      <a:pt x="4327" y="17448"/>
                    </a:lnTo>
                    <a:lnTo>
                      <a:pt x="8642" y="17448"/>
                    </a:lnTo>
                    <a:lnTo>
                      <a:pt x="8642" y="21600"/>
                    </a:lnTo>
                    <a:lnTo>
                      <a:pt x="14036" y="18278"/>
                    </a:lnTo>
                    <a:lnTo>
                      <a:pt x="16205" y="18278"/>
                    </a:lnTo>
                    <a:lnTo>
                      <a:pt x="20521" y="14956"/>
                    </a:lnTo>
                    <a:lnTo>
                      <a:pt x="21600" y="12457"/>
                    </a:lnTo>
                    <a:close/>
                  </a:path>
                </a:pathLst>
              </a:custGeom>
              <a:solidFill>
                <a:srgbClr val="8EB8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97" name="object 885"/>
            <p:cNvSpPr/>
            <p:nvPr/>
          </p:nvSpPr>
          <p:spPr>
            <a:xfrm>
              <a:off x="128778" y="46933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81" y="0"/>
                  </a:moveTo>
                  <a:lnTo>
                    <a:pt x="0" y="0"/>
                  </a:lnTo>
                  <a:lnTo>
                    <a:pt x="4363" y="7222"/>
                  </a:lnTo>
                  <a:lnTo>
                    <a:pt x="4363" y="21600"/>
                  </a:lnTo>
                  <a:lnTo>
                    <a:pt x="21600" y="21600"/>
                  </a:lnTo>
                  <a:lnTo>
                    <a:pt x="21600" y="14447"/>
                  </a:lnTo>
                  <a:lnTo>
                    <a:pt x="17279" y="7222"/>
                  </a:lnTo>
                  <a:lnTo>
                    <a:pt x="8681" y="0"/>
                  </a:lnTo>
                  <a:close/>
                </a:path>
              </a:pathLst>
            </a:custGeom>
            <a:solidFill>
              <a:srgbClr val="5F94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00" name="object 886"/>
            <p:cNvGrpSpPr/>
            <p:nvPr/>
          </p:nvGrpSpPr>
          <p:grpSpPr>
            <a:xfrm>
              <a:off x="138238" y="440074"/>
              <a:ext cx="34880" cy="31877"/>
              <a:chOff x="-1" y="0"/>
              <a:chExt cx="34879" cy="31876"/>
            </a:xfrm>
          </p:grpSpPr>
          <p:sp>
            <p:nvSpPr>
              <p:cNvPr id="1998" name="Shape"/>
              <p:cNvSpPr/>
              <p:nvPr/>
            </p:nvSpPr>
            <p:spPr>
              <a:xfrm>
                <a:off x="-2" y="6978"/>
                <a:ext cx="34881" cy="24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4" y="0"/>
                    </a:moveTo>
                    <a:lnTo>
                      <a:pt x="13895" y="0"/>
                    </a:lnTo>
                    <a:lnTo>
                      <a:pt x="14662" y="1079"/>
                    </a:lnTo>
                    <a:lnTo>
                      <a:pt x="11579" y="1079"/>
                    </a:lnTo>
                    <a:lnTo>
                      <a:pt x="8487" y="3229"/>
                    </a:lnTo>
                    <a:lnTo>
                      <a:pt x="0" y="3229"/>
                    </a:lnTo>
                    <a:lnTo>
                      <a:pt x="0" y="5400"/>
                    </a:lnTo>
                    <a:lnTo>
                      <a:pt x="2320" y="6479"/>
                    </a:lnTo>
                    <a:lnTo>
                      <a:pt x="3862" y="6479"/>
                    </a:lnTo>
                    <a:lnTo>
                      <a:pt x="5403" y="8629"/>
                    </a:lnTo>
                    <a:lnTo>
                      <a:pt x="7716" y="12971"/>
                    </a:lnTo>
                    <a:lnTo>
                      <a:pt x="7716" y="17279"/>
                    </a:lnTo>
                    <a:lnTo>
                      <a:pt x="10807" y="21600"/>
                    </a:lnTo>
                    <a:lnTo>
                      <a:pt x="16975" y="21600"/>
                    </a:lnTo>
                    <a:lnTo>
                      <a:pt x="19295" y="20520"/>
                    </a:lnTo>
                    <a:lnTo>
                      <a:pt x="20066" y="17279"/>
                    </a:lnTo>
                    <a:lnTo>
                      <a:pt x="20829" y="15120"/>
                    </a:lnTo>
                    <a:lnTo>
                      <a:pt x="21600" y="15120"/>
                    </a:lnTo>
                    <a:lnTo>
                      <a:pt x="21600" y="6479"/>
                    </a:lnTo>
                    <a:lnTo>
                      <a:pt x="20066" y="2149"/>
                    </a:lnTo>
                    <a:lnTo>
                      <a:pt x="17746" y="2149"/>
                    </a:lnTo>
                    <a:lnTo>
                      <a:pt x="16204" y="0"/>
                    </a:lnTo>
                    <a:close/>
                  </a:path>
                </a:pathLst>
              </a:custGeom>
              <a:solidFill>
                <a:srgbClr val="5F9E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9" name="Triangle"/>
              <p:cNvSpPr/>
              <p:nvPr/>
            </p:nvSpPr>
            <p:spPr>
              <a:xfrm>
                <a:off x="15458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9E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01" name="object 887"/>
            <p:cNvSpPr/>
            <p:nvPr/>
          </p:nvSpPr>
          <p:spPr>
            <a:xfrm>
              <a:off x="163658" y="45003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4448" y="8639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5B8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2" name="object 888"/>
            <p:cNvSpPr/>
            <p:nvPr/>
          </p:nvSpPr>
          <p:spPr>
            <a:xfrm>
              <a:off x="159422" y="444437"/>
              <a:ext cx="1369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4" y="0"/>
                  </a:moveTo>
                  <a:lnTo>
                    <a:pt x="0" y="0"/>
                  </a:lnTo>
                  <a:lnTo>
                    <a:pt x="0" y="3599"/>
                  </a:lnTo>
                  <a:lnTo>
                    <a:pt x="11781" y="14362"/>
                  </a:lnTo>
                  <a:lnTo>
                    <a:pt x="17693" y="21600"/>
                  </a:lnTo>
                  <a:lnTo>
                    <a:pt x="21600" y="21600"/>
                  </a:lnTo>
                  <a:lnTo>
                    <a:pt x="17693" y="7162"/>
                  </a:lnTo>
                  <a:lnTo>
                    <a:pt x="11781" y="7162"/>
                  </a:lnTo>
                  <a:lnTo>
                    <a:pt x="7854" y="0"/>
                  </a:lnTo>
                  <a:close/>
                </a:path>
              </a:pathLst>
            </a:custGeom>
            <a:solidFill>
              <a:srgbClr val="95C0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3" name="object 889"/>
            <p:cNvSpPr/>
            <p:nvPr/>
          </p:nvSpPr>
          <p:spPr>
            <a:xfrm>
              <a:off x="156933" y="459995"/>
              <a:ext cx="1370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7" y="0"/>
                  </a:moveTo>
                  <a:lnTo>
                    <a:pt x="7847" y="0"/>
                  </a:lnTo>
                  <a:lnTo>
                    <a:pt x="5884" y="4775"/>
                  </a:lnTo>
                  <a:lnTo>
                    <a:pt x="1940" y="4775"/>
                  </a:lnTo>
                  <a:lnTo>
                    <a:pt x="0" y="9600"/>
                  </a:lnTo>
                  <a:lnTo>
                    <a:pt x="0" y="21600"/>
                  </a:lnTo>
                  <a:lnTo>
                    <a:pt x="11770" y="21600"/>
                  </a:lnTo>
                  <a:lnTo>
                    <a:pt x="17677" y="19199"/>
                  </a:lnTo>
                  <a:lnTo>
                    <a:pt x="19638" y="12000"/>
                  </a:lnTo>
                  <a:lnTo>
                    <a:pt x="21600" y="7199"/>
                  </a:lnTo>
                  <a:lnTo>
                    <a:pt x="17677" y="0"/>
                  </a:lnTo>
                  <a:close/>
                </a:path>
              </a:pathLst>
            </a:custGeom>
            <a:solidFill>
              <a:srgbClr val="ADC9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08" name="object 890"/>
            <p:cNvGrpSpPr/>
            <p:nvPr/>
          </p:nvGrpSpPr>
          <p:grpSpPr>
            <a:xfrm>
              <a:off x="110844" y="486157"/>
              <a:ext cx="67277" cy="43222"/>
              <a:chOff x="0" y="0"/>
              <a:chExt cx="67276" cy="43221"/>
            </a:xfrm>
          </p:grpSpPr>
          <p:sp>
            <p:nvSpPr>
              <p:cNvPr id="2004" name="Shape"/>
              <p:cNvSpPr/>
              <p:nvPr/>
            </p:nvSpPr>
            <p:spPr>
              <a:xfrm>
                <a:off x="-1" y="30517"/>
                <a:ext cx="29898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597" y="8072"/>
                    </a:lnTo>
                    <a:lnTo>
                      <a:pt x="7203" y="18927"/>
                    </a:lnTo>
                    <a:lnTo>
                      <a:pt x="9901" y="18927"/>
                    </a:lnTo>
                    <a:lnTo>
                      <a:pt x="14397" y="21600"/>
                    </a:lnTo>
                    <a:lnTo>
                      <a:pt x="17994" y="807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2AF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5" name="Shape"/>
              <p:cNvSpPr/>
              <p:nvPr/>
            </p:nvSpPr>
            <p:spPr>
              <a:xfrm>
                <a:off x="2500" y="23043"/>
                <a:ext cx="5115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2" y="0"/>
                    </a:moveTo>
                    <a:lnTo>
                      <a:pt x="520" y="10772"/>
                    </a:lnTo>
                    <a:lnTo>
                      <a:pt x="0" y="21600"/>
                    </a:lnTo>
                    <a:lnTo>
                      <a:pt x="14721" y="21600"/>
                    </a:lnTo>
                    <a:lnTo>
                      <a:pt x="19060" y="17554"/>
                    </a:lnTo>
                    <a:lnTo>
                      <a:pt x="21600" y="10772"/>
                    </a:lnTo>
                    <a:lnTo>
                      <a:pt x="4730" y="10772"/>
                    </a:lnTo>
                    <a:lnTo>
                      <a:pt x="2102" y="0"/>
                    </a:lnTo>
                    <a:close/>
                  </a:path>
                </a:pathLst>
              </a:custGeom>
              <a:solidFill>
                <a:srgbClr val="82AF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6" name="Shape"/>
              <p:cNvSpPr/>
              <p:nvPr/>
            </p:nvSpPr>
            <p:spPr>
              <a:xfrm>
                <a:off x="13702" y="5715"/>
                <a:ext cx="53574" cy="23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38" y="0"/>
                    </a:moveTo>
                    <a:lnTo>
                      <a:pt x="7528" y="2282"/>
                    </a:lnTo>
                    <a:lnTo>
                      <a:pt x="7031" y="4554"/>
                    </a:lnTo>
                    <a:lnTo>
                      <a:pt x="6529" y="9096"/>
                    </a:lnTo>
                    <a:lnTo>
                      <a:pt x="3011" y="9096"/>
                    </a:lnTo>
                    <a:lnTo>
                      <a:pt x="1510" y="11379"/>
                    </a:lnTo>
                    <a:lnTo>
                      <a:pt x="502" y="13639"/>
                    </a:lnTo>
                    <a:lnTo>
                      <a:pt x="502" y="18194"/>
                    </a:lnTo>
                    <a:lnTo>
                      <a:pt x="0" y="21600"/>
                    </a:lnTo>
                    <a:lnTo>
                      <a:pt x="16109" y="21600"/>
                    </a:lnTo>
                    <a:lnTo>
                      <a:pt x="17122" y="21004"/>
                    </a:lnTo>
                    <a:lnTo>
                      <a:pt x="20090" y="17058"/>
                    </a:lnTo>
                    <a:lnTo>
                      <a:pt x="21093" y="14787"/>
                    </a:lnTo>
                    <a:lnTo>
                      <a:pt x="21600" y="12504"/>
                    </a:lnTo>
                    <a:lnTo>
                      <a:pt x="21600" y="4554"/>
                    </a:lnTo>
                    <a:lnTo>
                      <a:pt x="10047" y="4554"/>
                    </a:lnTo>
                    <a:lnTo>
                      <a:pt x="10281" y="3759"/>
                    </a:lnTo>
                    <a:lnTo>
                      <a:pt x="9038" y="0"/>
                    </a:lnTo>
                    <a:close/>
                  </a:path>
                </a:pathLst>
              </a:custGeom>
              <a:solidFill>
                <a:srgbClr val="82AF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7" name="Shape"/>
              <p:cNvSpPr/>
              <p:nvPr/>
            </p:nvSpPr>
            <p:spPr>
              <a:xfrm>
                <a:off x="39201" y="0"/>
                <a:ext cx="2807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30" y="0"/>
                    </a:moveTo>
                    <a:lnTo>
                      <a:pt x="6248" y="0"/>
                    </a:lnTo>
                    <a:lnTo>
                      <a:pt x="3384" y="3084"/>
                    </a:lnTo>
                    <a:lnTo>
                      <a:pt x="0" y="19440"/>
                    </a:lnTo>
                    <a:lnTo>
                      <a:pt x="501" y="21600"/>
                    </a:lnTo>
                    <a:lnTo>
                      <a:pt x="21600" y="21600"/>
                    </a:lnTo>
                    <a:lnTo>
                      <a:pt x="21600" y="18513"/>
                    </a:lnTo>
                    <a:lnTo>
                      <a:pt x="12962" y="18513"/>
                    </a:lnTo>
                    <a:lnTo>
                      <a:pt x="11045" y="15426"/>
                    </a:lnTo>
                    <a:lnTo>
                      <a:pt x="11045" y="6171"/>
                    </a:lnTo>
                    <a:lnTo>
                      <a:pt x="9130" y="0"/>
                    </a:lnTo>
                    <a:close/>
                  </a:path>
                </a:pathLst>
              </a:custGeom>
              <a:solidFill>
                <a:srgbClr val="82AF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14" name="object 891"/>
            <p:cNvGrpSpPr/>
            <p:nvPr/>
          </p:nvGrpSpPr>
          <p:grpSpPr>
            <a:xfrm>
              <a:off x="-1" y="427587"/>
              <a:ext cx="170140" cy="89209"/>
              <a:chOff x="0" y="0"/>
              <a:chExt cx="170138" cy="89208"/>
            </a:xfrm>
          </p:grpSpPr>
          <p:sp>
            <p:nvSpPr>
              <p:cNvPr id="2009" name="Shape"/>
              <p:cNvSpPr/>
              <p:nvPr/>
            </p:nvSpPr>
            <p:spPr>
              <a:xfrm>
                <a:off x="41096" y="71766"/>
                <a:ext cx="61026" cy="17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203" y="0"/>
                    </a:lnTo>
                    <a:lnTo>
                      <a:pt x="2203" y="4640"/>
                    </a:lnTo>
                    <a:lnTo>
                      <a:pt x="0" y="13891"/>
                    </a:lnTo>
                    <a:lnTo>
                      <a:pt x="0" y="18517"/>
                    </a:lnTo>
                    <a:lnTo>
                      <a:pt x="1762" y="21600"/>
                    </a:lnTo>
                    <a:lnTo>
                      <a:pt x="6612" y="21600"/>
                    </a:lnTo>
                    <a:lnTo>
                      <a:pt x="8815" y="20058"/>
                    </a:lnTo>
                    <a:lnTo>
                      <a:pt x="10141" y="15432"/>
                    </a:lnTo>
                    <a:lnTo>
                      <a:pt x="11463" y="9250"/>
                    </a:lnTo>
                    <a:lnTo>
                      <a:pt x="20283" y="9250"/>
                    </a:lnTo>
                    <a:lnTo>
                      <a:pt x="21600" y="46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0C3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0" name="Shape"/>
              <p:cNvSpPr/>
              <p:nvPr/>
            </p:nvSpPr>
            <p:spPr>
              <a:xfrm>
                <a:off x="-1" y="14463"/>
                <a:ext cx="165659" cy="64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34" y="0"/>
                    </a:moveTo>
                    <a:lnTo>
                      <a:pt x="2257" y="7743"/>
                    </a:lnTo>
                    <a:lnTo>
                      <a:pt x="1947" y="10389"/>
                    </a:lnTo>
                    <a:lnTo>
                      <a:pt x="649" y="10389"/>
                    </a:lnTo>
                    <a:lnTo>
                      <a:pt x="487" y="10804"/>
                    </a:lnTo>
                    <a:lnTo>
                      <a:pt x="161" y="11220"/>
                    </a:lnTo>
                    <a:lnTo>
                      <a:pt x="161" y="12050"/>
                    </a:lnTo>
                    <a:lnTo>
                      <a:pt x="0" y="14125"/>
                    </a:lnTo>
                    <a:lnTo>
                      <a:pt x="649" y="16615"/>
                    </a:lnTo>
                    <a:lnTo>
                      <a:pt x="972" y="18279"/>
                    </a:lnTo>
                    <a:lnTo>
                      <a:pt x="1461" y="19940"/>
                    </a:lnTo>
                    <a:lnTo>
                      <a:pt x="1947" y="20774"/>
                    </a:lnTo>
                    <a:lnTo>
                      <a:pt x="3736" y="20774"/>
                    </a:lnTo>
                    <a:lnTo>
                      <a:pt x="3897" y="21600"/>
                    </a:lnTo>
                    <a:lnTo>
                      <a:pt x="4221" y="21600"/>
                    </a:lnTo>
                    <a:lnTo>
                      <a:pt x="4708" y="20774"/>
                    </a:lnTo>
                    <a:lnTo>
                      <a:pt x="5034" y="19940"/>
                    </a:lnTo>
                    <a:lnTo>
                      <a:pt x="5521" y="19110"/>
                    </a:lnTo>
                    <a:lnTo>
                      <a:pt x="13316" y="19110"/>
                    </a:lnTo>
                    <a:lnTo>
                      <a:pt x="13316" y="18279"/>
                    </a:lnTo>
                    <a:lnTo>
                      <a:pt x="12993" y="17449"/>
                    </a:lnTo>
                    <a:lnTo>
                      <a:pt x="11204" y="17449"/>
                    </a:lnTo>
                    <a:lnTo>
                      <a:pt x="11204" y="15374"/>
                    </a:lnTo>
                    <a:lnTo>
                      <a:pt x="8606" y="15374"/>
                    </a:lnTo>
                    <a:lnTo>
                      <a:pt x="8606" y="12880"/>
                    </a:lnTo>
                    <a:lnTo>
                      <a:pt x="16889" y="12880"/>
                    </a:lnTo>
                    <a:lnTo>
                      <a:pt x="16889" y="10804"/>
                    </a:lnTo>
                    <a:lnTo>
                      <a:pt x="14780" y="10804"/>
                    </a:lnTo>
                    <a:lnTo>
                      <a:pt x="14131" y="9810"/>
                    </a:lnTo>
                    <a:lnTo>
                      <a:pt x="12973" y="9810"/>
                    </a:lnTo>
                    <a:lnTo>
                      <a:pt x="12504" y="9555"/>
                    </a:lnTo>
                    <a:lnTo>
                      <a:pt x="12178" y="9144"/>
                    </a:lnTo>
                    <a:lnTo>
                      <a:pt x="11693" y="8310"/>
                    </a:lnTo>
                    <a:lnTo>
                      <a:pt x="11693" y="7479"/>
                    </a:lnTo>
                    <a:lnTo>
                      <a:pt x="12178" y="6654"/>
                    </a:lnTo>
                    <a:lnTo>
                      <a:pt x="16510" y="6654"/>
                    </a:lnTo>
                    <a:lnTo>
                      <a:pt x="16565" y="6235"/>
                    </a:lnTo>
                    <a:lnTo>
                      <a:pt x="16729" y="4574"/>
                    </a:lnTo>
                    <a:lnTo>
                      <a:pt x="17701" y="3744"/>
                    </a:lnTo>
                    <a:lnTo>
                      <a:pt x="17701" y="2910"/>
                    </a:lnTo>
                    <a:lnTo>
                      <a:pt x="18025" y="2910"/>
                    </a:lnTo>
                    <a:lnTo>
                      <a:pt x="18674" y="2084"/>
                    </a:lnTo>
                    <a:lnTo>
                      <a:pt x="21600" y="2084"/>
                    </a:lnTo>
                    <a:lnTo>
                      <a:pt x="21437" y="1669"/>
                    </a:lnTo>
                    <a:lnTo>
                      <a:pt x="18352" y="1669"/>
                    </a:lnTo>
                    <a:lnTo>
                      <a:pt x="18134" y="834"/>
                    </a:lnTo>
                    <a:lnTo>
                      <a:pt x="7308" y="834"/>
                    </a:lnTo>
                    <a:lnTo>
                      <a:pt x="6334" y="0"/>
                    </a:lnTo>
                    <a:close/>
                  </a:path>
                </a:pathLst>
              </a:custGeom>
              <a:solidFill>
                <a:srgbClr val="A0C3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1" name="Shape"/>
              <p:cNvSpPr/>
              <p:nvPr/>
            </p:nvSpPr>
            <p:spPr>
              <a:xfrm>
                <a:off x="157436" y="1560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28" y="0"/>
                    </a:moveTo>
                    <a:lnTo>
                      <a:pt x="0" y="0"/>
                    </a:lnTo>
                    <a:lnTo>
                      <a:pt x="9275" y="21600"/>
                    </a:lnTo>
                    <a:lnTo>
                      <a:pt x="21600" y="21600"/>
                    </a:lnTo>
                    <a:lnTo>
                      <a:pt x="15428" y="0"/>
                    </a:lnTo>
                    <a:close/>
                  </a:path>
                </a:pathLst>
              </a:custGeom>
              <a:solidFill>
                <a:srgbClr val="A0C3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2" name="Shape"/>
              <p:cNvSpPr/>
              <p:nvPr/>
            </p:nvSpPr>
            <p:spPr>
              <a:xfrm>
                <a:off x="56044" y="5014"/>
                <a:ext cx="8303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09" y="0"/>
                    </a:moveTo>
                    <a:lnTo>
                      <a:pt x="1619" y="4775"/>
                    </a:lnTo>
                    <a:lnTo>
                      <a:pt x="644" y="143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952" y="14399"/>
                    </a:lnTo>
                    <a:lnTo>
                      <a:pt x="6803" y="14399"/>
                    </a:lnTo>
                    <a:lnTo>
                      <a:pt x="6803" y="7176"/>
                    </a:lnTo>
                    <a:lnTo>
                      <a:pt x="5508" y="2376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rgbClr val="A0C3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3" name="Shape"/>
              <p:cNvSpPr/>
              <p:nvPr/>
            </p:nvSpPr>
            <p:spPr>
              <a:xfrm>
                <a:off x="82193" y="-1"/>
                <a:ext cx="54389" cy="13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05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270" y="19569"/>
                    </a:lnTo>
                    <a:lnTo>
                      <a:pt x="19293" y="9410"/>
                    </a:lnTo>
                    <a:lnTo>
                      <a:pt x="15828" y="5325"/>
                    </a:lnTo>
                    <a:lnTo>
                      <a:pt x="12947" y="1042"/>
                    </a:lnTo>
                    <a:lnTo>
                      <a:pt x="10205" y="0"/>
                    </a:lnTo>
                    <a:close/>
                  </a:path>
                </a:pathLst>
              </a:custGeom>
              <a:solidFill>
                <a:srgbClr val="A0C3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17" name="object 892"/>
            <p:cNvGrpSpPr/>
            <p:nvPr/>
          </p:nvGrpSpPr>
          <p:grpSpPr>
            <a:xfrm>
              <a:off x="122560" y="446713"/>
              <a:ext cx="16432" cy="15202"/>
              <a:chOff x="0" y="0"/>
              <a:chExt cx="16431" cy="15201"/>
            </a:xfrm>
          </p:grpSpPr>
          <p:sp>
            <p:nvSpPr>
              <p:cNvPr id="2015" name="Triangle"/>
              <p:cNvSpPr/>
              <p:nvPr/>
            </p:nvSpPr>
            <p:spPr>
              <a:xfrm>
                <a:off x="-1" y="2495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78F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6" name="Shape"/>
              <p:cNvSpPr/>
              <p:nvPr/>
            </p:nvSpPr>
            <p:spPr>
              <a:xfrm>
                <a:off x="3726" y="-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43" y="0"/>
                    </a:lnTo>
                    <a:lnTo>
                      <a:pt x="0" y="5868"/>
                    </a:lnTo>
                    <a:lnTo>
                      <a:pt x="0" y="21600"/>
                    </a:lnTo>
                    <a:lnTo>
                      <a:pt x="21600" y="117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78F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18" name="object 893"/>
            <p:cNvSpPr/>
            <p:nvPr/>
          </p:nvSpPr>
          <p:spPr>
            <a:xfrm>
              <a:off x="72732" y="65430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273" y="0"/>
                  </a:lnTo>
                  <a:lnTo>
                    <a:pt x="7273" y="4318"/>
                  </a:lnTo>
                  <a:lnTo>
                    <a:pt x="0" y="4318"/>
                  </a:lnTo>
                  <a:lnTo>
                    <a:pt x="0" y="21600"/>
                  </a:lnTo>
                  <a:lnTo>
                    <a:pt x="7273" y="8639"/>
                  </a:lnTo>
                  <a:lnTo>
                    <a:pt x="21600" y="863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B56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21" name="object 894"/>
            <p:cNvGrpSpPr/>
            <p:nvPr/>
          </p:nvGrpSpPr>
          <p:grpSpPr>
            <a:xfrm>
              <a:off x="74599" y="652645"/>
              <a:ext cx="14578" cy="14567"/>
              <a:chOff x="0" y="0"/>
              <a:chExt cx="14577" cy="14566"/>
            </a:xfrm>
          </p:grpSpPr>
          <p:sp>
            <p:nvSpPr>
              <p:cNvPr id="2019" name="Shape"/>
              <p:cNvSpPr/>
              <p:nvPr/>
            </p:nvSpPr>
            <p:spPr>
              <a:xfrm>
                <a:off x="-1" y="1860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540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16A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0" name="Triangle"/>
              <p:cNvSpPr/>
              <p:nvPr/>
            </p:nvSpPr>
            <p:spPr>
              <a:xfrm>
                <a:off x="1872" y="-2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16A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22" name="object 895"/>
            <p:cNvSpPr/>
            <p:nvPr/>
          </p:nvSpPr>
          <p:spPr>
            <a:xfrm>
              <a:off x="113836" y="65617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08" y="0"/>
                  </a:moveTo>
                  <a:lnTo>
                    <a:pt x="619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5408" y="0"/>
                  </a:lnTo>
                  <a:close/>
                </a:path>
              </a:pathLst>
            </a:custGeom>
            <a:solidFill>
              <a:srgbClr val="7E33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25" name="object 896"/>
            <p:cNvGrpSpPr/>
            <p:nvPr/>
          </p:nvGrpSpPr>
          <p:grpSpPr>
            <a:xfrm>
              <a:off x="74598" y="654920"/>
              <a:ext cx="13334" cy="13957"/>
              <a:chOff x="0" y="-1"/>
              <a:chExt cx="13333" cy="13956"/>
            </a:xfrm>
          </p:grpSpPr>
          <p:sp>
            <p:nvSpPr>
              <p:cNvPr id="2023" name="Shape"/>
              <p:cNvSpPr/>
              <p:nvPr/>
            </p:nvSpPr>
            <p:spPr>
              <a:xfrm>
                <a:off x="-1" y="1250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02" y="0"/>
                    </a:moveTo>
                    <a:lnTo>
                      <a:pt x="0" y="0"/>
                    </a:lnTo>
                    <a:lnTo>
                      <a:pt x="6502" y="21600"/>
                    </a:lnTo>
                    <a:lnTo>
                      <a:pt x="21600" y="21600"/>
                    </a:lnTo>
                    <a:lnTo>
                      <a:pt x="21600" y="10692"/>
                    </a:lnTo>
                    <a:lnTo>
                      <a:pt x="8640" y="10692"/>
                    </a:lnTo>
                    <a:lnTo>
                      <a:pt x="6502" y="0"/>
                    </a:lnTo>
                    <a:close/>
                  </a:path>
                </a:pathLst>
              </a:custGeom>
              <a:solidFill>
                <a:srgbClr val="C864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4" name="Triangle"/>
              <p:cNvSpPr/>
              <p:nvPr/>
            </p:nvSpPr>
            <p:spPr>
              <a:xfrm>
                <a:off x="628" y="-2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64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29" name="object 897"/>
            <p:cNvGrpSpPr/>
            <p:nvPr/>
          </p:nvGrpSpPr>
          <p:grpSpPr>
            <a:xfrm>
              <a:off x="40346" y="543446"/>
              <a:ext cx="33261" cy="36165"/>
              <a:chOff x="-1" y="-1"/>
              <a:chExt cx="33260" cy="36164"/>
            </a:xfrm>
          </p:grpSpPr>
          <p:sp>
            <p:nvSpPr>
              <p:cNvPr id="2026" name="Triangle"/>
              <p:cNvSpPr/>
              <p:nvPr/>
            </p:nvSpPr>
            <p:spPr>
              <a:xfrm>
                <a:off x="20555" y="23459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507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44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7" name="Shape"/>
              <p:cNvSpPr/>
              <p:nvPr/>
            </p:nvSpPr>
            <p:spPr>
              <a:xfrm>
                <a:off x="5727" y="6972"/>
                <a:ext cx="19930" cy="2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7" y="0"/>
                    </a:moveTo>
                    <a:lnTo>
                      <a:pt x="0" y="0"/>
                    </a:lnTo>
                    <a:lnTo>
                      <a:pt x="0" y="4888"/>
                    </a:lnTo>
                    <a:lnTo>
                      <a:pt x="2711" y="6109"/>
                    </a:lnTo>
                    <a:lnTo>
                      <a:pt x="5396" y="11009"/>
                    </a:lnTo>
                    <a:lnTo>
                      <a:pt x="8108" y="13453"/>
                    </a:lnTo>
                    <a:lnTo>
                      <a:pt x="9457" y="15897"/>
                    </a:lnTo>
                    <a:lnTo>
                      <a:pt x="17552" y="18353"/>
                    </a:lnTo>
                    <a:lnTo>
                      <a:pt x="20250" y="20784"/>
                    </a:lnTo>
                    <a:lnTo>
                      <a:pt x="21600" y="21600"/>
                    </a:lnTo>
                    <a:lnTo>
                      <a:pt x="21600" y="14675"/>
                    </a:lnTo>
                    <a:lnTo>
                      <a:pt x="18915" y="14675"/>
                    </a:lnTo>
                    <a:lnTo>
                      <a:pt x="16203" y="12219"/>
                    </a:lnTo>
                    <a:lnTo>
                      <a:pt x="12169" y="9788"/>
                    </a:lnTo>
                    <a:lnTo>
                      <a:pt x="9457" y="6109"/>
                    </a:lnTo>
                    <a:lnTo>
                      <a:pt x="9457" y="3679"/>
                    </a:lnTo>
                    <a:lnTo>
                      <a:pt x="13492" y="3679"/>
                    </a:lnTo>
                    <a:lnTo>
                      <a:pt x="10807" y="0"/>
                    </a:lnTo>
                    <a:close/>
                  </a:path>
                </a:pathLst>
              </a:custGeom>
              <a:solidFill>
                <a:srgbClr val="8944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8" name="Triangle"/>
              <p:cNvSpPr/>
              <p:nvPr/>
            </p:nvSpPr>
            <p:spPr>
              <a:xfrm>
                <a:off x="-2" y="-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944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33" name="object 898"/>
            <p:cNvGrpSpPr/>
            <p:nvPr/>
          </p:nvGrpSpPr>
          <p:grpSpPr>
            <a:xfrm>
              <a:off x="50317" y="559017"/>
              <a:ext cx="22039" cy="19348"/>
              <a:chOff x="0" y="0"/>
              <a:chExt cx="22038" cy="19347"/>
            </a:xfrm>
          </p:grpSpPr>
          <p:sp>
            <p:nvSpPr>
              <p:cNvPr id="2030" name="Triangle"/>
              <p:cNvSpPr/>
              <p:nvPr/>
            </p:nvSpPr>
            <p:spPr>
              <a:xfrm>
                <a:off x="9333" y="6643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371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612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1" name="Shape"/>
              <p:cNvSpPr/>
              <p:nvPr/>
            </p:nvSpPr>
            <p:spPr>
              <a:xfrm>
                <a:off x="4361" y="3525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781" y="5952"/>
                    </a:lnTo>
                    <a:lnTo>
                      <a:pt x="18030" y="1767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A612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2" name="Shape"/>
              <p:cNvSpPr/>
              <p:nvPr/>
            </p:nvSpPr>
            <p:spPr>
              <a:xfrm>
                <a:off x="0" y="0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2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002" y="0"/>
                    </a:lnTo>
                    <a:close/>
                  </a:path>
                </a:pathLst>
              </a:custGeom>
              <a:solidFill>
                <a:srgbClr val="BA612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34" name="object 899"/>
            <p:cNvSpPr/>
            <p:nvPr/>
          </p:nvSpPr>
          <p:spPr>
            <a:xfrm>
              <a:off x="57162" y="54220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402"/>
                  </a:lnTo>
                  <a:lnTo>
                    <a:pt x="21600" y="727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C87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5" name="object 900"/>
            <p:cNvSpPr/>
            <p:nvPr/>
          </p:nvSpPr>
          <p:spPr>
            <a:xfrm>
              <a:off x="54044" y="54469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4387" y="21600"/>
                  </a:lnTo>
                  <a:lnTo>
                    <a:pt x="21600" y="143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C89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6" name="object 901"/>
            <p:cNvSpPr/>
            <p:nvPr/>
          </p:nvSpPr>
          <p:spPr>
            <a:xfrm>
              <a:off x="54678" y="48491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3" y="0"/>
                  </a:moveTo>
                  <a:lnTo>
                    <a:pt x="0" y="0"/>
                  </a:lnTo>
                  <a:lnTo>
                    <a:pt x="0" y="8639"/>
                  </a:lnTo>
                  <a:lnTo>
                    <a:pt x="7175" y="12916"/>
                  </a:lnTo>
                  <a:lnTo>
                    <a:pt x="14387" y="21600"/>
                  </a:lnTo>
                  <a:lnTo>
                    <a:pt x="21600" y="21600"/>
                  </a:lnTo>
                  <a:lnTo>
                    <a:pt x="21600" y="12916"/>
                  </a:lnTo>
                  <a:lnTo>
                    <a:pt x="14387" y="8639"/>
                  </a:lnTo>
                  <a:lnTo>
                    <a:pt x="10783" y="0"/>
                  </a:lnTo>
                  <a:close/>
                </a:path>
              </a:pathLst>
            </a:custGeom>
            <a:solidFill>
              <a:srgbClr val="4173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7" name="object 902"/>
            <p:cNvSpPr/>
            <p:nvPr/>
          </p:nvSpPr>
          <p:spPr>
            <a:xfrm>
              <a:off x="44716" y="48241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488" y="0"/>
                  </a:lnTo>
                  <a:lnTo>
                    <a:pt x="0" y="3080"/>
                  </a:lnTo>
                  <a:lnTo>
                    <a:pt x="0" y="21600"/>
                  </a:lnTo>
                  <a:lnTo>
                    <a:pt x="6488" y="15437"/>
                  </a:lnTo>
                  <a:lnTo>
                    <a:pt x="10778" y="6163"/>
                  </a:lnTo>
                  <a:lnTo>
                    <a:pt x="21600" y="616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87A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8" name="object 903"/>
            <p:cNvSpPr/>
            <p:nvPr/>
          </p:nvSpPr>
          <p:spPr>
            <a:xfrm>
              <a:off x="117068" y="554353"/>
              <a:ext cx="24920" cy="2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50" y="0"/>
                  </a:moveTo>
                  <a:lnTo>
                    <a:pt x="0" y="792"/>
                  </a:lnTo>
                  <a:lnTo>
                    <a:pt x="0" y="17803"/>
                  </a:lnTo>
                  <a:lnTo>
                    <a:pt x="3247" y="21600"/>
                  </a:lnTo>
                  <a:lnTo>
                    <a:pt x="2168" y="11201"/>
                  </a:lnTo>
                  <a:lnTo>
                    <a:pt x="9732" y="11201"/>
                  </a:lnTo>
                  <a:lnTo>
                    <a:pt x="21600" y="792"/>
                  </a:lnTo>
                  <a:lnTo>
                    <a:pt x="15643" y="528"/>
                  </a:lnTo>
                  <a:lnTo>
                    <a:pt x="10395" y="88"/>
                  </a:lnTo>
                  <a:lnTo>
                    <a:pt x="5350" y="0"/>
                  </a:lnTo>
                  <a:close/>
                </a:path>
              </a:pathLst>
            </a:custGeom>
            <a:solidFill>
              <a:srgbClr val="1958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41" name="object 904"/>
            <p:cNvGrpSpPr/>
            <p:nvPr/>
          </p:nvGrpSpPr>
          <p:grpSpPr>
            <a:xfrm>
              <a:off x="1513828" y="433211"/>
              <a:ext cx="15195" cy="15822"/>
              <a:chOff x="-1" y="0"/>
              <a:chExt cx="15194" cy="15821"/>
            </a:xfrm>
          </p:grpSpPr>
          <p:sp>
            <p:nvSpPr>
              <p:cNvPr id="2039" name="Triangle"/>
              <p:cNvSpPr/>
              <p:nvPr/>
            </p:nvSpPr>
            <p:spPr>
              <a:xfrm>
                <a:off x="-2" y="3117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0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0" name="Shape"/>
              <p:cNvSpPr/>
              <p:nvPr/>
            </p:nvSpPr>
            <p:spPr>
              <a:xfrm>
                <a:off x="2489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8" y="10852"/>
                    </a:lnTo>
                    <a:lnTo>
                      <a:pt x="0" y="10852"/>
                    </a:lnTo>
                    <a:lnTo>
                      <a:pt x="0" y="21600"/>
                    </a:lnTo>
                    <a:lnTo>
                      <a:pt x="7202" y="21600"/>
                    </a:lnTo>
                    <a:lnTo>
                      <a:pt x="21600" y="162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07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42" name="object 905"/>
            <p:cNvSpPr/>
            <p:nvPr/>
          </p:nvSpPr>
          <p:spPr>
            <a:xfrm>
              <a:off x="1510089" y="44069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437" y="5398"/>
                  </a:lnTo>
                  <a:lnTo>
                    <a:pt x="0" y="5398"/>
                  </a:lnTo>
                  <a:lnTo>
                    <a:pt x="9243" y="21600"/>
                  </a:lnTo>
                  <a:lnTo>
                    <a:pt x="15437" y="21600"/>
                  </a:lnTo>
                  <a:lnTo>
                    <a:pt x="21600" y="108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7F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3" name="object 906"/>
            <p:cNvSpPr/>
            <p:nvPr/>
          </p:nvSpPr>
          <p:spPr>
            <a:xfrm>
              <a:off x="1517569" y="437072"/>
              <a:ext cx="12703" cy="2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90" y="0"/>
                  </a:moveTo>
                  <a:lnTo>
                    <a:pt x="11987" y="0"/>
                  </a:lnTo>
                  <a:lnTo>
                    <a:pt x="14383" y="2550"/>
                  </a:lnTo>
                  <a:lnTo>
                    <a:pt x="14383" y="7627"/>
                  </a:lnTo>
                  <a:lnTo>
                    <a:pt x="4794" y="7627"/>
                  </a:lnTo>
                  <a:lnTo>
                    <a:pt x="4794" y="10179"/>
                  </a:lnTo>
                  <a:lnTo>
                    <a:pt x="0" y="12703"/>
                  </a:lnTo>
                  <a:lnTo>
                    <a:pt x="4794" y="15241"/>
                  </a:lnTo>
                  <a:lnTo>
                    <a:pt x="4794" y="21600"/>
                  </a:lnTo>
                  <a:lnTo>
                    <a:pt x="9588" y="17792"/>
                  </a:lnTo>
                  <a:lnTo>
                    <a:pt x="4794" y="12703"/>
                  </a:lnTo>
                  <a:lnTo>
                    <a:pt x="9588" y="8896"/>
                  </a:lnTo>
                  <a:lnTo>
                    <a:pt x="21600" y="8896"/>
                  </a:lnTo>
                  <a:lnTo>
                    <a:pt x="21600" y="2550"/>
                  </a:lnTo>
                  <a:lnTo>
                    <a:pt x="18395" y="854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3E59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4" name="object 907"/>
            <p:cNvSpPr/>
            <p:nvPr/>
          </p:nvSpPr>
          <p:spPr>
            <a:xfrm>
              <a:off x="1513206" y="44193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85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66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5" name="object 908"/>
            <p:cNvSpPr/>
            <p:nvPr/>
          </p:nvSpPr>
          <p:spPr>
            <a:xfrm>
              <a:off x="1509466" y="447054"/>
              <a:ext cx="12703" cy="1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81" y="0"/>
                  </a:moveTo>
                  <a:lnTo>
                    <a:pt x="0" y="0"/>
                  </a:lnTo>
                  <a:lnTo>
                    <a:pt x="0" y="15690"/>
                  </a:lnTo>
                  <a:lnTo>
                    <a:pt x="5419" y="17673"/>
                  </a:lnTo>
                  <a:lnTo>
                    <a:pt x="5419" y="21600"/>
                  </a:lnTo>
                  <a:lnTo>
                    <a:pt x="10786" y="21600"/>
                  </a:lnTo>
                  <a:lnTo>
                    <a:pt x="16207" y="19637"/>
                  </a:lnTo>
                  <a:lnTo>
                    <a:pt x="16207" y="15690"/>
                  </a:lnTo>
                  <a:lnTo>
                    <a:pt x="21600" y="15690"/>
                  </a:lnTo>
                  <a:lnTo>
                    <a:pt x="21600" y="7834"/>
                  </a:lnTo>
                  <a:lnTo>
                    <a:pt x="16207" y="3907"/>
                  </a:lnTo>
                  <a:lnTo>
                    <a:pt x="13481" y="0"/>
                  </a:lnTo>
                  <a:close/>
                </a:path>
              </a:pathLst>
            </a:custGeom>
            <a:solidFill>
              <a:srgbClr val="2C74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6" name="object 909"/>
            <p:cNvSpPr/>
            <p:nvPr/>
          </p:nvSpPr>
          <p:spPr>
            <a:xfrm>
              <a:off x="1508222" y="453149"/>
              <a:ext cx="12703" cy="12703"/>
            </a:xfrm>
            <a:prstGeom prst="rect">
              <a:avLst/>
            </a:prstGeom>
            <a:solidFill>
              <a:srgbClr val="2B72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7" name="object 910"/>
            <p:cNvSpPr/>
            <p:nvPr/>
          </p:nvSpPr>
          <p:spPr>
            <a:xfrm>
              <a:off x="1522045" y="445797"/>
              <a:ext cx="31143" cy="2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43" y="0"/>
                  </a:moveTo>
                  <a:lnTo>
                    <a:pt x="1726" y="0"/>
                  </a:lnTo>
                  <a:lnTo>
                    <a:pt x="0" y="3497"/>
                  </a:lnTo>
                  <a:lnTo>
                    <a:pt x="0" y="11368"/>
                  </a:lnTo>
                  <a:lnTo>
                    <a:pt x="863" y="12504"/>
                  </a:lnTo>
                  <a:lnTo>
                    <a:pt x="2589" y="13639"/>
                  </a:lnTo>
                  <a:lnTo>
                    <a:pt x="5188" y="15899"/>
                  </a:lnTo>
                  <a:lnTo>
                    <a:pt x="6906" y="19317"/>
                  </a:lnTo>
                  <a:lnTo>
                    <a:pt x="8641" y="21600"/>
                  </a:lnTo>
                  <a:lnTo>
                    <a:pt x="21600" y="21600"/>
                  </a:lnTo>
                  <a:lnTo>
                    <a:pt x="21600" y="19317"/>
                  </a:lnTo>
                  <a:lnTo>
                    <a:pt x="18806" y="12626"/>
                  </a:lnTo>
                  <a:lnTo>
                    <a:pt x="15443" y="7529"/>
                  </a:lnTo>
                  <a:lnTo>
                    <a:pt x="11270" y="3497"/>
                  </a:lnTo>
                  <a:lnTo>
                    <a:pt x="6043" y="0"/>
                  </a:lnTo>
                  <a:close/>
                </a:path>
              </a:pathLst>
            </a:custGeom>
            <a:solidFill>
              <a:srgbClr val="5444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8" name="object 911"/>
            <p:cNvSpPr/>
            <p:nvPr/>
          </p:nvSpPr>
          <p:spPr>
            <a:xfrm>
              <a:off x="1567391" y="41329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73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CA89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9" name="object 912"/>
            <p:cNvSpPr/>
            <p:nvPr/>
          </p:nvSpPr>
          <p:spPr>
            <a:xfrm>
              <a:off x="1501999" y="45688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5393" y="10744"/>
                  </a:lnTo>
                  <a:lnTo>
                    <a:pt x="13483" y="10744"/>
                  </a:lnTo>
                  <a:lnTo>
                    <a:pt x="13483" y="21600"/>
                  </a:lnTo>
                  <a:lnTo>
                    <a:pt x="16179" y="16198"/>
                  </a:lnTo>
                  <a:lnTo>
                    <a:pt x="21600" y="1074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58A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0" name="object 913"/>
            <p:cNvSpPr/>
            <p:nvPr/>
          </p:nvSpPr>
          <p:spPr>
            <a:xfrm>
              <a:off x="1499502" y="45314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lnTo>
                    <a:pt x="14410" y="7180"/>
                  </a:lnTo>
                  <a:lnTo>
                    <a:pt x="11709" y="10798"/>
                  </a:lnTo>
                  <a:lnTo>
                    <a:pt x="0" y="1079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6200" y="16173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2D60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1" name="object 914"/>
            <p:cNvSpPr/>
            <p:nvPr/>
          </p:nvSpPr>
          <p:spPr>
            <a:xfrm>
              <a:off x="1508342" y="456261"/>
              <a:ext cx="1868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5" y="0"/>
                  </a:moveTo>
                  <a:lnTo>
                    <a:pt x="14405" y="2419"/>
                  </a:lnTo>
                  <a:lnTo>
                    <a:pt x="10073" y="7208"/>
                  </a:lnTo>
                  <a:lnTo>
                    <a:pt x="7209" y="7208"/>
                  </a:lnTo>
                  <a:lnTo>
                    <a:pt x="7209" y="11974"/>
                  </a:lnTo>
                  <a:lnTo>
                    <a:pt x="4316" y="11974"/>
                  </a:lnTo>
                  <a:lnTo>
                    <a:pt x="0" y="21600"/>
                  </a:lnTo>
                  <a:lnTo>
                    <a:pt x="15844" y="21600"/>
                  </a:lnTo>
                  <a:lnTo>
                    <a:pt x="21600" y="14392"/>
                  </a:lnTo>
                  <a:lnTo>
                    <a:pt x="17283" y="7208"/>
                  </a:lnTo>
                  <a:lnTo>
                    <a:pt x="14405" y="0"/>
                  </a:lnTo>
                  <a:close/>
                </a:path>
              </a:pathLst>
            </a:custGeom>
            <a:solidFill>
              <a:srgbClr val="316D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2" name="object 916"/>
            <p:cNvSpPr/>
            <p:nvPr/>
          </p:nvSpPr>
          <p:spPr>
            <a:xfrm>
              <a:off x="1516940" y="45626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99" y="0"/>
                  </a:moveTo>
                  <a:lnTo>
                    <a:pt x="0" y="0"/>
                  </a:lnTo>
                  <a:lnTo>
                    <a:pt x="0" y="4812"/>
                  </a:lnTo>
                  <a:lnTo>
                    <a:pt x="7200" y="11974"/>
                  </a:lnTo>
                  <a:lnTo>
                    <a:pt x="0" y="21600"/>
                  </a:lnTo>
                  <a:lnTo>
                    <a:pt x="7200" y="21600"/>
                  </a:lnTo>
                  <a:lnTo>
                    <a:pt x="21600" y="14392"/>
                  </a:lnTo>
                  <a:lnTo>
                    <a:pt x="10799" y="7208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rgbClr val="3966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3" name="object 917"/>
            <p:cNvSpPr/>
            <p:nvPr/>
          </p:nvSpPr>
          <p:spPr>
            <a:xfrm>
              <a:off x="1520680" y="45688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764"/>
                  </a:lnTo>
                  <a:lnTo>
                    <a:pt x="10772" y="7235"/>
                  </a:lnTo>
                  <a:lnTo>
                    <a:pt x="5384" y="0"/>
                  </a:lnTo>
                  <a:close/>
                </a:path>
              </a:pathLst>
            </a:custGeom>
            <a:solidFill>
              <a:srgbClr val="475E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4" name="object 918"/>
            <p:cNvSpPr/>
            <p:nvPr/>
          </p:nvSpPr>
          <p:spPr>
            <a:xfrm>
              <a:off x="1477202" y="440818"/>
              <a:ext cx="14964" cy="2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5" y="0"/>
                  </a:moveTo>
                  <a:lnTo>
                    <a:pt x="0" y="0"/>
                  </a:lnTo>
                  <a:lnTo>
                    <a:pt x="3035" y="5698"/>
                  </a:lnTo>
                  <a:lnTo>
                    <a:pt x="9443" y="11276"/>
                  </a:lnTo>
                  <a:lnTo>
                    <a:pt x="15178" y="16615"/>
                  </a:lnTo>
                  <a:lnTo>
                    <a:pt x="16191" y="21600"/>
                  </a:lnTo>
                  <a:lnTo>
                    <a:pt x="21600" y="21600"/>
                  </a:lnTo>
                  <a:lnTo>
                    <a:pt x="21600" y="16497"/>
                  </a:lnTo>
                  <a:lnTo>
                    <a:pt x="17987" y="12703"/>
                  </a:lnTo>
                  <a:lnTo>
                    <a:pt x="9002" y="8884"/>
                  </a:lnTo>
                  <a:lnTo>
                    <a:pt x="9002" y="6358"/>
                  </a:lnTo>
                  <a:lnTo>
                    <a:pt x="7187" y="5076"/>
                  </a:lnTo>
                  <a:lnTo>
                    <a:pt x="1815" y="2538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rgbClr val="602E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5" name="object 919"/>
            <p:cNvSpPr/>
            <p:nvPr/>
          </p:nvSpPr>
          <p:spPr>
            <a:xfrm>
              <a:off x="651287" y="28375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6212" y="10828"/>
                  </a:lnTo>
                  <a:lnTo>
                    <a:pt x="5384" y="0"/>
                  </a:lnTo>
                  <a:close/>
                </a:path>
              </a:pathLst>
            </a:custGeom>
            <a:solidFill>
              <a:srgbClr val="1E3B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6" name="object 920"/>
            <p:cNvSpPr/>
            <p:nvPr/>
          </p:nvSpPr>
          <p:spPr>
            <a:xfrm>
              <a:off x="638961" y="283128"/>
              <a:ext cx="1495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7" y="0"/>
                  </a:moveTo>
                  <a:lnTo>
                    <a:pt x="0" y="9275"/>
                  </a:lnTo>
                  <a:lnTo>
                    <a:pt x="5377" y="12357"/>
                  </a:lnTo>
                  <a:lnTo>
                    <a:pt x="17986" y="21600"/>
                  </a:lnTo>
                  <a:lnTo>
                    <a:pt x="21600" y="18488"/>
                  </a:lnTo>
                  <a:lnTo>
                    <a:pt x="21600" y="6192"/>
                  </a:lnTo>
                  <a:lnTo>
                    <a:pt x="14387" y="6192"/>
                  </a:lnTo>
                  <a:lnTo>
                    <a:pt x="5377" y="0"/>
                  </a:lnTo>
                  <a:close/>
                </a:path>
              </a:pathLst>
            </a:custGeom>
            <a:solidFill>
              <a:srgbClr val="192A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59" name="object 921"/>
            <p:cNvGrpSpPr/>
            <p:nvPr/>
          </p:nvGrpSpPr>
          <p:grpSpPr>
            <a:xfrm>
              <a:off x="576680" y="288863"/>
              <a:ext cx="117087" cy="57332"/>
              <a:chOff x="-1" y="0"/>
              <a:chExt cx="117086" cy="57331"/>
            </a:xfrm>
          </p:grpSpPr>
          <p:sp>
            <p:nvSpPr>
              <p:cNvPr id="2057" name="Shape"/>
              <p:cNvSpPr/>
              <p:nvPr/>
            </p:nvSpPr>
            <p:spPr>
              <a:xfrm>
                <a:off x="60407" y="44627"/>
                <a:ext cx="56679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359" y="2219"/>
                    </a:lnTo>
                    <a:lnTo>
                      <a:pt x="4983" y="5936"/>
                    </a:lnTo>
                    <a:lnTo>
                      <a:pt x="5937" y="11173"/>
                    </a:lnTo>
                    <a:lnTo>
                      <a:pt x="11634" y="11173"/>
                    </a:lnTo>
                    <a:lnTo>
                      <a:pt x="14949" y="21600"/>
                    </a:lnTo>
                    <a:lnTo>
                      <a:pt x="18749" y="21600"/>
                    </a:lnTo>
                    <a:lnTo>
                      <a:pt x="19702" y="16414"/>
                    </a:lnTo>
                    <a:lnTo>
                      <a:pt x="21600" y="1117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975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8" name="Shape"/>
              <p:cNvSpPr/>
              <p:nvPr/>
            </p:nvSpPr>
            <p:spPr>
              <a:xfrm>
                <a:off x="-2" y="-1"/>
                <a:ext cx="117088" cy="5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90" y="0"/>
                    </a:moveTo>
                    <a:lnTo>
                      <a:pt x="11490" y="514"/>
                    </a:lnTo>
                    <a:lnTo>
                      <a:pt x="10342" y="514"/>
                    </a:lnTo>
                    <a:lnTo>
                      <a:pt x="9189" y="1536"/>
                    </a:lnTo>
                    <a:lnTo>
                      <a:pt x="1515" y="12970"/>
                    </a:lnTo>
                    <a:lnTo>
                      <a:pt x="0" y="18003"/>
                    </a:lnTo>
                    <a:lnTo>
                      <a:pt x="445" y="19990"/>
                    </a:lnTo>
                    <a:lnTo>
                      <a:pt x="468" y="20063"/>
                    </a:lnTo>
                    <a:lnTo>
                      <a:pt x="918" y="20572"/>
                    </a:lnTo>
                    <a:lnTo>
                      <a:pt x="1607" y="21600"/>
                    </a:lnTo>
                    <a:lnTo>
                      <a:pt x="3217" y="21600"/>
                    </a:lnTo>
                    <a:lnTo>
                      <a:pt x="4594" y="20572"/>
                    </a:lnTo>
                    <a:lnTo>
                      <a:pt x="8732" y="20572"/>
                    </a:lnTo>
                    <a:lnTo>
                      <a:pt x="10003" y="20063"/>
                    </a:lnTo>
                    <a:lnTo>
                      <a:pt x="11144" y="19990"/>
                    </a:lnTo>
                    <a:lnTo>
                      <a:pt x="21600" y="19990"/>
                    </a:lnTo>
                    <a:lnTo>
                      <a:pt x="21600" y="16970"/>
                    </a:lnTo>
                    <a:lnTo>
                      <a:pt x="15853" y="3602"/>
                    </a:lnTo>
                    <a:lnTo>
                      <a:pt x="14475" y="2570"/>
                    </a:lnTo>
                    <a:lnTo>
                      <a:pt x="14475" y="2055"/>
                    </a:lnTo>
                    <a:lnTo>
                      <a:pt x="13786" y="2055"/>
                    </a:lnTo>
                    <a:lnTo>
                      <a:pt x="12176" y="514"/>
                    </a:lnTo>
                    <a:lnTo>
                      <a:pt x="11490" y="0"/>
                    </a:lnTo>
                    <a:close/>
                  </a:path>
                </a:pathLst>
              </a:custGeom>
              <a:solidFill>
                <a:srgbClr val="2975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64" name="object 922"/>
            <p:cNvGrpSpPr/>
            <p:nvPr/>
          </p:nvGrpSpPr>
          <p:grpSpPr>
            <a:xfrm>
              <a:off x="576708" y="291859"/>
              <a:ext cx="117058" cy="53096"/>
              <a:chOff x="-1" y="-1"/>
              <a:chExt cx="117057" cy="53095"/>
            </a:xfrm>
          </p:grpSpPr>
          <p:sp>
            <p:nvSpPr>
              <p:cNvPr id="2060" name="Shape"/>
              <p:cNvSpPr/>
              <p:nvPr/>
            </p:nvSpPr>
            <p:spPr>
              <a:xfrm>
                <a:off x="60378" y="40390"/>
                <a:ext cx="56679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359" y="2203"/>
                    </a:lnTo>
                    <a:lnTo>
                      <a:pt x="4983" y="5875"/>
                    </a:lnTo>
                    <a:lnTo>
                      <a:pt x="5937" y="11155"/>
                    </a:lnTo>
                    <a:lnTo>
                      <a:pt x="11634" y="11155"/>
                    </a:lnTo>
                    <a:lnTo>
                      <a:pt x="14949" y="21600"/>
                    </a:lnTo>
                    <a:lnTo>
                      <a:pt x="18749" y="21600"/>
                    </a:lnTo>
                    <a:lnTo>
                      <a:pt x="19703" y="16375"/>
                    </a:lnTo>
                    <a:lnTo>
                      <a:pt x="21600" y="1115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94B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1" name="Shape"/>
              <p:cNvSpPr/>
              <p:nvPr/>
            </p:nvSpPr>
            <p:spPr>
              <a:xfrm>
                <a:off x="-2" y="9857"/>
                <a:ext cx="117059" cy="38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53" y="0"/>
                    </a:moveTo>
                    <a:lnTo>
                      <a:pt x="17217" y="1051"/>
                    </a:lnTo>
                    <a:lnTo>
                      <a:pt x="17806" y="4525"/>
                    </a:lnTo>
                    <a:lnTo>
                      <a:pt x="18222" y="8263"/>
                    </a:lnTo>
                    <a:lnTo>
                      <a:pt x="18380" y="11737"/>
                    </a:lnTo>
                    <a:lnTo>
                      <a:pt x="18380" y="13150"/>
                    </a:lnTo>
                    <a:lnTo>
                      <a:pt x="17923" y="14565"/>
                    </a:lnTo>
                    <a:lnTo>
                      <a:pt x="17923" y="15965"/>
                    </a:lnTo>
                    <a:lnTo>
                      <a:pt x="16461" y="16701"/>
                    </a:lnTo>
                    <a:lnTo>
                      <a:pt x="0" y="16701"/>
                    </a:lnTo>
                    <a:lnTo>
                      <a:pt x="222" y="18082"/>
                    </a:lnTo>
                    <a:lnTo>
                      <a:pt x="439" y="19394"/>
                    </a:lnTo>
                    <a:lnTo>
                      <a:pt x="461" y="19493"/>
                    </a:lnTo>
                    <a:lnTo>
                      <a:pt x="913" y="20186"/>
                    </a:lnTo>
                    <a:lnTo>
                      <a:pt x="1602" y="21600"/>
                    </a:lnTo>
                    <a:lnTo>
                      <a:pt x="3212" y="21600"/>
                    </a:lnTo>
                    <a:lnTo>
                      <a:pt x="4590" y="20186"/>
                    </a:lnTo>
                    <a:lnTo>
                      <a:pt x="8729" y="20186"/>
                    </a:lnTo>
                    <a:lnTo>
                      <a:pt x="10000" y="19493"/>
                    </a:lnTo>
                    <a:lnTo>
                      <a:pt x="11142" y="19394"/>
                    </a:lnTo>
                    <a:lnTo>
                      <a:pt x="21600" y="19394"/>
                    </a:lnTo>
                    <a:lnTo>
                      <a:pt x="21600" y="15261"/>
                    </a:lnTo>
                    <a:lnTo>
                      <a:pt x="20670" y="10335"/>
                    </a:lnTo>
                    <a:lnTo>
                      <a:pt x="19157" y="5408"/>
                    </a:lnTo>
                    <a:lnTo>
                      <a:pt x="17446" y="1051"/>
                    </a:lnTo>
                    <a:lnTo>
                      <a:pt x="16953" y="0"/>
                    </a:lnTo>
                    <a:close/>
                  </a:path>
                </a:pathLst>
              </a:custGeom>
              <a:solidFill>
                <a:srgbClr val="194B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2" name="Triangle"/>
              <p:cNvSpPr/>
              <p:nvPr/>
            </p:nvSpPr>
            <p:spPr>
              <a:xfrm>
                <a:off x="83433" y="206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85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0085" y="0"/>
                    </a:lnTo>
                    <a:close/>
                  </a:path>
                </a:pathLst>
              </a:custGeom>
              <a:solidFill>
                <a:srgbClr val="194B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3" name="Triangle"/>
              <p:cNvSpPr/>
              <p:nvPr/>
            </p:nvSpPr>
            <p:spPr>
              <a:xfrm>
                <a:off x="80449" y="-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4B2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65" name="object 923"/>
            <p:cNvSpPr/>
            <p:nvPr/>
          </p:nvSpPr>
          <p:spPr>
            <a:xfrm>
              <a:off x="646308" y="3323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91" y="0"/>
                  </a:moveTo>
                  <a:lnTo>
                    <a:pt x="0" y="0"/>
                  </a:lnTo>
                  <a:lnTo>
                    <a:pt x="5378" y="10856"/>
                  </a:lnTo>
                  <a:lnTo>
                    <a:pt x="13517" y="21600"/>
                  </a:lnTo>
                  <a:lnTo>
                    <a:pt x="21600" y="21600"/>
                  </a:lnTo>
                  <a:lnTo>
                    <a:pt x="16191" y="10856"/>
                  </a:lnTo>
                  <a:lnTo>
                    <a:pt x="16191" y="0"/>
                  </a:lnTo>
                  <a:close/>
                </a:path>
              </a:pathLst>
            </a:custGeom>
            <a:solidFill>
              <a:srgbClr val="192F1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6" name="object 924"/>
            <p:cNvSpPr/>
            <p:nvPr/>
          </p:nvSpPr>
          <p:spPr>
            <a:xfrm>
              <a:off x="548042" y="391596"/>
              <a:ext cx="127041" cy="6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46" y="0"/>
                  </a:moveTo>
                  <a:lnTo>
                    <a:pt x="12520" y="360"/>
                  </a:lnTo>
                  <a:lnTo>
                    <a:pt x="10611" y="1250"/>
                  </a:lnTo>
                  <a:lnTo>
                    <a:pt x="9318" y="1419"/>
                  </a:lnTo>
                  <a:lnTo>
                    <a:pt x="9318" y="1826"/>
                  </a:lnTo>
                  <a:lnTo>
                    <a:pt x="6431" y="5350"/>
                  </a:lnTo>
                  <a:lnTo>
                    <a:pt x="3704" y="9443"/>
                  </a:lnTo>
                  <a:lnTo>
                    <a:pt x="1454" y="14369"/>
                  </a:lnTo>
                  <a:lnTo>
                    <a:pt x="0" y="20390"/>
                  </a:lnTo>
                  <a:lnTo>
                    <a:pt x="0" y="21600"/>
                  </a:lnTo>
                  <a:lnTo>
                    <a:pt x="3599" y="21600"/>
                  </a:lnTo>
                  <a:lnTo>
                    <a:pt x="6266" y="20490"/>
                  </a:lnTo>
                  <a:lnTo>
                    <a:pt x="11520" y="17060"/>
                  </a:lnTo>
                  <a:lnTo>
                    <a:pt x="14187" y="15950"/>
                  </a:lnTo>
                  <a:lnTo>
                    <a:pt x="15844" y="15817"/>
                  </a:lnTo>
                  <a:lnTo>
                    <a:pt x="17919" y="15796"/>
                  </a:lnTo>
                  <a:lnTo>
                    <a:pt x="19874" y="15549"/>
                  </a:lnTo>
                  <a:lnTo>
                    <a:pt x="21175" y="14736"/>
                  </a:lnTo>
                  <a:lnTo>
                    <a:pt x="21600" y="14332"/>
                  </a:lnTo>
                  <a:lnTo>
                    <a:pt x="21600" y="13127"/>
                  </a:lnTo>
                  <a:lnTo>
                    <a:pt x="18210" y="1826"/>
                  </a:lnTo>
                  <a:lnTo>
                    <a:pt x="17789" y="1419"/>
                  </a:lnTo>
                  <a:lnTo>
                    <a:pt x="14946" y="0"/>
                  </a:lnTo>
                  <a:close/>
                </a:path>
              </a:pathLst>
            </a:custGeom>
            <a:solidFill>
              <a:srgbClr val="2A75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71" name="object 925"/>
            <p:cNvGrpSpPr/>
            <p:nvPr/>
          </p:nvGrpSpPr>
          <p:grpSpPr>
            <a:xfrm>
              <a:off x="564222" y="331396"/>
              <a:ext cx="144493" cy="75321"/>
              <a:chOff x="0" y="0"/>
              <a:chExt cx="144492" cy="75320"/>
            </a:xfrm>
          </p:grpSpPr>
          <p:sp>
            <p:nvSpPr>
              <p:cNvPr id="2067" name="Shape"/>
              <p:cNvSpPr/>
              <p:nvPr/>
            </p:nvSpPr>
            <p:spPr>
              <a:xfrm>
                <a:off x="70641" y="62615"/>
                <a:ext cx="712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019" y="7143"/>
                    </a:lnTo>
                    <a:lnTo>
                      <a:pt x="5778" y="9531"/>
                    </a:lnTo>
                    <a:lnTo>
                      <a:pt x="6907" y="11945"/>
                    </a:lnTo>
                    <a:lnTo>
                      <a:pt x="7666" y="16798"/>
                    </a:lnTo>
                    <a:lnTo>
                      <a:pt x="11442" y="16798"/>
                    </a:lnTo>
                    <a:lnTo>
                      <a:pt x="12201" y="21600"/>
                    </a:lnTo>
                    <a:lnTo>
                      <a:pt x="13711" y="21600"/>
                    </a:lnTo>
                    <a:lnTo>
                      <a:pt x="12575" y="14360"/>
                    </a:lnTo>
                    <a:lnTo>
                      <a:pt x="11442" y="11945"/>
                    </a:lnTo>
                    <a:lnTo>
                      <a:pt x="10313" y="7143"/>
                    </a:lnTo>
                    <a:lnTo>
                      <a:pt x="17733" y="7143"/>
                    </a:lnTo>
                    <a:lnTo>
                      <a:pt x="19448" y="610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66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8" name="Shape"/>
              <p:cNvSpPr/>
              <p:nvPr/>
            </p:nvSpPr>
            <p:spPr>
              <a:xfrm>
                <a:off x="0" y="9777"/>
                <a:ext cx="144493" cy="58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64" y="0"/>
                    </a:moveTo>
                    <a:lnTo>
                      <a:pt x="7260" y="0"/>
                    </a:lnTo>
                    <a:lnTo>
                      <a:pt x="6330" y="918"/>
                    </a:lnTo>
                    <a:lnTo>
                      <a:pt x="5586" y="2301"/>
                    </a:lnTo>
                    <a:lnTo>
                      <a:pt x="4655" y="3674"/>
                    </a:lnTo>
                    <a:lnTo>
                      <a:pt x="3329" y="6664"/>
                    </a:lnTo>
                    <a:lnTo>
                      <a:pt x="2142" y="9651"/>
                    </a:lnTo>
                    <a:lnTo>
                      <a:pt x="1094" y="12982"/>
                    </a:lnTo>
                    <a:lnTo>
                      <a:pt x="186" y="17003"/>
                    </a:lnTo>
                    <a:lnTo>
                      <a:pt x="186" y="18385"/>
                    </a:lnTo>
                    <a:lnTo>
                      <a:pt x="0" y="18840"/>
                    </a:lnTo>
                    <a:lnTo>
                      <a:pt x="1116" y="21600"/>
                    </a:lnTo>
                    <a:lnTo>
                      <a:pt x="3725" y="21600"/>
                    </a:lnTo>
                    <a:lnTo>
                      <a:pt x="4655" y="21146"/>
                    </a:lnTo>
                    <a:lnTo>
                      <a:pt x="6914" y="21146"/>
                    </a:lnTo>
                    <a:lnTo>
                      <a:pt x="8472" y="20281"/>
                    </a:lnTo>
                    <a:lnTo>
                      <a:pt x="10560" y="19787"/>
                    </a:lnTo>
                    <a:lnTo>
                      <a:pt x="21207" y="19787"/>
                    </a:lnTo>
                    <a:lnTo>
                      <a:pt x="21600" y="19304"/>
                    </a:lnTo>
                    <a:lnTo>
                      <a:pt x="21600" y="16543"/>
                    </a:lnTo>
                    <a:lnTo>
                      <a:pt x="20856" y="13788"/>
                    </a:lnTo>
                    <a:lnTo>
                      <a:pt x="19551" y="10573"/>
                    </a:lnTo>
                    <a:lnTo>
                      <a:pt x="18807" y="8272"/>
                    </a:lnTo>
                    <a:lnTo>
                      <a:pt x="17691" y="6435"/>
                    </a:lnTo>
                    <a:lnTo>
                      <a:pt x="16757" y="4598"/>
                    </a:lnTo>
                    <a:lnTo>
                      <a:pt x="15827" y="3215"/>
                    </a:lnTo>
                    <a:lnTo>
                      <a:pt x="14708" y="1378"/>
                    </a:lnTo>
                    <a:lnTo>
                      <a:pt x="13964" y="0"/>
                    </a:lnTo>
                    <a:close/>
                  </a:path>
                </a:pathLst>
              </a:custGeom>
              <a:solidFill>
                <a:srgbClr val="266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9" name="Shape"/>
              <p:cNvSpPr/>
              <p:nvPr/>
            </p:nvSpPr>
            <p:spPr>
              <a:xfrm>
                <a:off x="49822" y="2182"/>
                <a:ext cx="411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619" y="10804"/>
                    </a:lnTo>
                    <a:lnTo>
                      <a:pt x="1308" y="108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6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0" name="Shape"/>
              <p:cNvSpPr/>
              <p:nvPr/>
            </p:nvSpPr>
            <p:spPr>
              <a:xfrm>
                <a:off x="57289" y="-1"/>
                <a:ext cx="26179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15" y="0"/>
                    </a:moveTo>
                    <a:lnTo>
                      <a:pt x="5256" y="54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767" y="5400"/>
                    </a:lnTo>
                    <a:lnTo>
                      <a:pt x="10415" y="0"/>
                    </a:lnTo>
                    <a:close/>
                  </a:path>
                </a:pathLst>
              </a:custGeom>
              <a:solidFill>
                <a:srgbClr val="266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76" name="object 926"/>
            <p:cNvGrpSpPr/>
            <p:nvPr/>
          </p:nvGrpSpPr>
          <p:grpSpPr>
            <a:xfrm>
              <a:off x="565467" y="368580"/>
              <a:ext cx="144493" cy="36897"/>
              <a:chOff x="0" y="-1"/>
              <a:chExt cx="144492" cy="36896"/>
            </a:xfrm>
          </p:grpSpPr>
          <p:sp>
            <p:nvSpPr>
              <p:cNvPr id="2072" name="Shape"/>
              <p:cNvSpPr/>
              <p:nvPr/>
            </p:nvSpPr>
            <p:spPr>
              <a:xfrm>
                <a:off x="70652" y="24191"/>
                <a:ext cx="71208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020" y="7141"/>
                    </a:lnTo>
                    <a:lnTo>
                      <a:pt x="5771" y="9550"/>
                    </a:lnTo>
                    <a:lnTo>
                      <a:pt x="6907" y="11936"/>
                    </a:lnTo>
                    <a:lnTo>
                      <a:pt x="7663" y="16755"/>
                    </a:lnTo>
                    <a:lnTo>
                      <a:pt x="11442" y="16755"/>
                    </a:lnTo>
                    <a:lnTo>
                      <a:pt x="12193" y="21600"/>
                    </a:lnTo>
                    <a:lnTo>
                      <a:pt x="13707" y="21600"/>
                    </a:lnTo>
                    <a:lnTo>
                      <a:pt x="12571" y="14346"/>
                    </a:lnTo>
                    <a:lnTo>
                      <a:pt x="11442" y="11936"/>
                    </a:lnTo>
                    <a:lnTo>
                      <a:pt x="10305" y="7141"/>
                    </a:lnTo>
                    <a:lnTo>
                      <a:pt x="17730" y="7141"/>
                    </a:lnTo>
                    <a:lnTo>
                      <a:pt x="19445" y="61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C48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3" name="Shape"/>
              <p:cNvSpPr/>
              <p:nvPr/>
            </p:nvSpPr>
            <p:spPr>
              <a:xfrm>
                <a:off x="0" y="17310"/>
                <a:ext cx="14449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" y="0"/>
                    </a:moveTo>
                    <a:lnTo>
                      <a:pt x="186" y="6488"/>
                    </a:lnTo>
                    <a:lnTo>
                      <a:pt x="0" y="8645"/>
                    </a:lnTo>
                    <a:lnTo>
                      <a:pt x="1118" y="21600"/>
                    </a:lnTo>
                    <a:lnTo>
                      <a:pt x="3725" y="21600"/>
                    </a:lnTo>
                    <a:lnTo>
                      <a:pt x="4655" y="19445"/>
                    </a:lnTo>
                    <a:lnTo>
                      <a:pt x="6913" y="19445"/>
                    </a:lnTo>
                    <a:lnTo>
                      <a:pt x="8473" y="15379"/>
                    </a:lnTo>
                    <a:lnTo>
                      <a:pt x="10562" y="13058"/>
                    </a:lnTo>
                    <a:lnTo>
                      <a:pt x="21209" y="13058"/>
                    </a:lnTo>
                    <a:lnTo>
                      <a:pt x="21600" y="10778"/>
                    </a:lnTo>
                    <a:lnTo>
                      <a:pt x="21600" y="8645"/>
                    </a:lnTo>
                    <a:lnTo>
                      <a:pt x="15270" y="8645"/>
                    </a:lnTo>
                    <a:lnTo>
                      <a:pt x="14152" y="6488"/>
                    </a:lnTo>
                    <a:lnTo>
                      <a:pt x="13203" y="3559"/>
                    </a:lnTo>
                    <a:lnTo>
                      <a:pt x="13016" y="2671"/>
                    </a:lnTo>
                    <a:lnTo>
                      <a:pt x="2115" y="2671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1C48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4" name="Shape"/>
              <p:cNvSpPr/>
              <p:nvPr/>
            </p:nvSpPr>
            <p:spPr>
              <a:xfrm>
                <a:off x="118326" y="-2"/>
                <a:ext cx="26167" cy="22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86" y="0"/>
                    </a:moveTo>
                    <a:lnTo>
                      <a:pt x="8295" y="4497"/>
                    </a:lnTo>
                    <a:lnTo>
                      <a:pt x="8230" y="8995"/>
                    </a:lnTo>
                    <a:lnTo>
                      <a:pt x="7445" y="13205"/>
                    </a:lnTo>
                    <a:lnTo>
                      <a:pt x="7392" y="13492"/>
                    </a:lnTo>
                    <a:lnTo>
                      <a:pt x="3083" y="17989"/>
                    </a:lnTo>
                    <a:lnTo>
                      <a:pt x="0" y="20400"/>
                    </a:lnTo>
                    <a:lnTo>
                      <a:pt x="1028" y="21600"/>
                    </a:lnTo>
                    <a:lnTo>
                      <a:pt x="21600" y="21600"/>
                    </a:lnTo>
                    <a:lnTo>
                      <a:pt x="21600" y="15591"/>
                    </a:lnTo>
                    <a:lnTo>
                      <a:pt x="17479" y="8407"/>
                    </a:lnTo>
                    <a:lnTo>
                      <a:pt x="10286" y="0"/>
                    </a:lnTo>
                    <a:close/>
                  </a:path>
                </a:pathLst>
              </a:custGeom>
              <a:solidFill>
                <a:srgbClr val="1C48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5" name="Shape"/>
              <p:cNvSpPr/>
              <p:nvPr/>
            </p:nvSpPr>
            <p:spPr>
              <a:xfrm>
                <a:off x="14147" y="9355"/>
                <a:ext cx="7292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95" y="0"/>
                    </a:moveTo>
                    <a:lnTo>
                      <a:pt x="13152" y="8288"/>
                    </a:lnTo>
                    <a:lnTo>
                      <a:pt x="11677" y="8288"/>
                    </a:lnTo>
                    <a:lnTo>
                      <a:pt x="7493" y="14988"/>
                    </a:lnTo>
                    <a:lnTo>
                      <a:pt x="3788" y="2011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160" y="14988"/>
                    </a:lnTo>
                    <a:lnTo>
                      <a:pt x="18349" y="7453"/>
                    </a:lnTo>
                    <a:lnTo>
                      <a:pt x="16469" y="4167"/>
                    </a:lnTo>
                    <a:lnTo>
                      <a:pt x="14995" y="0"/>
                    </a:lnTo>
                    <a:close/>
                  </a:path>
                </a:pathLst>
              </a:custGeom>
              <a:solidFill>
                <a:srgbClr val="1C48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77" name="object 927"/>
            <p:cNvSpPr/>
            <p:nvPr/>
          </p:nvSpPr>
          <p:spPr>
            <a:xfrm>
              <a:off x="683792" y="368581"/>
              <a:ext cx="17441" cy="2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2" y="0"/>
                  </a:moveTo>
                  <a:lnTo>
                    <a:pt x="12446" y="4497"/>
                  </a:lnTo>
                  <a:lnTo>
                    <a:pt x="12347" y="8995"/>
                  </a:lnTo>
                  <a:lnTo>
                    <a:pt x="11089" y="13492"/>
                  </a:lnTo>
                  <a:lnTo>
                    <a:pt x="4624" y="17989"/>
                  </a:lnTo>
                  <a:lnTo>
                    <a:pt x="0" y="20400"/>
                  </a:lnTo>
                  <a:lnTo>
                    <a:pt x="0" y="21600"/>
                  </a:lnTo>
                  <a:lnTo>
                    <a:pt x="10792" y="21600"/>
                  </a:lnTo>
                  <a:lnTo>
                    <a:pt x="15668" y="18958"/>
                  </a:lnTo>
                  <a:lnTo>
                    <a:pt x="16204" y="13951"/>
                  </a:lnTo>
                  <a:lnTo>
                    <a:pt x="15583" y="8266"/>
                  </a:lnTo>
                  <a:lnTo>
                    <a:pt x="16991" y="3586"/>
                  </a:lnTo>
                  <a:lnTo>
                    <a:pt x="21600" y="4797"/>
                  </a:lnTo>
                  <a:lnTo>
                    <a:pt x="15432" y="0"/>
                  </a:lnTo>
                  <a:close/>
                </a:path>
              </a:pathLst>
            </a:custGeom>
            <a:solidFill>
              <a:srgbClr val="1E63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78" name="object 928" descr="object 9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8416" y="589040"/>
              <a:ext cx="373663" cy="124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85" name="object 929"/>
            <p:cNvGrpSpPr/>
            <p:nvPr/>
          </p:nvGrpSpPr>
          <p:grpSpPr>
            <a:xfrm>
              <a:off x="1500873" y="489891"/>
              <a:ext cx="348497" cy="182713"/>
              <a:chOff x="-1" y="0"/>
              <a:chExt cx="348495" cy="182712"/>
            </a:xfrm>
          </p:grpSpPr>
          <p:sp>
            <p:nvSpPr>
              <p:cNvPr id="2079" name="Shape"/>
              <p:cNvSpPr/>
              <p:nvPr/>
            </p:nvSpPr>
            <p:spPr>
              <a:xfrm>
                <a:off x="87064" y="17001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37" y="0"/>
                    </a:moveTo>
                    <a:lnTo>
                      <a:pt x="0" y="0"/>
                    </a:lnTo>
                    <a:lnTo>
                      <a:pt x="5393" y="10819"/>
                    </a:lnTo>
                    <a:lnTo>
                      <a:pt x="21600" y="21600"/>
                    </a:lnTo>
                    <a:lnTo>
                      <a:pt x="21600" y="3632"/>
                    </a:lnTo>
                    <a:lnTo>
                      <a:pt x="20237" y="0"/>
                    </a:lnTo>
                    <a:close/>
                  </a:path>
                </a:pathLst>
              </a:custGeom>
              <a:solidFill>
                <a:srgbClr val="91BC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0" name="Shape"/>
              <p:cNvSpPr/>
              <p:nvPr/>
            </p:nvSpPr>
            <p:spPr>
              <a:xfrm>
                <a:off x="119570" y="167527"/>
                <a:ext cx="1868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6201"/>
                    </a:lnTo>
                    <a:lnTo>
                      <a:pt x="2864" y="21600"/>
                    </a:lnTo>
                    <a:lnTo>
                      <a:pt x="4317" y="16201"/>
                    </a:lnTo>
                    <a:lnTo>
                      <a:pt x="18707" y="162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1BC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1" name="Shape"/>
              <p:cNvSpPr/>
              <p:nvPr/>
            </p:nvSpPr>
            <p:spPr>
              <a:xfrm>
                <a:off x="-2" y="6971"/>
                <a:ext cx="345264" cy="169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48" y="0"/>
                    </a:moveTo>
                    <a:lnTo>
                      <a:pt x="13948" y="238"/>
                    </a:lnTo>
                    <a:lnTo>
                      <a:pt x="14415" y="635"/>
                    </a:lnTo>
                    <a:lnTo>
                      <a:pt x="14494" y="1270"/>
                    </a:lnTo>
                    <a:lnTo>
                      <a:pt x="14337" y="1270"/>
                    </a:lnTo>
                    <a:lnTo>
                      <a:pt x="14183" y="1747"/>
                    </a:lnTo>
                    <a:lnTo>
                      <a:pt x="5143" y="1747"/>
                    </a:lnTo>
                    <a:lnTo>
                      <a:pt x="3870" y="2655"/>
                    </a:lnTo>
                    <a:lnTo>
                      <a:pt x="2445" y="4368"/>
                    </a:lnTo>
                    <a:lnTo>
                      <a:pt x="1121" y="6438"/>
                    </a:lnTo>
                    <a:lnTo>
                      <a:pt x="156" y="8419"/>
                    </a:lnTo>
                    <a:lnTo>
                      <a:pt x="156" y="9529"/>
                    </a:lnTo>
                    <a:lnTo>
                      <a:pt x="0" y="10006"/>
                    </a:lnTo>
                    <a:lnTo>
                      <a:pt x="0" y="10322"/>
                    </a:lnTo>
                    <a:lnTo>
                      <a:pt x="156" y="10800"/>
                    </a:lnTo>
                    <a:lnTo>
                      <a:pt x="0" y="11435"/>
                    </a:lnTo>
                    <a:lnTo>
                      <a:pt x="156" y="11754"/>
                    </a:lnTo>
                    <a:lnTo>
                      <a:pt x="389" y="11754"/>
                    </a:lnTo>
                    <a:lnTo>
                      <a:pt x="389" y="12389"/>
                    </a:lnTo>
                    <a:lnTo>
                      <a:pt x="623" y="12866"/>
                    </a:lnTo>
                    <a:lnTo>
                      <a:pt x="623" y="13501"/>
                    </a:lnTo>
                    <a:lnTo>
                      <a:pt x="779" y="13501"/>
                    </a:lnTo>
                    <a:lnTo>
                      <a:pt x="934" y="13817"/>
                    </a:lnTo>
                    <a:lnTo>
                      <a:pt x="934" y="13976"/>
                    </a:lnTo>
                    <a:lnTo>
                      <a:pt x="1091" y="13976"/>
                    </a:lnTo>
                    <a:lnTo>
                      <a:pt x="1091" y="14769"/>
                    </a:lnTo>
                    <a:lnTo>
                      <a:pt x="1247" y="14769"/>
                    </a:lnTo>
                    <a:lnTo>
                      <a:pt x="1480" y="15247"/>
                    </a:lnTo>
                    <a:lnTo>
                      <a:pt x="1480" y="16042"/>
                    </a:lnTo>
                    <a:lnTo>
                      <a:pt x="1324" y="16042"/>
                    </a:lnTo>
                    <a:lnTo>
                      <a:pt x="1247" y="16360"/>
                    </a:lnTo>
                    <a:lnTo>
                      <a:pt x="1247" y="17313"/>
                    </a:lnTo>
                    <a:lnTo>
                      <a:pt x="1402" y="17313"/>
                    </a:lnTo>
                    <a:lnTo>
                      <a:pt x="1402" y="17629"/>
                    </a:lnTo>
                    <a:lnTo>
                      <a:pt x="2571" y="17629"/>
                    </a:lnTo>
                    <a:lnTo>
                      <a:pt x="2805" y="17948"/>
                    </a:lnTo>
                    <a:lnTo>
                      <a:pt x="2883" y="18266"/>
                    </a:lnTo>
                    <a:lnTo>
                      <a:pt x="3039" y="19059"/>
                    </a:lnTo>
                    <a:lnTo>
                      <a:pt x="2883" y="19535"/>
                    </a:lnTo>
                    <a:lnTo>
                      <a:pt x="2883" y="20648"/>
                    </a:lnTo>
                    <a:lnTo>
                      <a:pt x="3039" y="20648"/>
                    </a:lnTo>
                    <a:lnTo>
                      <a:pt x="3194" y="20965"/>
                    </a:lnTo>
                    <a:lnTo>
                      <a:pt x="3194" y="21600"/>
                    </a:lnTo>
                    <a:lnTo>
                      <a:pt x="3351" y="21283"/>
                    </a:lnTo>
                    <a:lnTo>
                      <a:pt x="3351" y="21122"/>
                    </a:lnTo>
                    <a:lnTo>
                      <a:pt x="3584" y="20489"/>
                    </a:lnTo>
                    <a:lnTo>
                      <a:pt x="3584" y="20170"/>
                    </a:lnTo>
                    <a:lnTo>
                      <a:pt x="3740" y="20170"/>
                    </a:lnTo>
                    <a:lnTo>
                      <a:pt x="3740" y="19854"/>
                    </a:lnTo>
                    <a:lnTo>
                      <a:pt x="3896" y="19377"/>
                    </a:lnTo>
                    <a:lnTo>
                      <a:pt x="9117" y="19377"/>
                    </a:lnTo>
                    <a:lnTo>
                      <a:pt x="9117" y="16201"/>
                    </a:lnTo>
                    <a:lnTo>
                      <a:pt x="9528" y="16201"/>
                    </a:lnTo>
                    <a:lnTo>
                      <a:pt x="9662" y="15566"/>
                    </a:lnTo>
                    <a:lnTo>
                      <a:pt x="9974" y="15407"/>
                    </a:lnTo>
                    <a:lnTo>
                      <a:pt x="12078" y="15407"/>
                    </a:lnTo>
                    <a:lnTo>
                      <a:pt x="12078" y="15088"/>
                    </a:lnTo>
                    <a:lnTo>
                      <a:pt x="16442" y="15088"/>
                    </a:lnTo>
                    <a:lnTo>
                      <a:pt x="16597" y="14769"/>
                    </a:lnTo>
                    <a:lnTo>
                      <a:pt x="16597" y="14453"/>
                    </a:lnTo>
                    <a:lnTo>
                      <a:pt x="17611" y="14453"/>
                    </a:lnTo>
                    <a:lnTo>
                      <a:pt x="17611" y="14136"/>
                    </a:lnTo>
                    <a:lnTo>
                      <a:pt x="17532" y="13976"/>
                    </a:lnTo>
                    <a:lnTo>
                      <a:pt x="17611" y="13817"/>
                    </a:lnTo>
                    <a:lnTo>
                      <a:pt x="17767" y="13817"/>
                    </a:lnTo>
                    <a:lnTo>
                      <a:pt x="17922" y="13341"/>
                    </a:lnTo>
                    <a:lnTo>
                      <a:pt x="21600" y="13341"/>
                    </a:lnTo>
                    <a:lnTo>
                      <a:pt x="21518" y="12942"/>
                    </a:lnTo>
                    <a:lnTo>
                      <a:pt x="21512" y="12389"/>
                    </a:lnTo>
                    <a:lnTo>
                      <a:pt x="21507" y="11435"/>
                    </a:lnTo>
                    <a:lnTo>
                      <a:pt x="21273" y="11435"/>
                    </a:lnTo>
                    <a:lnTo>
                      <a:pt x="21039" y="10960"/>
                    </a:lnTo>
                    <a:lnTo>
                      <a:pt x="21039" y="9213"/>
                    </a:lnTo>
                    <a:lnTo>
                      <a:pt x="20728" y="8894"/>
                    </a:lnTo>
                    <a:lnTo>
                      <a:pt x="20728" y="8576"/>
                    </a:lnTo>
                    <a:lnTo>
                      <a:pt x="20649" y="8576"/>
                    </a:lnTo>
                    <a:lnTo>
                      <a:pt x="20649" y="7623"/>
                    </a:lnTo>
                    <a:lnTo>
                      <a:pt x="20494" y="7307"/>
                    </a:lnTo>
                    <a:lnTo>
                      <a:pt x="20338" y="7307"/>
                    </a:lnTo>
                    <a:lnTo>
                      <a:pt x="20103" y="7148"/>
                    </a:lnTo>
                    <a:lnTo>
                      <a:pt x="20103" y="6829"/>
                    </a:lnTo>
                    <a:lnTo>
                      <a:pt x="20182" y="6353"/>
                    </a:lnTo>
                    <a:lnTo>
                      <a:pt x="20103" y="6036"/>
                    </a:lnTo>
                    <a:lnTo>
                      <a:pt x="19636" y="6036"/>
                    </a:lnTo>
                    <a:lnTo>
                      <a:pt x="19536" y="5068"/>
                    </a:lnTo>
                    <a:lnTo>
                      <a:pt x="19354" y="4725"/>
                    </a:lnTo>
                    <a:lnTo>
                      <a:pt x="19100" y="4561"/>
                    </a:lnTo>
                    <a:lnTo>
                      <a:pt x="18779" y="4130"/>
                    </a:lnTo>
                    <a:lnTo>
                      <a:pt x="18779" y="3336"/>
                    </a:lnTo>
                    <a:lnTo>
                      <a:pt x="18312" y="3336"/>
                    </a:lnTo>
                    <a:lnTo>
                      <a:pt x="17922" y="2541"/>
                    </a:lnTo>
                    <a:lnTo>
                      <a:pt x="17611" y="2382"/>
                    </a:lnTo>
                    <a:lnTo>
                      <a:pt x="17143" y="2223"/>
                    </a:lnTo>
                    <a:lnTo>
                      <a:pt x="16909" y="1747"/>
                    </a:lnTo>
                    <a:lnTo>
                      <a:pt x="16832" y="1430"/>
                    </a:lnTo>
                    <a:lnTo>
                      <a:pt x="16364" y="1430"/>
                    </a:lnTo>
                    <a:lnTo>
                      <a:pt x="16208" y="1113"/>
                    </a:lnTo>
                    <a:lnTo>
                      <a:pt x="16130" y="795"/>
                    </a:lnTo>
                    <a:lnTo>
                      <a:pt x="15039" y="795"/>
                    </a:lnTo>
                    <a:lnTo>
                      <a:pt x="14337" y="160"/>
                    </a:lnTo>
                    <a:lnTo>
                      <a:pt x="13948" y="0"/>
                    </a:lnTo>
                    <a:close/>
                  </a:path>
                </a:pathLst>
              </a:custGeom>
              <a:solidFill>
                <a:srgbClr val="91BC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2" name="Shape"/>
              <p:cNvSpPr/>
              <p:nvPr/>
            </p:nvSpPr>
            <p:spPr>
              <a:xfrm>
                <a:off x="307647" y="112852"/>
                <a:ext cx="40848" cy="22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71" y="0"/>
                    </a:moveTo>
                    <a:lnTo>
                      <a:pt x="1982" y="0"/>
                    </a:lnTo>
                    <a:lnTo>
                      <a:pt x="1317" y="2387"/>
                    </a:lnTo>
                    <a:lnTo>
                      <a:pt x="0" y="3586"/>
                    </a:lnTo>
                    <a:lnTo>
                      <a:pt x="0" y="5996"/>
                    </a:lnTo>
                    <a:lnTo>
                      <a:pt x="1982" y="8395"/>
                    </a:lnTo>
                    <a:lnTo>
                      <a:pt x="3291" y="8395"/>
                    </a:lnTo>
                    <a:lnTo>
                      <a:pt x="4608" y="13193"/>
                    </a:lnTo>
                    <a:lnTo>
                      <a:pt x="5930" y="14404"/>
                    </a:lnTo>
                    <a:lnTo>
                      <a:pt x="10538" y="14404"/>
                    </a:lnTo>
                    <a:lnTo>
                      <a:pt x="10538" y="17989"/>
                    </a:lnTo>
                    <a:lnTo>
                      <a:pt x="16468" y="17989"/>
                    </a:lnTo>
                    <a:lnTo>
                      <a:pt x="17791" y="20400"/>
                    </a:lnTo>
                    <a:lnTo>
                      <a:pt x="19101" y="21600"/>
                    </a:lnTo>
                    <a:lnTo>
                      <a:pt x="21553" y="10793"/>
                    </a:lnTo>
                    <a:lnTo>
                      <a:pt x="21600" y="10587"/>
                    </a:lnTo>
                    <a:lnTo>
                      <a:pt x="20828" y="2844"/>
                    </a:lnTo>
                    <a:lnTo>
                      <a:pt x="20171" y="0"/>
                    </a:lnTo>
                    <a:close/>
                  </a:path>
                </a:pathLst>
              </a:custGeom>
              <a:solidFill>
                <a:srgbClr val="91BC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3" name="Shape"/>
              <p:cNvSpPr/>
              <p:nvPr/>
            </p:nvSpPr>
            <p:spPr>
              <a:xfrm>
                <a:off x="296433" y="106496"/>
                <a:ext cx="4935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68" y="0"/>
                    </a:moveTo>
                    <a:lnTo>
                      <a:pt x="0" y="0"/>
                    </a:lnTo>
                    <a:lnTo>
                      <a:pt x="1095" y="21600"/>
                    </a:lnTo>
                    <a:lnTo>
                      <a:pt x="4358" y="21600"/>
                    </a:lnTo>
                    <a:lnTo>
                      <a:pt x="5453" y="10852"/>
                    </a:lnTo>
                    <a:lnTo>
                      <a:pt x="21600" y="10852"/>
                    </a:lnTo>
                    <a:lnTo>
                      <a:pt x="21368" y="0"/>
                    </a:lnTo>
                    <a:close/>
                  </a:path>
                </a:pathLst>
              </a:custGeom>
              <a:solidFill>
                <a:srgbClr val="91BC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4" name="Triangle"/>
              <p:cNvSpPr/>
              <p:nvPr/>
            </p:nvSpPr>
            <p:spPr>
              <a:xfrm>
                <a:off x="210614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18081" y="14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BC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88" name="object 930"/>
            <p:cNvGrpSpPr/>
            <p:nvPr/>
          </p:nvGrpSpPr>
          <p:grpSpPr>
            <a:xfrm>
              <a:off x="1495147" y="586920"/>
              <a:ext cx="15816" cy="15202"/>
              <a:chOff x="0" y="0"/>
              <a:chExt cx="15815" cy="15201"/>
            </a:xfrm>
          </p:grpSpPr>
          <p:sp>
            <p:nvSpPr>
              <p:cNvPr id="2086" name="Triangle"/>
              <p:cNvSpPr/>
              <p:nvPr/>
            </p:nvSpPr>
            <p:spPr>
              <a:xfrm>
                <a:off x="0" y="2495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8076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48D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7" name="Triangle"/>
              <p:cNvSpPr/>
              <p:nvPr/>
            </p:nvSpPr>
            <p:spPr>
              <a:xfrm>
                <a:off x="3111" y="-1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48D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89" name="object 931"/>
            <p:cNvSpPr/>
            <p:nvPr/>
          </p:nvSpPr>
          <p:spPr>
            <a:xfrm>
              <a:off x="1589806" y="55527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52" y="0"/>
                  </a:moveTo>
                  <a:lnTo>
                    <a:pt x="7173" y="8117"/>
                  </a:lnTo>
                  <a:lnTo>
                    <a:pt x="0" y="13483"/>
                  </a:lnTo>
                  <a:lnTo>
                    <a:pt x="0" y="21600"/>
                  </a:lnTo>
                  <a:lnTo>
                    <a:pt x="14352" y="21600"/>
                  </a:lnTo>
                  <a:lnTo>
                    <a:pt x="14352" y="13483"/>
                  </a:lnTo>
                  <a:lnTo>
                    <a:pt x="21600" y="5419"/>
                  </a:lnTo>
                  <a:lnTo>
                    <a:pt x="14352" y="0"/>
                  </a:lnTo>
                  <a:close/>
                </a:path>
              </a:pathLst>
            </a:custGeom>
            <a:solidFill>
              <a:srgbClr val="7EA6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0" name="object 932"/>
            <p:cNvSpPr/>
            <p:nvPr/>
          </p:nvSpPr>
          <p:spPr>
            <a:xfrm>
              <a:off x="1506348" y="58642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10800"/>
                  </a:lnTo>
                  <a:lnTo>
                    <a:pt x="15869" y="3523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9ABC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1" name="object 933"/>
            <p:cNvSpPr/>
            <p:nvPr/>
          </p:nvSpPr>
          <p:spPr>
            <a:xfrm>
              <a:off x="1624065" y="56835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146" y="21600"/>
                  </a:lnTo>
                  <a:lnTo>
                    <a:pt x="21600" y="21600"/>
                  </a:lnTo>
                  <a:lnTo>
                    <a:pt x="16146" y="12357"/>
                  </a:lnTo>
                  <a:lnTo>
                    <a:pt x="16146" y="6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AB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2" name="object 934"/>
            <p:cNvSpPr/>
            <p:nvPr/>
          </p:nvSpPr>
          <p:spPr>
            <a:xfrm>
              <a:off x="1525043" y="57645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16" y="0"/>
                  </a:moveTo>
                  <a:lnTo>
                    <a:pt x="0" y="0"/>
                  </a:lnTo>
                  <a:lnTo>
                    <a:pt x="0" y="10852"/>
                  </a:lnTo>
                  <a:lnTo>
                    <a:pt x="8594" y="21600"/>
                  </a:lnTo>
                  <a:lnTo>
                    <a:pt x="21600" y="21600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87AC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3" name="object 935"/>
            <p:cNvSpPr/>
            <p:nvPr/>
          </p:nvSpPr>
          <p:spPr>
            <a:xfrm>
              <a:off x="1615963" y="56835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310" y="0"/>
                  </a:lnTo>
                  <a:lnTo>
                    <a:pt x="9288" y="8681"/>
                  </a:lnTo>
                  <a:lnTo>
                    <a:pt x="0" y="21600"/>
                  </a:lnTo>
                  <a:lnTo>
                    <a:pt x="6171" y="21600"/>
                  </a:lnTo>
                  <a:lnTo>
                    <a:pt x="12310" y="13002"/>
                  </a:lnTo>
                  <a:lnTo>
                    <a:pt x="12310" y="8681"/>
                  </a:lnTo>
                  <a:lnTo>
                    <a:pt x="21600" y="436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8AE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4" name="object 936"/>
            <p:cNvSpPr/>
            <p:nvPr/>
          </p:nvSpPr>
          <p:spPr>
            <a:xfrm>
              <a:off x="1716228" y="571482"/>
              <a:ext cx="12703" cy="12703"/>
            </a:xfrm>
            <a:prstGeom prst="rect">
              <a:avLst/>
            </a:prstGeom>
            <a:solidFill>
              <a:srgbClr val="88AB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97" name="object 937"/>
            <p:cNvGrpSpPr/>
            <p:nvPr/>
          </p:nvGrpSpPr>
          <p:grpSpPr>
            <a:xfrm>
              <a:off x="1490155" y="575837"/>
              <a:ext cx="15202" cy="15195"/>
              <a:chOff x="-1" y="-1"/>
              <a:chExt cx="15201" cy="15194"/>
            </a:xfrm>
          </p:grpSpPr>
          <p:sp>
            <p:nvSpPr>
              <p:cNvPr id="2095" name="Shape"/>
              <p:cNvSpPr/>
              <p:nvPr/>
            </p:nvSpPr>
            <p:spPr>
              <a:xfrm>
                <a:off x="2495" y="2489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37" y="0"/>
                    </a:moveTo>
                    <a:lnTo>
                      <a:pt x="4605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5437" y="0"/>
                    </a:lnTo>
                    <a:close/>
                  </a:path>
                </a:pathLst>
              </a:custGeom>
              <a:solidFill>
                <a:srgbClr val="739F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6" name="Triangle"/>
              <p:cNvSpPr/>
              <p:nvPr/>
            </p:nvSpPr>
            <p:spPr>
              <a:xfrm>
                <a:off x="-2" y="-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068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39F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98" name="object 938"/>
            <p:cNvSpPr/>
            <p:nvPr/>
          </p:nvSpPr>
          <p:spPr>
            <a:xfrm>
              <a:off x="1543090" y="58205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2" y="0"/>
                  </a:moveTo>
                  <a:lnTo>
                    <a:pt x="0" y="868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8681"/>
                  </a:lnTo>
                  <a:lnTo>
                    <a:pt x="10852" y="4318"/>
                  </a:lnTo>
                  <a:lnTo>
                    <a:pt x="10852" y="0"/>
                  </a:lnTo>
                  <a:close/>
                </a:path>
              </a:pathLst>
            </a:custGeom>
            <a:solidFill>
              <a:srgbClr val="5235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9" name="object 939"/>
            <p:cNvSpPr/>
            <p:nvPr/>
          </p:nvSpPr>
          <p:spPr>
            <a:xfrm>
              <a:off x="1580459" y="60759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9" y="0"/>
                  </a:moveTo>
                  <a:lnTo>
                    <a:pt x="5419" y="0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786" y="21600"/>
                  </a:lnTo>
                  <a:lnTo>
                    <a:pt x="18902" y="10800"/>
                  </a:lnTo>
                  <a:lnTo>
                    <a:pt x="21600" y="16198"/>
                  </a:lnTo>
                  <a:lnTo>
                    <a:pt x="21600" y="8982"/>
                  </a:lnTo>
                  <a:lnTo>
                    <a:pt x="18902" y="358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rgbClr val="7A9F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0" name="object 940"/>
            <p:cNvSpPr/>
            <p:nvPr/>
          </p:nvSpPr>
          <p:spPr>
            <a:xfrm>
              <a:off x="1501993" y="58642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98" y="3599"/>
                  </a:lnTo>
                  <a:lnTo>
                    <a:pt x="0" y="359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B8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1" name="object 941"/>
            <p:cNvSpPr/>
            <p:nvPr/>
          </p:nvSpPr>
          <p:spPr>
            <a:xfrm>
              <a:off x="1542474" y="57148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7" y="0"/>
                  </a:moveTo>
                  <a:lnTo>
                    <a:pt x="9275" y="0"/>
                  </a:lnTo>
                  <a:lnTo>
                    <a:pt x="9275" y="8117"/>
                  </a:lnTo>
                  <a:lnTo>
                    <a:pt x="3080" y="8117"/>
                  </a:lnTo>
                  <a:lnTo>
                    <a:pt x="0" y="1348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5393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8AB3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2" name="object 942"/>
            <p:cNvSpPr/>
            <p:nvPr/>
          </p:nvSpPr>
          <p:spPr>
            <a:xfrm>
              <a:off x="1618452" y="57085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2" y="0"/>
                  </a:moveTo>
                  <a:lnTo>
                    <a:pt x="6139" y="0"/>
                  </a:lnTo>
                  <a:lnTo>
                    <a:pt x="6139" y="6171"/>
                  </a:lnTo>
                  <a:lnTo>
                    <a:pt x="0" y="12310"/>
                  </a:lnTo>
                  <a:lnTo>
                    <a:pt x="6139" y="12310"/>
                  </a:lnTo>
                  <a:lnTo>
                    <a:pt x="15429" y="21600"/>
                  </a:lnTo>
                  <a:lnTo>
                    <a:pt x="21600" y="15429"/>
                  </a:lnTo>
                  <a:lnTo>
                    <a:pt x="12342" y="0"/>
                  </a:lnTo>
                  <a:close/>
                </a:path>
              </a:pathLst>
            </a:custGeom>
            <a:solidFill>
              <a:srgbClr val="99B8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3" name="object 943"/>
            <p:cNvSpPr/>
            <p:nvPr/>
          </p:nvSpPr>
          <p:spPr>
            <a:xfrm>
              <a:off x="1546836" y="57272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2959"/>
                  </a:lnTo>
                  <a:lnTo>
                    <a:pt x="10800" y="17301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433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4" name="object 944"/>
            <p:cNvSpPr/>
            <p:nvPr/>
          </p:nvSpPr>
          <p:spPr>
            <a:xfrm>
              <a:off x="1494518" y="57022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4" y="0"/>
                  </a:moveTo>
                  <a:lnTo>
                    <a:pt x="5419" y="0"/>
                  </a:lnTo>
                  <a:lnTo>
                    <a:pt x="0" y="8117"/>
                  </a:lnTo>
                  <a:lnTo>
                    <a:pt x="0" y="13483"/>
                  </a:lnTo>
                  <a:lnTo>
                    <a:pt x="5419" y="21600"/>
                  </a:lnTo>
                  <a:lnTo>
                    <a:pt x="16207" y="21600"/>
                  </a:lnTo>
                  <a:lnTo>
                    <a:pt x="16207" y="16207"/>
                  </a:lnTo>
                  <a:lnTo>
                    <a:pt x="21600" y="13483"/>
                  </a:lnTo>
                  <a:lnTo>
                    <a:pt x="21600" y="8117"/>
                  </a:lnTo>
                  <a:lnTo>
                    <a:pt x="13483" y="5419"/>
                  </a:lnTo>
                  <a:lnTo>
                    <a:pt x="10814" y="5419"/>
                  </a:lnTo>
                  <a:lnTo>
                    <a:pt x="10814" y="0"/>
                  </a:lnTo>
                  <a:close/>
                </a:path>
              </a:pathLst>
            </a:custGeom>
            <a:solidFill>
              <a:srgbClr val="74A7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5" name="object 945"/>
            <p:cNvSpPr/>
            <p:nvPr/>
          </p:nvSpPr>
          <p:spPr>
            <a:xfrm>
              <a:off x="1629036" y="576594"/>
              <a:ext cx="12703" cy="1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95" y="0"/>
                  </a:moveTo>
                  <a:lnTo>
                    <a:pt x="6495" y="3907"/>
                  </a:lnTo>
                  <a:lnTo>
                    <a:pt x="4315" y="3907"/>
                  </a:lnTo>
                  <a:lnTo>
                    <a:pt x="0" y="7834"/>
                  </a:lnTo>
                  <a:lnTo>
                    <a:pt x="8654" y="7834"/>
                  </a:lnTo>
                  <a:lnTo>
                    <a:pt x="8654" y="13725"/>
                  </a:lnTo>
                  <a:lnTo>
                    <a:pt x="4315" y="17673"/>
                  </a:lnTo>
                  <a:lnTo>
                    <a:pt x="2157" y="21600"/>
                  </a:lnTo>
                  <a:lnTo>
                    <a:pt x="10810" y="21600"/>
                  </a:lnTo>
                  <a:lnTo>
                    <a:pt x="17285" y="15690"/>
                  </a:lnTo>
                  <a:lnTo>
                    <a:pt x="21600" y="9817"/>
                  </a:lnTo>
                  <a:lnTo>
                    <a:pt x="15105" y="9817"/>
                  </a:lnTo>
                  <a:lnTo>
                    <a:pt x="10810" y="3907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7F95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6" name="object 946"/>
            <p:cNvSpPr/>
            <p:nvPr/>
          </p:nvSpPr>
          <p:spPr>
            <a:xfrm>
              <a:off x="1693178" y="560389"/>
              <a:ext cx="12703" cy="2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81" y="0"/>
                  </a:moveTo>
                  <a:lnTo>
                    <a:pt x="0" y="5681"/>
                  </a:lnTo>
                  <a:lnTo>
                    <a:pt x="8681" y="10226"/>
                  </a:lnTo>
                  <a:lnTo>
                    <a:pt x="8681" y="21600"/>
                  </a:lnTo>
                  <a:lnTo>
                    <a:pt x="21600" y="21600"/>
                  </a:lnTo>
                  <a:lnTo>
                    <a:pt x="21600" y="11373"/>
                  </a:lnTo>
                  <a:lnTo>
                    <a:pt x="13002" y="7964"/>
                  </a:lnTo>
                  <a:lnTo>
                    <a:pt x="8681" y="5681"/>
                  </a:lnTo>
                  <a:lnTo>
                    <a:pt x="8681" y="0"/>
                  </a:lnTo>
                  <a:close/>
                </a:path>
              </a:pathLst>
            </a:custGeom>
            <a:solidFill>
              <a:srgbClr val="4043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7" name="object 947"/>
            <p:cNvSpPr/>
            <p:nvPr/>
          </p:nvSpPr>
          <p:spPr>
            <a:xfrm>
              <a:off x="1697546" y="55963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lnTo>
                    <a:pt x="0" y="0"/>
                  </a:lnTo>
                  <a:lnTo>
                    <a:pt x="0" y="14424"/>
                  </a:lnTo>
                  <a:lnTo>
                    <a:pt x="8073" y="21600"/>
                  </a:lnTo>
                  <a:lnTo>
                    <a:pt x="13499" y="21600"/>
                  </a:lnTo>
                  <a:lnTo>
                    <a:pt x="16200" y="16823"/>
                  </a:lnTo>
                  <a:lnTo>
                    <a:pt x="21600" y="12000"/>
                  </a:lnTo>
                  <a:lnTo>
                    <a:pt x="21600" y="4775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8CB4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8" name="object 948"/>
            <p:cNvSpPr/>
            <p:nvPr/>
          </p:nvSpPr>
          <p:spPr>
            <a:xfrm>
              <a:off x="1840905" y="618802"/>
              <a:ext cx="1744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66" y="0"/>
                  </a:moveTo>
                  <a:lnTo>
                    <a:pt x="6166" y="7222"/>
                  </a:lnTo>
                  <a:lnTo>
                    <a:pt x="0" y="7222"/>
                  </a:lnTo>
                  <a:lnTo>
                    <a:pt x="0" y="14413"/>
                  </a:lnTo>
                  <a:lnTo>
                    <a:pt x="18516" y="14413"/>
                  </a:lnTo>
                  <a:lnTo>
                    <a:pt x="21600" y="21600"/>
                  </a:lnTo>
                  <a:lnTo>
                    <a:pt x="21600" y="14413"/>
                  </a:lnTo>
                  <a:lnTo>
                    <a:pt x="9266" y="0"/>
                  </a:lnTo>
                  <a:close/>
                </a:path>
              </a:pathLst>
            </a:custGeom>
            <a:solidFill>
              <a:srgbClr val="7D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9" name="object 949"/>
            <p:cNvSpPr/>
            <p:nvPr/>
          </p:nvSpPr>
          <p:spPr>
            <a:xfrm>
              <a:off x="1568133" y="603238"/>
              <a:ext cx="1619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99" y="0"/>
                  </a:moveTo>
                  <a:lnTo>
                    <a:pt x="11079" y="0"/>
                  </a:lnTo>
                  <a:lnTo>
                    <a:pt x="9402" y="2374"/>
                  </a:lnTo>
                  <a:lnTo>
                    <a:pt x="8300" y="7199"/>
                  </a:lnTo>
                  <a:lnTo>
                    <a:pt x="0" y="7199"/>
                  </a:lnTo>
                  <a:lnTo>
                    <a:pt x="8300" y="16775"/>
                  </a:lnTo>
                  <a:lnTo>
                    <a:pt x="16602" y="21600"/>
                  </a:lnTo>
                  <a:lnTo>
                    <a:pt x="21600" y="16775"/>
                  </a:lnTo>
                  <a:lnTo>
                    <a:pt x="18262" y="19199"/>
                  </a:lnTo>
                  <a:lnTo>
                    <a:pt x="13299" y="19199"/>
                  </a:lnTo>
                  <a:lnTo>
                    <a:pt x="13299" y="0"/>
                  </a:lnTo>
                  <a:close/>
                </a:path>
              </a:pathLst>
            </a:custGeom>
            <a:solidFill>
              <a:srgbClr val="76A3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0" name="object 950"/>
            <p:cNvSpPr/>
            <p:nvPr/>
          </p:nvSpPr>
          <p:spPr>
            <a:xfrm>
              <a:off x="1566768" y="60448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79" y="0"/>
                  </a:lnTo>
                  <a:lnTo>
                    <a:pt x="13483" y="4318"/>
                  </a:lnTo>
                  <a:lnTo>
                    <a:pt x="0" y="4318"/>
                  </a:lnTo>
                  <a:lnTo>
                    <a:pt x="13483" y="21600"/>
                  </a:lnTo>
                  <a:lnTo>
                    <a:pt x="17087" y="21600"/>
                  </a:lnTo>
                  <a:lnTo>
                    <a:pt x="19784" y="18688"/>
                  </a:lnTo>
                  <a:lnTo>
                    <a:pt x="21600" y="1295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B4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13" name="object 951"/>
            <p:cNvGrpSpPr/>
            <p:nvPr/>
          </p:nvGrpSpPr>
          <p:grpSpPr>
            <a:xfrm>
              <a:off x="1723079" y="585294"/>
              <a:ext cx="19557" cy="21176"/>
              <a:chOff x="0" y="0"/>
              <a:chExt cx="19556" cy="21175"/>
            </a:xfrm>
          </p:grpSpPr>
          <p:sp>
            <p:nvSpPr>
              <p:cNvPr id="2111" name="Shape"/>
              <p:cNvSpPr/>
              <p:nvPr/>
            </p:nvSpPr>
            <p:spPr>
              <a:xfrm>
                <a:off x="6851" y="-1"/>
                <a:ext cx="12706" cy="21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552"/>
                    </a:lnTo>
                    <a:lnTo>
                      <a:pt x="5401" y="6348"/>
                    </a:lnTo>
                    <a:lnTo>
                      <a:pt x="5401" y="15251"/>
                    </a:lnTo>
                    <a:lnTo>
                      <a:pt x="0" y="17803"/>
                    </a:lnTo>
                    <a:lnTo>
                      <a:pt x="10746" y="21600"/>
                    </a:lnTo>
                    <a:lnTo>
                      <a:pt x="10746" y="16521"/>
                    </a:lnTo>
                    <a:lnTo>
                      <a:pt x="21600" y="11442"/>
                    </a:lnTo>
                    <a:lnTo>
                      <a:pt x="21600" y="7632"/>
                    </a:lnTo>
                    <a:lnTo>
                      <a:pt x="16199" y="7632"/>
                    </a:lnTo>
                    <a:lnTo>
                      <a:pt x="16199" y="5092"/>
                    </a:lnTo>
                    <a:lnTo>
                      <a:pt x="5401" y="25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A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12" name="Shape"/>
              <p:cNvSpPr/>
              <p:nvPr/>
            </p:nvSpPr>
            <p:spPr>
              <a:xfrm>
                <a:off x="-1" y="4869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05" y="0"/>
                    </a:moveTo>
                    <a:lnTo>
                      <a:pt x="0" y="0"/>
                    </a:lnTo>
                    <a:lnTo>
                      <a:pt x="0" y="4315"/>
                    </a:lnTo>
                    <a:lnTo>
                      <a:pt x="9275" y="4315"/>
                    </a:lnTo>
                    <a:lnTo>
                      <a:pt x="21600" y="21600"/>
                    </a:lnTo>
                    <a:lnTo>
                      <a:pt x="18520" y="15105"/>
                    </a:lnTo>
                    <a:lnTo>
                      <a:pt x="12325" y="6472"/>
                    </a:lnTo>
                    <a:lnTo>
                      <a:pt x="15405" y="6472"/>
                    </a:lnTo>
                    <a:lnTo>
                      <a:pt x="15405" y="0"/>
                    </a:lnTo>
                    <a:close/>
                  </a:path>
                </a:pathLst>
              </a:custGeom>
              <a:solidFill>
                <a:srgbClr val="7EA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16" name="object 952"/>
            <p:cNvGrpSpPr/>
            <p:nvPr/>
          </p:nvGrpSpPr>
          <p:grpSpPr>
            <a:xfrm>
              <a:off x="1819733" y="547180"/>
              <a:ext cx="17558" cy="15207"/>
              <a:chOff x="-1" y="0"/>
              <a:chExt cx="17557" cy="15206"/>
            </a:xfrm>
          </p:grpSpPr>
          <p:sp>
            <p:nvSpPr>
              <p:cNvPr id="2114" name="Shape"/>
              <p:cNvSpPr/>
              <p:nvPr/>
            </p:nvSpPr>
            <p:spPr>
              <a:xfrm>
                <a:off x="-2" y="2501"/>
                <a:ext cx="17019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44" y="0"/>
                    </a:moveTo>
                    <a:lnTo>
                      <a:pt x="0" y="21600"/>
                    </a:lnTo>
                    <a:lnTo>
                      <a:pt x="20541" y="21600"/>
                    </a:lnTo>
                    <a:lnTo>
                      <a:pt x="21600" y="7127"/>
                    </a:lnTo>
                    <a:lnTo>
                      <a:pt x="6320" y="7127"/>
                    </a:lnTo>
                    <a:lnTo>
                      <a:pt x="3144" y="0"/>
                    </a:lnTo>
                    <a:close/>
                  </a:path>
                </a:pathLst>
              </a:custGeom>
              <a:solidFill>
                <a:srgbClr val="7EB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15" name="Shape"/>
              <p:cNvSpPr/>
              <p:nvPr/>
            </p:nvSpPr>
            <p:spPr>
              <a:xfrm>
                <a:off x="4851" y="-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39" y="0"/>
                    </a:moveTo>
                    <a:lnTo>
                      <a:pt x="4342" y="0"/>
                    </a:lnTo>
                    <a:lnTo>
                      <a:pt x="0" y="21600"/>
                    </a:lnTo>
                    <a:lnTo>
                      <a:pt x="20887" y="21600"/>
                    </a:lnTo>
                    <a:lnTo>
                      <a:pt x="21600" y="14471"/>
                    </a:lnTo>
                    <a:lnTo>
                      <a:pt x="19439" y="0"/>
                    </a:lnTo>
                    <a:close/>
                  </a:path>
                </a:pathLst>
              </a:custGeom>
              <a:solidFill>
                <a:srgbClr val="7EB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17" name="object 953"/>
            <p:cNvSpPr/>
            <p:nvPr/>
          </p:nvSpPr>
          <p:spPr>
            <a:xfrm>
              <a:off x="1526909" y="585294"/>
              <a:ext cx="12703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1" y="0"/>
                  </a:moveTo>
                  <a:lnTo>
                    <a:pt x="5372" y="0"/>
                  </a:lnTo>
                  <a:lnTo>
                    <a:pt x="5372" y="3942"/>
                  </a:lnTo>
                  <a:lnTo>
                    <a:pt x="0" y="5905"/>
                  </a:lnTo>
                  <a:lnTo>
                    <a:pt x="0" y="9809"/>
                  </a:lnTo>
                  <a:lnTo>
                    <a:pt x="5372" y="17677"/>
                  </a:lnTo>
                  <a:lnTo>
                    <a:pt x="10800" y="21600"/>
                  </a:lnTo>
                  <a:lnTo>
                    <a:pt x="16200" y="17677"/>
                  </a:lnTo>
                  <a:lnTo>
                    <a:pt x="21600" y="9809"/>
                  </a:lnTo>
                  <a:lnTo>
                    <a:pt x="16200" y="9809"/>
                  </a:lnTo>
                  <a:lnTo>
                    <a:pt x="16200" y="1961"/>
                  </a:lnTo>
                  <a:lnTo>
                    <a:pt x="13501" y="0"/>
                  </a:lnTo>
                  <a:close/>
                </a:path>
              </a:pathLst>
            </a:custGeom>
            <a:solidFill>
              <a:srgbClr val="80A5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8" name="object 954"/>
            <p:cNvSpPr/>
            <p:nvPr/>
          </p:nvSpPr>
          <p:spPr>
            <a:xfrm>
              <a:off x="1525042" y="58330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96" y="0"/>
                  </a:moveTo>
                  <a:lnTo>
                    <a:pt x="8596" y="8664"/>
                  </a:lnTo>
                  <a:lnTo>
                    <a:pt x="0" y="1297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8596" y="0"/>
                  </a:lnTo>
                  <a:close/>
                </a:path>
              </a:pathLst>
            </a:custGeom>
            <a:solidFill>
              <a:srgbClr val="88AE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9" name="object 955"/>
            <p:cNvSpPr/>
            <p:nvPr/>
          </p:nvSpPr>
          <p:spPr>
            <a:xfrm>
              <a:off x="1524414" y="58890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5419" y="14413"/>
                  </a:lnTo>
                  <a:lnTo>
                    <a:pt x="10786" y="21600"/>
                  </a:lnTo>
                  <a:lnTo>
                    <a:pt x="16207" y="144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5C0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22" name="object 956"/>
            <p:cNvGrpSpPr/>
            <p:nvPr/>
          </p:nvGrpSpPr>
          <p:grpSpPr>
            <a:xfrm>
              <a:off x="1507600" y="586424"/>
              <a:ext cx="18185" cy="15201"/>
              <a:chOff x="0" y="0"/>
              <a:chExt cx="18184" cy="15200"/>
            </a:xfrm>
          </p:grpSpPr>
          <p:sp>
            <p:nvSpPr>
              <p:cNvPr id="2120" name="Shape"/>
              <p:cNvSpPr/>
              <p:nvPr/>
            </p:nvSpPr>
            <p:spPr>
              <a:xfrm>
                <a:off x="0" y="2495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94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72"/>
                    </a:lnTo>
                    <a:lnTo>
                      <a:pt x="4794" y="10772"/>
                    </a:lnTo>
                    <a:lnTo>
                      <a:pt x="4794" y="0"/>
                    </a:lnTo>
                    <a:close/>
                  </a:path>
                </a:pathLst>
              </a:custGeom>
              <a:solidFill>
                <a:srgbClr val="7A9F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21" name="Shape"/>
              <p:cNvSpPr/>
              <p:nvPr/>
            </p:nvSpPr>
            <p:spPr>
              <a:xfrm>
                <a:off x="3231" y="0"/>
                <a:ext cx="1495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9" y="0"/>
                    </a:lnTo>
                    <a:lnTo>
                      <a:pt x="3615" y="10800"/>
                    </a:lnTo>
                    <a:lnTo>
                      <a:pt x="0" y="21600"/>
                    </a:lnTo>
                    <a:lnTo>
                      <a:pt x="12608" y="21600"/>
                    </a:lnTo>
                    <a:lnTo>
                      <a:pt x="12608" y="16198"/>
                    </a:lnTo>
                    <a:lnTo>
                      <a:pt x="16204" y="5341"/>
                    </a:lnTo>
                    <a:lnTo>
                      <a:pt x="21600" y="534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A9F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23" name="object 957"/>
            <p:cNvSpPr/>
            <p:nvPr/>
          </p:nvSpPr>
          <p:spPr>
            <a:xfrm>
              <a:off x="1511331" y="592025"/>
              <a:ext cx="12703" cy="12703"/>
            </a:xfrm>
            <a:prstGeom prst="rect">
              <a:avLst/>
            </a:prstGeom>
            <a:solidFill>
              <a:srgbClr val="9ABC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4" name="object 958"/>
            <p:cNvSpPr/>
            <p:nvPr/>
          </p:nvSpPr>
          <p:spPr>
            <a:xfrm>
              <a:off x="1551928" y="571469"/>
              <a:ext cx="1495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13" y="0"/>
                  </a:moveTo>
                  <a:lnTo>
                    <a:pt x="5413" y="2179"/>
                  </a:lnTo>
                  <a:lnTo>
                    <a:pt x="0" y="2179"/>
                  </a:lnTo>
                  <a:lnTo>
                    <a:pt x="0" y="21600"/>
                  </a:lnTo>
                  <a:lnTo>
                    <a:pt x="16223" y="21600"/>
                  </a:lnTo>
                  <a:lnTo>
                    <a:pt x="21600" y="17285"/>
                  </a:lnTo>
                  <a:lnTo>
                    <a:pt x="9010" y="17285"/>
                  </a:lnTo>
                  <a:lnTo>
                    <a:pt x="9010" y="12969"/>
                  </a:lnTo>
                  <a:lnTo>
                    <a:pt x="12607" y="10788"/>
                  </a:lnTo>
                  <a:lnTo>
                    <a:pt x="14406" y="6495"/>
                  </a:lnTo>
                  <a:lnTo>
                    <a:pt x="14406" y="2179"/>
                  </a:lnTo>
                  <a:lnTo>
                    <a:pt x="10809" y="8674"/>
                  </a:lnTo>
                  <a:lnTo>
                    <a:pt x="10809" y="6495"/>
                  </a:lnTo>
                  <a:lnTo>
                    <a:pt x="7213" y="4336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rgbClr val="8EB1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5" name="object 959"/>
            <p:cNvSpPr/>
            <p:nvPr/>
          </p:nvSpPr>
          <p:spPr>
            <a:xfrm>
              <a:off x="1590429" y="565367"/>
              <a:ext cx="12703" cy="34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2" y="0"/>
                  </a:moveTo>
                  <a:lnTo>
                    <a:pt x="0" y="0"/>
                  </a:lnTo>
                  <a:lnTo>
                    <a:pt x="82" y="5651"/>
                  </a:lnTo>
                  <a:lnTo>
                    <a:pt x="671" y="11089"/>
                  </a:lnTo>
                  <a:lnTo>
                    <a:pt x="2272" y="16382"/>
                  </a:lnTo>
                  <a:lnTo>
                    <a:pt x="5384" y="21600"/>
                  </a:lnTo>
                  <a:lnTo>
                    <a:pt x="21600" y="21600"/>
                  </a:lnTo>
                  <a:lnTo>
                    <a:pt x="21600" y="13891"/>
                  </a:lnTo>
                  <a:lnTo>
                    <a:pt x="16212" y="13891"/>
                  </a:lnTo>
                  <a:lnTo>
                    <a:pt x="16212" y="11570"/>
                  </a:lnTo>
                  <a:lnTo>
                    <a:pt x="21600" y="10029"/>
                  </a:lnTo>
                  <a:lnTo>
                    <a:pt x="21600" y="6175"/>
                  </a:lnTo>
                  <a:lnTo>
                    <a:pt x="10772" y="3083"/>
                  </a:lnTo>
                  <a:lnTo>
                    <a:pt x="10772" y="0"/>
                  </a:lnTo>
                  <a:close/>
                </a:path>
              </a:pathLst>
            </a:custGeom>
            <a:solidFill>
              <a:srgbClr val="6545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6" name="object 960"/>
            <p:cNvSpPr/>
            <p:nvPr/>
          </p:nvSpPr>
          <p:spPr>
            <a:xfrm>
              <a:off x="1592295" y="58641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21" y="0"/>
                  </a:lnTo>
                  <a:lnTo>
                    <a:pt x="14421" y="2179"/>
                  </a:lnTo>
                  <a:lnTo>
                    <a:pt x="0" y="64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943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7" name="object 961"/>
            <p:cNvSpPr/>
            <p:nvPr/>
          </p:nvSpPr>
          <p:spPr>
            <a:xfrm>
              <a:off x="1620445" y="577813"/>
              <a:ext cx="16182" cy="1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8" y="0"/>
                  </a:moveTo>
                  <a:lnTo>
                    <a:pt x="0" y="0"/>
                  </a:lnTo>
                  <a:lnTo>
                    <a:pt x="0" y="7224"/>
                  </a:lnTo>
                  <a:lnTo>
                    <a:pt x="4984" y="12596"/>
                  </a:lnTo>
                  <a:lnTo>
                    <a:pt x="1678" y="16209"/>
                  </a:lnTo>
                  <a:lnTo>
                    <a:pt x="1678" y="21600"/>
                  </a:lnTo>
                  <a:lnTo>
                    <a:pt x="18294" y="21600"/>
                  </a:lnTo>
                  <a:lnTo>
                    <a:pt x="19955" y="16209"/>
                  </a:lnTo>
                  <a:lnTo>
                    <a:pt x="21600" y="12596"/>
                  </a:lnTo>
                  <a:lnTo>
                    <a:pt x="16632" y="12596"/>
                  </a:lnTo>
                  <a:lnTo>
                    <a:pt x="14954" y="9002"/>
                  </a:lnTo>
                  <a:lnTo>
                    <a:pt x="11631" y="9002"/>
                  </a:lnTo>
                  <a:lnTo>
                    <a:pt x="6646" y="3611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9A2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8" name="object 962"/>
            <p:cNvSpPr/>
            <p:nvPr/>
          </p:nvSpPr>
          <p:spPr>
            <a:xfrm>
              <a:off x="1772388" y="580315"/>
              <a:ext cx="28653" cy="42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671" y="0"/>
                  </a:lnTo>
                  <a:lnTo>
                    <a:pt x="18425" y="2651"/>
                  </a:lnTo>
                  <a:lnTo>
                    <a:pt x="13273" y="7385"/>
                  </a:lnTo>
                  <a:lnTo>
                    <a:pt x="7596" y="12237"/>
                  </a:lnTo>
                  <a:lnTo>
                    <a:pt x="3772" y="15246"/>
                  </a:lnTo>
                  <a:lnTo>
                    <a:pt x="948" y="15246"/>
                  </a:lnTo>
                  <a:lnTo>
                    <a:pt x="0" y="17150"/>
                  </a:lnTo>
                  <a:lnTo>
                    <a:pt x="948" y="19696"/>
                  </a:lnTo>
                  <a:lnTo>
                    <a:pt x="948" y="21600"/>
                  </a:lnTo>
                  <a:lnTo>
                    <a:pt x="2824" y="21600"/>
                  </a:lnTo>
                  <a:lnTo>
                    <a:pt x="4701" y="20324"/>
                  </a:lnTo>
                  <a:lnTo>
                    <a:pt x="4701" y="19061"/>
                  </a:lnTo>
                  <a:lnTo>
                    <a:pt x="5639" y="19061"/>
                  </a:lnTo>
                  <a:lnTo>
                    <a:pt x="21600" y="190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234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9" name="Shape"/>
            <p:cNvSpPr/>
            <p:nvPr/>
          </p:nvSpPr>
          <p:spPr>
            <a:xfrm>
              <a:off x="1733792" y="579071"/>
              <a:ext cx="16196" cy="1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81" y="0"/>
                  </a:moveTo>
                  <a:lnTo>
                    <a:pt x="4980" y="0"/>
                  </a:lnTo>
                  <a:lnTo>
                    <a:pt x="0" y="2876"/>
                  </a:lnTo>
                  <a:lnTo>
                    <a:pt x="0" y="8628"/>
                  </a:lnTo>
                  <a:lnTo>
                    <a:pt x="3303" y="11519"/>
                  </a:lnTo>
                  <a:lnTo>
                    <a:pt x="3303" y="14381"/>
                  </a:lnTo>
                  <a:lnTo>
                    <a:pt x="6641" y="14381"/>
                  </a:lnTo>
                  <a:lnTo>
                    <a:pt x="6641" y="21600"/>
                  </a:lnTo>
                  <a:lnTo>
                    <a:pt x="8301" y="18709"/>
                  </a:lnTo>
                  <a:lnTo>
                    <a:pt x="14942" y="12957"/>
                  </a:lnTo>
                  <a:lnTo>
                    <a:pt x="14942" y="11519"/>
                  </a:lnTo>
                  <a:lnTo>
                    <a:pt x="16603" y="7190"/>
                  </a:lnTo>
                  <a:lnTo>
                    <a:pt x="19390" y="7190"/>
                  </a:lnTo>
                  <a:lnTo>
                    <a:pt x="21600" y="4328"/>
                  </a:lnTo>
                  <a:lnTo>
                    <a:pt x="19939" y="1437"/>
                  </a:lnTo>
                  <a:lnTo>
                    <a:pt x="18280" y="1437"/>
                  </a:lnTo>
                  <a:lnTo>
                    <a:pt x="13281" y="0"/>
                  </a:lnTo>
                  <a:close/>
                </a:path>
              </a:pathLst>
            </a:custGeom>
            <a:solidFill>
              <a:srgbClr val="88AE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32" name="object 964"/>
            <p:cNvGrpSpPr/>
            <p:nvPr/>
          </p:nvGrpSpPr>
          <p:grpSpPr>
            <a:xfrm>
              <a:off x="1729932" y="578950"/>
              <a:ext cx="15195" cy="17683"/>
              <a:chOff x="0" y="0"/>
              <a:chExt cx="15194" cy="17682"/>
            </a:xfrm>
          </p:grpSpPr>
          <p:sp>
            <p:nvSpPr>
              <p:cNvPr id="2130" name="Triangle"/>
              <p:cNvSpPr/>
              <p:nvPr/>
            </p:nvSpPr>
            <p:spPr>
              <a:xfrm>
                <a:off x="2489" y="4978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84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1" name="Shape"/>
              <p:cNvSpPr/>
              <p:nvPr/>
            </p:nvSpPr>
            <p:spPr>
              <a:xfrm>
                <a:off x="0" y="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437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E84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35" name="object 965"/>
            <p:cNvGrpSpPr/>
            <p:nvPr/>
          </p:nvGrpSpPr>
          <p:grpSpPr>
            <a:xfrm>
              <a:off x="1583081" y="592774"/>
              <a:ext cx="16197" cy="35615"/>
              <a:chOff x="0" y="0"/>
              <a:chExt cx="16196" cy="35614"/>
            </a:xfrm>
          </p:grpSpPr>
          <p:sp>
            <p:nvSpPr>
              <p:cNvPr id="2133" name="Shape"/>
              <p:cNvSpPr/>
              <p:nvPr/>
            </p:nvSpPr>
            <p:spPr>
              <a:xfrm>
                <a:off x="-1" y="22910"/>
                <a:ext cx="1494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95" y="0"/>
                    </a:moveTo>
                    <a:lnTo>
                      <a:pt x="5380" y="0"/>
                    </a:lnTo>
                    <a:lnTo>
                      <a:pt x="0" y="4823"/>
                    </a:lnTo>
                    <a:lnTo>
                      <a:pt x="0" y="12024"/>
                    </a:lnTo>
                    <a:lnTo>
                      <a:pt x="3599" y="19224"/>
                    </a:lnTo>
                    <a:lnTo>
                      <a:pt x="7198" y="19224"/>
                    </a:lnTo>
                    <a:lnTo>
                      <a:pt x="12597" y="21600"/>
                    </a:lnTo>
                    <a:lnTo>
                      <a:pt x="12597" y="9600"/>
                    </a:lnTo>
                    <a:lnTo>
                      <a:pt x="17995" y="9600"/>
                    </a:lnTo>
                    <a:lnTo>
                      <a:pt x="21600" y="4823"/>
                    </a:lnTo>
                    <a:lnTo>
                      <a:pt x="17995" y="4823"/>
                    </a:lnTo>
                    <a:lnTo>
                      <a:pt x="17995" y="0"/>
                    </a:lnTo>
                    <a:close/>
                  </a:path>
                </a:pathLst>
              </a:custGeom>
              <a:solidFill>
                <a:srgbClr val="80AC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4" name="Shape"/>
              <p:cNvSpPr/>
              <p:nvPr/>
            </p:nvSpPr>
            <p:spPr>
              <a:xfrm>
                <a:off x="-1" y="-1"/>
                <a:ext cx="16198" cy="26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137"/>
                    </a:lnTo>
                    <a:lnTo>
                      <a:pt x="4964" y="7193"/>
                    </a:lnTo>
                    <a:lnTo>
                      <a:pt x="11622" y="11303"/>
                    </a:lnTo>
                    <a:lnTo>
                      <a:pt x="16603" y="13369"/>
                    </a:lnTo>
                    <a:lnTo>
                      <a:pt x="16603" y="21600"/>
                    </a:lnTo>
                    <a:lnTo>
                      <a:pt x="19929" y="21600"/>
                    </a:lnTo>
                    <a:lnTo>
                      <a:pt x="21600" y="20573"/>
                    </a:lnTo>
                    <a:lnTo>
                      <a:pt x="19939" y="17479"/>
                    </a:lnTo>
                    <a:lnTo>
                      <a:pt x="19939" y="11303"/>
                    </a:lnTo>
                    <a:lnTo>
                      <a:pt x="16603" y="11303"/>
                    </a:lnTo>
                    <a:lnTo>
                      <a:pt x="9961" y="7193"/>
                    </a:lnTo>
                    <a:lnTo>
                      <a:pt x="4964" y="30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AC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36" name="object 966"/>
            <p:cNvSpPr/>
            <p:nvPr/>
          </p:nvSpPr>
          <p:spPr>
            <a:xfrm>
              <a:off x="1577355" y="61320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55" y="0"/>
                  </a:lnTo>
                  <a:lnTo>
                    <a:pt x="0" y="8664"/>
                  </a:lnTo>
                  <a:lnTo>
                    <a:pt x="0" y="21600"/>
                  </a:lnTo>
                  <a:lnTo>
                    <a:pt x="9255" y="12932"/>
                  </a:lnTo>
                  <a:lnTo>
                    <a:pt x="21600" y="4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298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39" name="object 967"/>
            <p:cNvGrpSpPr/>
            <p:nvPr/>
          </p:nvGrpSpPr>
          <p:grpSpPr>
            <a:xfrm>
              <a:off x="1583079" y="561633"/>
              <a:ext cx="197154" cy="49828"/>
              <a:chOff x="-1" y="0"/>
              <a:chExt cx="197153" cy="49827"/>
            </a:xfrm>
          </p:grpSpPr>
          <p:sp>
            <p:nvSpPr>
              <p:cNvPr id="2137" name="Shape"/>
              <p:cNvSpPr/>
              <p:nvPr/>
            </p:nvSpPr>
            <p:spPr>
              <a:xfrm>
                <a:off x="-2" y="31140"/>
                <a:ext cx="13694" cy="16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64"/>
                    </a:moveTo>
                    <a:lnTo>
                      <a:pt x="19637" y="18264"/>
                    </a:lnTo>
                    <a:lnTo>
                      <a:pt x="11781" y="11622"/>
                    </a:lnTo>
                    <a:lnTo>
                      <a:pt x="5871" y="4981"/>
                    </a:lnTo>
                    <a:lnTo>
                      <a:pt x="0" y="0"/>
                    </a:lnTo>
                    <a:lnTo>
                      <a:pt x="5871" y="8301"/>
                    </a:lnTo>
                    <a:lnTo>
                      <a:pt x="21600" y="21600"/>
                    </a:lnTo>
                    <a:lnTo>
                      <a:pt x="21600" y="18264"/>
                    </a:lnTo>
                    <a:close/>
                  </a:path>
                </a:pathLst>
              </a:custGeom>
              <a:solidFill>
                <a:srgbClr val="4C49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38" name="Shape"/>
              <p:cNvSpPr/>
              <p:nvPr/>
            </p:nvSpPr>
            <p:spPr>
              <a:xfrm>
                <a:off x="184450" y="-1"/>
                <a:ext cx="12703" cy="49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27"/>
                    </a:moveTo>
                    <a:lnTo>
                      <a:pt x="18868" y="3826"/>
                    </a:lnTo>
                    <a:lnTo>
                      <a:pt x="10161" y="0"/>
                    </a:lnTo>
                    <a:lnTo>
                      <a:pt x="0" y="0"/>
                    </a:lnTo>
                    <a:lnTo>
                      <a:pt x="6740" y="1079"/>
                    </a:lnTo>
                    <a:lnTo>
                      <a:pt x="10093" y="3766"/>
                    </a:lnTo>
                    <a:lnTo>
                      <a:pt x="10574" y="6750"/>
                    </a:lnTo>
                    <a:lnTo>
                      <a:pt x="9124" y="9740"/>
                    </a:lnTo>
                    <a:lnTo>
                      <a:pt x="6740" y="12421"/>
                    </a:lnTo>
                    <a:lnTo>
                      <a:pt x="0" y="14040"/>
                    </a:lnTo>
                    <a:lnTo>
                      <a:pt x="3388" y="16738"/>
                    </a:lnTo>
                    <a:lnTo>
                      <a:pt x="10161" y="18362"/>
                    </a:lnTo>
                    <a:lnTo>
                      <a:pt x="6740" y="21600"/>
                    </a:lnTo>
                    <a:lnTo>
                      <a:pt x="20356" y="21600"/>
                    </a:lnTo>
                    <a:lnTo>
                      <a:pt x="20356" y="21060"/>
                    </a:lnTo>
                    <a:lnTo>
                      <a:pt x="21116" y="16331"/>
                    </a:lnTo>
                    <a:lnTo>
                      <a:pt x="21600" y="9927"/>
                    </a:lnTo>
                    <a:close/>
                  </a:path>
                </a:pathLst>
              </a:custGeom>
              <a:solidFill>
                <a:srgbClr val="4C49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40" name="Shape"/>
            <p:cNvSpPr/>
            <p:nvPr/>
          </p:nvSpPr>
          <p:spPr>
            <a:xfrm>
              <a:off x="1510831" y="594018"/>
              <a:ext cx="23677" cy="2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32" y="0"/>
                  </a:moveTo>
                  <a:lnTo>
                    <a:pt x="10232" y="6349"/>
                  </a:lnTo>
                  <a:lnTo>
                    <a:pt x="1135" y="6349"/>
                  </a:lnTo>
                  <a:lnTo>
                    <a:pt x="0" y="8901"/>
                  </a:lnTo>
                  <a:lnTo>
                    <a:pt x="2282" y="8901"/>
                  </a:lnTo>
                  <a:lnTo>
                    <a:pt x="2282" y="11429"/>
                  </a:lnTo>
                  <a:lnTo>
                    <a:pt x="4542" y="11429"/>
                  </a:lnTo>
                  <a:lnTo>
                    <a:pt x="4542" y="17791"/>
                  </a:lnTo>
                  <a:lnTo>
                    <a:pt x="6825" y="17791"/>
                  </a:lnTo>
                  <a:lnTo>
                    <a:pt x="10232" y="21600"/>
                  </a:lnTo>
                  <a:lnTo>
                    <a:pt x="12504" y="21600"/>
                  </a:lnTo>
                  <a:lnTo>
                    <a:pt x="14775" y="19048"/>
                  </a:lnTo>
                  <a:lnTo>
                    <a:pt x="17058" y="16521"/>
                  </a:lnTo>
                  <a:lnTo>
                    <a:pt x="19317" y="12699"/>
                  </a:lnTo>
                  <a:lnTo>
                    <a:pt x="21600" y="6349"/>
                  </a:lnTo>
                  <a:lnTo>
                    <a:pt x="21600" y="2540"/>
                  </a:lnTo>
                  <a:lnTo>
                    <a:pt x="13639" y="2540"/>
                  </a:lnTo>
                  <a:lnTo>
                    <a:pt x="10232" y="0"/>
                  </a:lnTo>
                  <a:close/>
                </a:path>
              </a:pathLst>
            </a:custGeom>
            <a:solidFill>
              <a:srgbClr val="7FA2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41" name="object 969"/>
            <p:cNvSpPr/>
            <p:nvPr/>
          </p:nvSpPr>
          <p:spPr>
            <a:xfrm>
              <a:off x="1510094" y="60012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281" y="5341"/>
                  </a:lnTo>
                  <a:lnTo>
                    <a:pt x="0" y="5341"/>
                  </a:lnTo>
                  <a:lnTo>
                    <a:pt x="0" y="21600"/>
                  </a:lnTo>
                  <a:lnTo>
                    <a:pt x="17281" y="21600"/>
                  </a:lnTo>
                  <a:lnTo>
                    <a:pt x="21600" y="1074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90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44" name="object 970"/>
            <p:cNvGrpSpPr/>
            <p:nvPr/>
          </p:nvGrpSpPr>
          <p:grpSpPr>
            <a:xfrm>
              <a:off x="1512576" y="604482"/>
              <a:ext cx="15822" cy="15195"/>
              <a:chOff x="0" y="-1"/>
              <a:chExt cx="15821" cy="15194"/>
            </a:xfrm>
          </p:grpSpPr>
          <p:sp>
            <p:nvSpPr>
              <p:cNvPr id="2142" name="Triangle"/>
              <p:cNvSpPr/>
              <p:nvPr/>
            </p:nvSpPr>
            <p:spPr>
              <a:xfrm>
                <a:off x="-1" y="2489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580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43" name="Square"/>
              <p:cNvSpPr/>
              <p:nvPr/>
            </p:nvSpPr>
            <p:spPr>
              <a:xfrm>
                <a:off x="3117" y="-2"/>
                <a:ext cx="12704" cy="12705"/>
              </a:xfrm>
              <a:prstGeom prst="rect">
                <a:avLst/>
              </a:prstGeom>
              <a:solidFill>
                <a:srgbClr val="6580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45" name="object 971"/>
            <p:cNvSpPr/>
            <p:nvPr/>
          </p:nvSpPr>
          <p:spPr>
            <a:xfrm>
              <a:off x="1508342" y="597625"/>
              <a:ext cx="1370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33" y="0"/>
                  </a:moveTo>
                  <a:lnTo>
                    <a:pt x="1961" y="0"/>
                  </a:lnTo>
                  <a:lnTo>
                    <a:pt x="0" y="10852"/>
                  </a:lnTo>
                  <a:lnTo>
                    <a:pt x="3923" y="10852"/>
                  </a:lnTo>
                  <a:lnTo>
                    <a:pt x="3923" y="21600"/>
                  </a:lnTo>
                  <a:lnTo>
                    <a:pt x="15714" y="21600"/>
                  </a:lnTo>
                  <a:lnTo>
                    <a:pt x="21600" y="5454"/>
                  </a:lnTo>
                  <a:lnTo>
                    <a:pt x="11770" y="5454"/>
                  </a:lnTo>
                  <a:lnTo>
                    <a:pt x="13733" y="0"/>
                  </a:lnTo>
                  <a:close/>
                </a:path>
              </a:pathLst>
            </a:custGeom>
            <a:solidFill>
              <a:srgbClr val="6D9A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46" name="object 972"/>
            <p:cNvSpPr/>
            <p:nvPr/>
          </p:nvSpPr>
          <p:spPr>
            <a:xfrm>
              <a:off x="1519435" y="6057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75" y="0"/>
                  </a:lnTo>
                  <a:lnTo>
                    <a:pt x="14375" y="6171"/>
                  </a:lnTo>
                  <a:lnTo>
                    <a:pt x="3592" y="6171"/>
                  </a:lnTo>
                  <a:lnTo>
                    <a:pt x="0" y="9255"/>
                  </a:lnTo>
                  <a:lnTo>
                    <a:pt x="0" y="21600"/>
                  </a:lnTo>
                  <a:lnTo>
                    <a:pt x="14375" y="92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C8B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47" name="object 973"/>
            <p:cNvSpPr/>
            <p:nvPr/>
          </p:nvSpPr>
          <p:spPr>
            <a:xfrm>
              <a:off x="1522541" y="59638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2" y="0"/>
                  </a:moveTo>
                  <a:lnTo>
                    <a:pt x="0" y="0"/>
                  </a:lnTo>
                  <a:lnTo>
                    <a:pt x="0" y="8631"/>
                  </a:lnTo>
                  <a:lnTo>
                    <a:pt x="8681" y="12969"/>
                  </a:lnTo>
                  <a:lnTo>
                    <a:pt x="0" y="21600"/>
                  </a:lnTo>
                  <a:lnTo>
                    <a:pt x="13002" y="21600"/>
                  </a:lnTo>
                  <a:lnTo>
                    <a:pt x="21600" y="10810"/>
                  </a:lnTo>
                  <a:lnTo>
                    <a:pt x="21600" y="4315"/>
                  </a:lnTo>
                  <a:lnTo>
                    <a:pt x="13002" y="0"/>
                  </a:lnTo>
                  <a:close/>
                </a:path>
              </a:pathLst>
            </a:custGeom>
            <a:solidFill>
              <a:srgbClr val="88AB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48" name="object 974"/>
            <p:cNvSpPr/>
            <p:nvPr/>
          </p:nvSpPr>
          <p:spPr>
            <a:xfrm>
              <a:off x="1517562" y="59203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5408"/>
                  </a:lnTo>
                  <a:lnTo>
                    <a:pt x="21600" y="15408"/>
                  </a:lnTo>
                  <a:lnTo>
                    <a:pt x="21600" y="21600"/>
                  </a:lnTo>
                  <a:lnTo>
                    <a:pt x="21600" y="6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F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49" name="object 975"/>
            <p:cNvSpPr/>
            <p:nvPr/>
          </p:nvSpPr>
          <p:spPr>
            <a:xfrm>
              <a:off x="1596772" y="560389"/>
              <a:ext cx="17453" cy="29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lnTo>
                    <a:pt x="9259" y="0"/>
                  </a:lnTo>
                  <a:lnTo>
                    <a:pt x="7718" y="1789"/>
                  </a:lnTo>
                  <a:lnTo>
                    <a:pt x="7718" y="2697"/>
                  </a:lnTo>
                  <a:lnTo>
                    <a:pt x="6162" y="4496"/>
                  </a:lnTo>
                  <a:lnTo>
                    <a:pt x="0" y="4496"/>
                  </a:lnTo>
                  <a:lnTo>
                    <a:pt x="0" y="8093"/>
                  </a:lnTo>
                  <a:lnTo>
                    <a:pt x="3096" y="15296"/>
                  </a:lnTo>
                  <a:lnTo>
                    <a:pt x="3096" y="19802"/>
                  </a:lnTo>
                  <a:lnTo>
                    <a:pt x="1556" y="21600"/>
                  </a:lnTo>
                  <a:lnTo>
                    <a:pt x="11319" y="21600"/>
                  </a:lnTo>
                  <a:lnTo>
                    <a:pt x="12859" y="20398"/>
                  </a:lnTo>
                  <a:lnTo>
                    <a:pt x="13897" y="17994"/>
                  </a:lnTo>
                  <a:lnTo>
                    <a:pt x="12341" y="17994"/>
                  </a:lnTo>
                  <a:lnTo>
                    <a:pt x="12341" y="16205"/>
                  </a:lnTo>
                  <a:lnTo>
                    <a:pt x="15422" y="16205"/>
                  </a:lnTo>
                  <a:lnTo>
                    <a:pt x="15422" y="14397"/>
                  </a:lnTo>
                  <a:lnTo>
                    <a:pt x="18503" y="14397"/>
                  </a:lnTo>
                  <a:lnTo>
                    <a:pt x="18503" y="12589"/>
                  </a:lnTo>
                  <a:lnTo>
                    <a:pt x="20060" y="12589"/>
                  </a:lnTo>
                  <a:lnTo>
                    <a:pt x="21600" y="9901"/>
                  </a:lnTo>
                  <a:lnTo>
                    <a:pt x="21600" y="6303"/>
                  </a:lnTo>
                  <a:lnTo>
                    <a:pt x="20060" y="6303"/>
                  </a:lnTo>
                  <a:lnTo>
                    <a:pt x="16963" y="5405"/>
                  </a:lnTo>
                  <a:lnTo>
                    <a:pt x="6162" y="5405"/>
                  </a:lnTo>
                  <a:lnTo>
                    <a:pt x="10799" y="2697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7594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0" name="object 976"/>
            <p:cNvSpPr/>
            <p:nvPr/>
          </p:nvSpPr>
          <p:spPr>
            <a:xfrm>
              <a:off x="1602888" y="572713"/>
              <a:ext cx="12703" cy="12703"/>
            </a:xfrm>
            <a:prstGeom prst="rect">
              <a:avLst/>
            </a:prstGeom>
            <a:solidFill>
              <a:srgbClr val="718A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1" name="object 977"/>
            <p:cNvSpPr/>
            <p:nvPr/>
          </p:nvSpPr>
          <p:spPr>
            <a:xfrm>
              <a:off x="1600392" y="56400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398" y="0"/>
                  </a:lnTo>
                  <a:lnTo>
                    <a:pt x="5398" y="3630"/>
                  </a:lnTo>
                  <a:lnTo>
                    <a:pt x="0" y="10780"/>
                  </a:lnTo>
                  <a:lnTo>
                    <a:pt x="5398" y="21600"/>
                  </a:lnTo>
                  <a:lnTo>
                    <a:pt x="16254" y="72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6B8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2" name="object 978"/>
            <p:cNvSpPr/>
            <p:nvPr/>
          </p:nvSpPr>
          <p:spPr>
            <a:xfrm>
              <a:off x="1597902" y="57832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27" y="0"/>
                  </a:moveTo>
                  <a:lnTo>
                    <a:pt x="2699" y="0"/>
                  </a:lnTo>
                  <a:lnTo>
                    <a:pt x="2699" y="12932"/>
                  </a:lnTo>
                  <a:lnTo>
                    <a:pt x="0" y="21600"/>
                  </a:lnTo>
                  <a:lnTo>
                    <a:pt x="17109" y="21600"/>
                  </a:lnTo>
                  <a:lnTo>
                    <a:pt x="19782" y="15794"/>
                  </a:lnTo>
                  <a:lnTo>
                    <a:pt x="21600" y="4355"/>
                  </a:lnTo>
                  <a:lnTo>
                    <a:pt x="18873" y="4355"/>
                  </a:lnTo>
                  <a:lnTo>
                    <a:pt x="18927" y="0"/>
                  </a:lnTo>
                  <a:close/>
                </a:path>
              </a:pathLst>
            </a:custGeom>
            <a:solidFill>
              <a:srgbClr val="6679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53" name="object 979"/>
            <p:cNvSpPr/>
            <p:nvPr/>
          </p:nvSpPr>
          <p:spPr>
            <a:xfrm>
              <a:off x="1592912" y="565367"/>
              <a:ext cx="12703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54" y="0"/>
                  </a:moveTo>
                  <a:lnTo>
                    <a:pt x="0" y="0"/>
                  </a:lnTo>
                  <a:lnTo>
                    <a:pt x="0" y="7194"/>
                  </a:lnTo>
                  <a:lnTo>
                    <a:pt x="10852" y="21600"/>
                  </a:lnTo>
                  <a:lnTo>
                    <a:pt x="21600" y="16223"/>
                  </a:lnTo>
                  <a:lnTo>
                    <a:pt x="16254" y="7194"/>
                  </a:lnTo>
                  <a:lnTo>
                    <a:pt x="16254" y="0"/>
                  </a:lnTo>
                  <a:close/>
                </a:path>
              </a:pathLst>
            </a:custGeom>
            <a:solidFill>
              <a:srgbClr val="89A6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56" name="object 980"/>
            <p:cNvGrpSpPr/>
            <p:nvPr/>
          </p:nvGrpSpPr>
          <p:grpSpPr>
            <a:xfrm>
              <a:off x="1599274" y="570853"/>
              <a:ext cx="25031" cy="40607"/>
              <a:chOff x="0" y="0"/>
              <a:chExt cx="25029" cy="40606"/>
            </a:xfrm>
          </p:grpSpPr>
          <p:sp>
            <p:nvSpPr>
              <p:cNvPr id="2154" name="Shape"/>
              <p:cNvSpPr/>
              <p:nvPr/>
            </p:nvSpPr>
            <p:spPr>
              <a:xfrm>
                <a:off x="0" y="6959"/>
                <a:ext cx="21175" cy="33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78" y="0"/>
                    </a:moveTo>
                    <a:lnTo>
                      <a:pt x="16508" y="0"/>
                    </a:lnTo>
                    <a:lnTo>
                      <a:pt x="15251" y="2405"/>
                    </a:lnTo>
                    <a:lnTo>
                      <a:pt x="10158" y="2405"/>
                    </a:lnTo>
                    <a:lnTo>
                      <a:pt x="10158" y="4003"/>
                    </a:lnTo>
                    <a:lnTo>
                      <a:pt x="8876" y="5072"/>
                    </a:lnTo>
                    <a:lnTo>
                      <a:pt x="6349" y="5602"/>
                    </a:lnTo>
                    <a:lnTo>
                      <a:pt x="2526" y="5602"/>
                    </a:lnTo>
                    <a:lnTo>
                      <a:pt x="0" y="7208"/>
                    </a:lnTo>
                    <a:lnTo>
                      <a:pt x="0" y="15199"/>
                    </a:lnTo>
                    <a:lnTo>
                      <a:pt x="1269" y="17596"/>
                    </a:lnTo>
                    <a:lnTo>
                      <a:pt x="1269" y="21600"/>
                    </a:lnTo>
                    <a:lnTo>
                      <a:pt x="6349" y="21600"/>
                    </a:lnTo>
                    <a:lnTo>
                      <a:pt x="11429" y="18396"/>
                    </a:lnTo>
                    <a:lnTo>
                      <a:pt x="11429" y="15199"/>
                    </a:lnTo>
                    <a:lnTo>
                      <a:pt x="15251" y="15199"/>
                    </a:lnTo>
                    <a:lnTo>
                      <a:pt x="16508" y="12810"/>
                    </a:lnTo>
                    <a:lnTo>
                      <a:pt x="16508" y="8798"/>
                    </a:lnTo>
                    <a:lnTo>
                      <a:pt x="19060" y="6409"/>
                    </a:lnTo>
                    <a:lnTo>
                      <a:pt x="21600" y="6409"/>
                    </a:lnTo>
                    <a:lnTo>
                      <a:pt x="21600" y="4803"/>
                    </a:lnTo>
                    <a:lnTo>
                      <a:pt x="19060" y="4803"/>
                    </a:lnTo>
                    <a:lnTo>
                      <a:pt x="17778" y="2405"/>
                    </a:lnTo>
                    <a:lnTo>
                      <a:pt x="17778" y="0"/>
                    </a:lnTo>
                    <a:close/>
                  </a:path>
                </a:pathLst>
              </a:custGeom>
              <a:solidFill>
                <a:srgbClr val="8993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55" name="Square"/>
              <p:cNvSpPr/>
              <p:nvPr/>
            </p:nvSpPr>
            <p:spPr>
              <a:xfrm>
                <a:off x="12325" y="-1"/>
                <a:ext cx="12705" cy="12703"/>
              </a:xfrm>
              <a:prstGeom prst="rect">
                <a:avLst/>
              </a:prstGeom>
              <a:solidFill>
                <a:srgbClr val="8993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59" name="object 981"/>
            <p:cNvGrpSpPr/>
            <p:nvPr/>
          </p:nvGrpSpPr>
          <p:grpSpPr>
            <a:xfrm>
              <a:off x="1599139" y="594229"/>
              <a:ext cx="13335" cy="17691"/>
              <a:chOff x="-1" y="0"/>
              <a:chExt cx="13334" cy="17690"/>
            </a:xfrm>
          </p:grpSpPr>
          <p:sp>
            <p:nvSpPr>
              <p:cNvPr id="2157" name="Shape"/>
              <p:cNvSpPr/>
              <p:nvPr/>
            </p:nvSpPr>
            <p:spPr>
              <a:xfrm>
                <a:off x="-2" y="4984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96" y="0"/>
                    </a:moveTo>
                    <a:lnTo>
                      <a:pt x="0" y="7131"/>
                    </a:lnTo>
                    <a:lnTo>
                      <a:pt x="0" y="21600"/>
                    </a:lnTo>
                    <a:lnTo>
                      <a:pt x="14413" y="21600"/>
                    </a:lnTo>
                    <a:lnTo>
                      <a:pt x="21600" y="15813"/>
                    </a:lnTo>
                    <a:lnTo>
                      <a:pt x="11796" y="0"/>
                    </a:lnTo>
                    <a:close/>
                  </a:path>
                </a:pathLst>
              </a:custGeom>
              <a:solidFill>
                <a:srgbClr val="849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58" name="Triangle"/>
              <p:cNvSpPr/>
              <p:nvPr/>
            </p:nvSpPr>
            <p:spPr>
              <a:xfrm>
                <a:off x="628" y="-1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88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496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60" name="object 982"/>
            <p:cNvSpPr/>
            <p:nvPr/>
          </p:nvSpPr>
          <p:spPr>
            <a:xfrm>
              <a:off x="1602887" y="581560"/>
              <a:ext cx="12703" cy="1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5" y="0"/>
                  </a:moveTo>
                  <a:lnTo>
                    <a:pt x="10780" y="0"/>
                  </a:lnTo>
                  <a:lnTo>
                    <a:pt x="10780" y="3083"/>
                  </a:lnTo>
                  <a:lnTo>
                    <a:pt x="7150" y="5143"/>
                  </a:lnTo>
                  <a:lnTo>
                    <a:pt x="0" y="6166"/>
                  </a:lnTo>
                  <a:lnTo>
                    <a:pt x="0" y="10807"/>
                  </a:lnTo>
                  <a:lnTo>
                    <a:pt x="7150" y="12333"/>
                  </a:lnTo>
                  <a:lnTo>
                    <a:pt x="7150" y="21600"/>
                  </a:lnTo>
                  <a:lnTo>
                    <a:pt x="14375" y="21600"/>
                  </a:lnTo>
                  <a:lnTo>
                    <a:pt x="17967" y="16975"/>
                  </a:lnTo>
                  <a:lnTo>
                    <a:pt x="21600" y="13891"/>
                  </a:lnTo>
                  <a:lnTo>
                    <a:pt x="21600" y="6166"/>
                  </a:lnTo>
                  <a:lnTo>
                    <a:pt x="14375" y="1557"/>
                  </a:lnTo>
                  <a:lnTo>
                    <a:pt x="14375" y="0"/>
                  </a:lnTo>
                  <a:close/>
                </a:path>
              </a:pathLst>
            </a:custGeom>
            <a:solidFill>
              <a:srgbClr val="7A9D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1" name="object 983"/>
            <p:cNvSpPr/>
            <p:nvPr/>
          </p:nvSpPr>
          <p:spPr>
            <a:xfrm>
              <a:off x="1602258" y="57956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281" y="2399"/>
                  </a:lnTo>
                  <a:lnTo>
                    <a:pt x="12959" y="2399"/>
                  </a:lnTo>
                  <a:lnTo>
                    <a:pt x="12959" y="7199"/>
                  </a:lnTo>
                  <a:lnTo>
                    <a:pt x="8596" y="10408"/>
                  </a:lnTo>
                  <a:lnTo>
                    <a:pt x="0" y="12000"/>
                  </a:lnTo>
                  <a:lnTo>
                    <a:pt x="0" y="19224"/>
                  </a:lnTo>
                  <a:lnTo>
                    <a:pt x="8596" y="21600"/>
                  </a:lnTo>
                  <a:lnTo>
                    <a:pt x="12959" y="16823"/>
                  </a:lnTo>
                  <a:lnTo>
                    <a:pt x="17281" y="9600"/>
                  </a:lnTo>
                  <a:lnTo>
                    <a:pt x="21600" y="48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39E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2" name="object 984"/>
            <p:cNvSpPr/>
            <p:nvPr/>
          </p:nvSpPr>
          <p:spPr>
            <a:xfrm>
              <a:off x="1596455" y="586538"/>
              <a:ext cx="12703" cy="1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37" y="0"/>
                  </a:moveTo>
                  <a:lnTo>
                    <a:pt x="7574" y="0"/>
                  </a:lnTo>
                  <a:lnTo>
                    <a:pt x="0" y="2892"/>
                  </a:lnTo>
                  <a:lnTo>
                    <a:pt x="0" y="17283"/>
                  </a:lnTo>
                  <a:lnTo>
                    <a:pt x="3805" y="21600"/>
                  </a:lnTo>
                  <a:lnTo>
                    <a:pt x="19037" y="17283"/>
                  </a:lnTo>
                  <a:lnTo>
                    <a:pt x="21600" y="13436"/>
                  </a:lnTo>
                  <a:lnTo>
                    <a:pt x="21600" y="10087"/>
                  </a:lnTo>
                  <a:lnTo>
                    <a:pt x="19037" y="7209"/>
                  </a:lnTo>
                  <a:lnTo>
                    <a:pt x="19037" y="4331"/>
                  </a:lnTo>
                  <a:lnTo>
                    <a:pt x="11419" y="1453"/>
                  </a:lnTo>
                  <a:lnTo>
                    <a:pt x="19037" y="1453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80A5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3" name="object 985"/>
            <p:cNvSpPr/>
            <p:nvPr/>
          </p:nvSpPr>
          <p:spPr>
            <a:xfrm>
              <a:off x="1631646" y="567869"/>
              <a:ext cx="24382" cy="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4" y="0"/>
                  </a:moveTo>
                  <a:lnTo>
                    <a:pt x="19872" y="704"/>
                  </a:lnTo>
                  <a:lnTo>
                    <a:pt x="18769" y="1769"/>
                  </a:lnTo>
                  <a:lnTo>
                    <a:pt x="17655" y="2480"/>
                  </a:lnTo>
                  <a:lnTo>
                    <a:pt x="16564" y="2480"/>
                  </a:lnTo>
                  <a:lnTo>
                    <a:pt x="14358" y="3185"/>
                  </a:lnTo>
                  <a:lnTo>
                    <a:pt x="16564" y="4250"/>
                  </a:lnTo>
                  <a:lnTo>
                    <a:pt x="16564" y="4954"/>
                  </a:lnTo>
                  <a:lnTo>
                    <a:pt x="14358" y="5665"/>
                  </a:lnTo>
                  <a:lnTo>
                    <a:pt x="12141" y="5665"/>
                  </a:lnTo>
                  <a:lnTo>
                    <a:pt x="9947" y="4954"/>
                  </a:lnTo>
                  <a:lnTo>
                    <a:pt x="7730" y="4600"/>
                  </a:lnTo>
                  <a:lnTo>
                    <a:pt x="5513" y="5308"/>
                  </a:lnTo>
                  <a:lnTo>
                    <a:pt x="2216" y="6019"/>
                  </a:lnTo>
                  <a:lnTo>
                    <a:pt x="0" y="7081"/>
                  </a:lnTo>
                  <a:lnTo>
                    <a:pt x="3319" y="7788"/>
                  </a:lnTo>
                  <a:lnTo>
                    <a:pt x="3319" y="8500"/>
                  </a:lnTo>
                  <a:lnTo>
                    <a:pt x="6628" y="8500"/>
                  </a:lnTo>
                  <a:lnTo>
                    <a:pt x="9947" y="9915"/>
                  </a:lnTo>
                  <a:lnTo>
                    <a:pt x="13244" y="10619"/>
                  </a:lnTo>
                  <a:lnTo>
                    <a:pt x="14358" y="12392"/>
                  </a:lnTo>
                  <a:lnTo>
                    <a:pt x="14358" y="21600"/>
                  </a:lnTo>
                  <a:lnTo>
                    <a:pt x="16564" y="20889"/>
                  </a:lnTo>
                  <a:lnTo>
                    <a:pt x="18769" y="20538"/>
                  </a:lnTo>
                  <a:lnTo>
                    <a:pt x="19872" y="20184"/>
                  </a:lnTo>
                  <a:lnTo>
                    <a:pt x="19872" y="9558"/>
                  </a:lnTo>
                  <a:lnTo>
                    <a:pt x="20974" y="9558"/>
                  </a:lnTo>
                  <a:lnTo>
                    <a:pt x="20356" y="7168"/>
                  </a:lnTo>
                  <a:lnTo>
                    <a:pt x="21600" y="1591"/>
                  </a:lnTo>
                  <a:lnTo>
                    <a:pt x="20974" y="0"/>
                  </a:lnTo>
                  <a:close/>
                </a:path>
              </a:pathLst>
            </a:custGeom>
            <a:solidFill>
              <a:srgbClr val="743B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4" name="object 986"/>
            <p:cNvSpPr/>
            <p:nvPr/>
          </p:nvSpPr>
          <p:spPr>
            <a:xfrm>
              <a:off x="1631646" y="586538"/>
              <a:ext cx="18697" cy="1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80" y="0"/>
                  </a:moveTo>
                  <a:lnTo>
                    <a:pt x="7189" y="2711"/>
                  </a:lnTo>
                  <a:lnTo>
                    <a:pt x="2890" y="5396"/>
                  </a:lnTo>
                  <a:lnTo>
                    <a:pt x="0" y="9457"/>
                  </a:lnTo>
                  <a:lnTo>
                    <a:pt x="4328" y="12169"/>
                  </a:lnTo>
                  <a:lnTo>
                    <a:pt x="4328" y="14854"/>
                  </a:lnTo>
                  <a:lnTo>
                    <a:pt x="10080" y="14854"/>
                  </a:lnTo>
                  <a:lnTo>
                    <a:pt x="18724" y="21600"/>
                  </a:lnTo>
                  <a:lnTo>
                    <a:pt x="21600" y="21600"/>
                  </a:lnTo>
                  <a:lnTo>
                    <a:pt x="21600" y="1363"/>
                  </a:lnTo>
                  <a:lnTo>
                    <a:pt x="18724" y="4061"/>
                  </a:lnTo>
                  <a:lnTo>
                    <a:pt x="15833" y="4061"/>
                  </a:lnTo>
                  <a:lnTo>
                    <a:pt x="12971" y="1363"/>
                  </a:lnTo>
                  <a:lnTo>
                    <a:pt x="10080" y="0"/>
                  </a:lnTo>
                  <a:close/>
                </a:path>
              </a:pathLst>
            </a:custGeom>
            <a:solidFill>
              <a:srgbClr val="8DAB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67" name="object 987"/>
            <p:cNvGrpSpPr/>
            <p:nvPr/>
          </p:nvGrpSpPr>
          <p:grpSpPr>
            <a:xfrm>
              <a:off x="1632358" y="591402"/>
              <a:ext cx="15829" cy="14572"/>
              <a:chOff x="0" y="0"/>
              <a:chExt cx="15828" cy="14571"/>
            </a:xfrm>
          </p:grpSpPr>
          <p:sp>
            <p:nvSpPr>
              <p:cNvPr id="2165" name="Triangle"/>
              <p:cNvSpPr/>
              <p:nvPr/>
            </p:nvSpPr>
            <p:spPr>
              <a:xfrm>
                <a:off x="3123" y="1866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65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8565" y="0"/>
                    </a:lnTo>
                    <a:close/>
                  </a:path>
                </a:pathLst>
              </a:custGeom>
              <a:solidFill>
                <a:srgbClr val="5D51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66" name="Triangle"/>
              <p:cNvSpPr/>
              <p:nvPr/>
            </p:nvSpPr>
            <p:spPr>
              <a:xfrm>
                <a:off x="-1" y="-1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51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68" name="object 988"/>
            <p:cNvSpPr/>
            <p:nvPr/>
          </p:nvSpPr>
          <p:spPr>
            <a:xfrm>
              <a:off x="1779868" y="586538"/>
              <a:ext cx="42345" cy="39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5" y="0"/>
                  </a:moveTo>
                  <a:lnTo>
                    <a:pt x="9537" y="0"/>
                  </a:lnTo>
                  <a:lnTo>
                    <a:pt x="6436" y="3303"/>
                  </a:lnTo>
                  <a:lnTo>
                    <a:pt x="3337" y="7681"/>
                  </a:lnTo>
                  <a:lnTo>
                    <a:pt x="953" y="12438"/>
                  </a:lnTo>
                  <a:lnTo>
                    <a:pt x="0" y="16880"/>
                  </a:lnTo>
                  <a:lnTo>
                    <a:pt x="0" y="20251"/>
                  </a:lnTo>
                  <a:lnTo>
                    <a:pt x="635" y="21600"/>
                  </a:lnTo>
                  <a:lnTo>
                    <a:pt x="2546" y="21600"/>
                  </a:lnTo>
                  <a:lnTo>
                    <a:pt x="4450" y="18896"/>
                  </a:lnTo>
                  <a:lnTo>
                    <a:pt x="4450" y="19577"/>
                  </a:lnTo>
                  <a:lnTo>
                    <a:pt x="7625" y="19577"/>
                  </a:lnTo>
                  <a:lnTo>
                    <a:pt x="7625" y="15524"/>
                  </a:lnTo>
                  <a:lnTo>
                    <a:pt x="6991" y="14849"/>
                  </a:lnTo>
                  <a:lnTo>
                    <a:pt x="7625" y="14168"/>
                  </a:lnTo>
                  <a:lnTo>
                    <a:pt x="8895" y="14168"/>
                  </a:lnTo>
                  <a:lnTo>
                    <a:pt x="10171" y="12152"/>
                  </a:lnTo>
                  <a:lnTo>
                    <a:pt x="15251" y="12152"/>
                  </a:lnTo>
                  <a:lnTo>
                    <a:pt x="16527" y="13501"/>
                  </a:lnTo>
                  <a:lnTo>
                    <a:pt x="20337" y="13501"/>
                  </a:lnTo>
                  <a:lnTo>
                    <a:pt x="21600" y="12826"/>
                  </a:lnTo>
                  <a:lnTo>
                    <a:pt x="19702" y="12826"/>
                  </a:lnTo>
                  <a:lnTo>
                    <a:pt x="19702" y="10796"/>
                  </a:lnTo>
                  <a:lnTo>
                    <a:pt x="20972" y="8780"/>
                  </a:lnTo>
                  <a:lnTo>
                    <a:pt x="21600" y="6083"/>
                  </a:lnTo>
                  <a:lnTo>
                    <a:pt x="16527" y="6083"/>
                  </a:lnTo>
                  <a:lnTo>
                    <a:pt x="16527" y="8099"/>
                  </a:lnTo>
                  <a:lnTo>
                    <a:pt x="15251" y="8780"/>
                  </a:lnTo>
                  <a:lnTo>
                    <a:pt x="13988" y="6083"/>
                  </a:lnTo>
                  <a:lnTo>
                    <a:pt x="15251" y="6083"/>
                  </a:lnTo>
                  <a:lnTo>
                    <a:pt x="15251" y="4727"/>
                  </a:lnTo>
                  <a:lnTo>
                    <a:pt x="12711" y="2697"/>
                  </a:lnTo>
                  <a:lnTo>
                    <a:pt x="10171" y="2697"/>
                  </a:lnTo>
                  <a:lnTo>
                    <a:pt x="11435" y="0"/>
                  </a:lnTo>
                  <a:close/>
                </a:path>
              </a:pathLst>
            </a:custGeom>
            <a:solidFill>
              <a:srgbClr val="8DAB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69" name="object 989"/>
            <p:cNvSpPr/>
            <p:nvPr/>
          </p:nvSpPr>
          <p:spPr>
            <a:xfrm>
              <a:off x="1794695" y="588919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6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15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rgbClr val="7FA2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72" name="object 990"/>
            <p:cNvGrpSpPr/>
            <p:nvPr/>
          </p:nvGrpSpPr>
          <p:grpSpPr>
            <a:xfrm>
              <a:off x="1792205" y="593898"/>
              <a:ext cx="16446" cy="17481"/>
              <a:chOff x="0" y="-1"/>
              <a:chExt cx="16444" cy="17480"/>
            </a:xfrm>
          </p:grpSpPr>
          <p:sp>
            <p:nvSpPr>
              <p:cNvPr id="2170" name="Shape"/>
              <p:cNvSpPr/>
              <p:nvPr/>
            </p:nvSpPr>
            <p:spPr>
              <a:xfrm>
                <a:off x="-1" y="4775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784" y="14747"/>
                    </a:lnTo>
                    <a:lnTo>
                      <a:pt x="16179" y="9113"/>
                    </a:lnTo>
                    <a:lnTo>
                      <a:pt x="5393" y="0"/>
                    </a:lnTo>
                    <a:lnTo>
                      <a:pt x="1788" y="2260"/>
                    </a:lnTo>
                    <a:lnTo>
                      <a:pt x="0" y="1134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3B5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71" name="Shape"/>
              <p:cNvSpPr/>
              <p:nvPr/>
            </p:nvSpPr>
            <p:spPr>
              <a:xfrm>
                <a:off x="3739" y="-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62" y="10780"/>
                    </a:lnTo>
                    <a:lnTo>
                      <a:pt x="14400" y="18005"/>
                    </a:lnTo>
                    <a:lnTo>
                      <a:pt x="21600" y="21600"/>
                    </a:lnTo>
                    <a:lnTo>
                      <a:pt x="14400" y="7187"/>
                    </a:lnTo>
                    <a:lnTo>
                      <a:pt x="21600" y="71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3B5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73" name="object 991"/>
            <p:cNvSpPr/>
            <p:nvPr/>
          </p:nvSpPr>
          <p:spPr>
            <a:xfrm>
              <a:off x="1787336" y="608966"/>
              <a:ext cx="14951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30" y="0"/>
                  </a:moveTo>
                  <a:lnTo>
                    <a:pt x="1816" y="0"/>
                  </a:lnTo>
                  <a:lnTo>
                    <a:pt x="0" y="3597"/>
                  </a:lnTo>
                  <a:lnTo>
                    <a:pt x="0" y="12607"/>
                  </a:lnTo>
                  <a:lnTo>
                    <a:pt x="3614" y="12607"/>
                  </a:lnTo>
                  <a:lnTo>
                    <a:pt x="10809" y="21600"/>
                  </a:lnTo>
                  <a:lnTo>
                    <a:pt x="14406" y="21600"/>
                  </a:lnTo>
                  <a:lnTo>
                    <a:pt x="14406" y="10791"/>
                  </a:lnTo>
                  <a:lnTo>
                    <a:pt x="12607" y="8993"/>
                  </a:lnTo>
                  <a:lnTo>
                    <a:pt x="14406" y="7194"/>
                  </a:lnTo>
                  <a:lnTo>
                    <a:pt x="18022" y="7194"/>
                  </a:lnTo>
                  <a:lnTo>
                    <a:pt x="21600" y="1798"/>
                  </a:lnTo>
                  <a:lnTo>
                    <a:pt x="7230" y="1798"/>
                  </a:lnTo>
                  <a:lnTo>
                    <a:pt x="7230" y="0"/>
                  </a:lnTo>
                  <a:close/>
                </a:path>
              </a:pathLst>
            </a:custGeom>
            <a:solidFill>
              <a:srgbClr val="7892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4" name="object 992"/>
            <p:cNvSpPr/>
            <p:nvPr/>
          </p:nvSpPr>
          <p:spPr>
            <a:xfrm>
              <a:off x="1780992" y="61008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9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77" name="object 993"/>
            <p:cNvGrpSpPr/>
            <p:nvPr/>
          </p:nvGrpSpPr>
          <p:grpSpPr>
            <a:xfrm>
              <a:off x="1606740" y="592773"/>
              <a:ext cx="42360" cy="47338"/>
              <a:chOff x="0" y="0"/>
              <a:chExt cx="42359" cy="47337"/>
            </a:xfrm>
          </p:grpSpPr>
          <p:sp>
            <p:nvSpPr>
              <p:cNvPr id="2175" name="Shape"/>
              <p:cNvSpPr/>
              <p:nvPr/>
            </p:nvSpPr>
            <p:spPr>
              <a:xfrm>
                <a:off x="21183" y="26162"/>
                <a:ext cx="20865" cy="2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76" y="2526"/>
                    </a:lnTo>
                    <a:lnTo>
                      <a:pt x="3853" y="2526"/>
                    </a:lnTo>
                    <a:lnTo>
                      <a:pt x="3853" y="7619"/>
                    </a:lnTo>
                    <a:lnTo>
                      <a:pt x="9009" y="11429"/>
                    </a:lnTo>
                    <a:lnTo>
                      <a:pt x="9009" y="16508"/>
                    </a:lnTo>
                    <a:lnTo>
                      <a:pt x="10297" y="16508"/>
                    </a:lnTo>
                    <a:lnTo>
                      <a:pt x="11598" y="19060"/>
                    </a:lnTo>
                    <a:lnTo>
                      <a:pt x="14177" y="20331"/>
                    </a:lnTo>
                    <a:lnTo>
                      <a:pt x="15478" y="21600"/>
                    </a:lnTo>
                    <a:lnTo>
                      <a:pt x="20633" y="21600"/>
                    </a:lnTo>
                    <a:lnTo>
                      <a:pt x="20633" y="380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3A4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76" name="Shape"/>
              <p:cNvSpPr/>
              <p:nvPr/>
            </p:nvSpPr>
            <p:spPr>
              <a:xfrm>
                <a:off x="-1" y="-1"/>
                <a:ext cx="42360" cy="27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66" y="0"/>
                    </a:moveTo>
                    <a:lnTo>
                      <a:pt x="6353" y="0"/>
                    </a:lnTo>
                    <a:lnTo>
                      <a:pt x="6353" y="4907"/>
                    </a:lnTo>
                    <a:lnTo>
                      <a:pt x="4443" y="6870"/>
                    </a:lnTo>
                    <a:lnTo>
                      <a:pt x="3815" y="6870"/>
                    </a:lnTo>
                    <a:lnTo>
                      <a:pt x="2539" y="7861"/>
                    </a:lnTo>
                    <a:lnTo>
                      <a:pt x="2539" y="11786"/>
                    </a:lnTo>
                    <a:lnTo>
                      <a:pt x="0" y="15702"/>
                    </a:lnTo>
                    <a:lnTo>
                      <a:pt x="0" y="21600"/>
                    </a:lnTo>
                    <a:lnTo>
                      <a:pt x="1269" y="21600"/>
                    </a:lnTo>
                    <a:lnTo>
                      <a:pt x="2539" y="20629"/>
                    </a:lnTo>
                    <a:lnTo>
                      <a:pt x="21441" y="20629"/>
                    </a:lnTo>
                    <a:lnTo>
                      <a:pt x="21600" y="19648"/>
                    </a:lnTo>
                    <a:lnTo>
                      <a:pt x="21600" y="15702"/>
                    </a:lnTo>
                    <a:lnTo>
                      <a:pt x="19055" y="12768"/>
                    </a:lnTo>
                    <a:lnTo>
                      <a:pt x="17150" y="10795"/>
                    </a:lnTo>
                    <a:lnTo>
                      <a:pt x="15240" y="10795"/>
                    </a:lnTo>
                    <a:lnTo>
                      <a:pt x="15240" y="8842"/>
                    </a:lnTo>
                    <a:lnTo>
                      <a:pt x="13342" y="5888"/>
                    </a:lnTo>
                    <a:lnTo>
                      <a:pt x="12066" y="5888"/>
                    </a:lnTo>
                    <a:lnTo>
                      <a:pt x="12066" y="0"/>
                    </a:lnTo>
                    <a:close/>
                  </a:path>
                </a:pathLst>
              </a:custGeom>
              <a:solidFill>
                <a:srgbClr val="83A4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180" name="object 994"/>
            <p:cNvGrpSpPr/>
            <p:nvPr/>
          </p:nvGrpSpPr>
          <p:grpSpPr>
            <a:xfrm>
              <a:off x="1628726" y="613200"/>
              <a:ext cx="15189" cy="12706"/>
              <a:chOff x="-1" y="-1"/>
              <a:chExt cx="15188" cy="12705"/>
            </a:xfrm>
          </p:grpSpPr>
          <p:sp>
            <p:nvSpPr>
              <p:cNvPr id="2178" name="Shape"/>
              <p:cNvSpPr/>
              <p:nvPr/>
            </p:nvSpPr>
            <p:spPr>
              <a:xfrm>
                <a:off x="-2" y="-2"/>
                <a:ext cx="12705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8494" y="21600"/>
                    </a:lnTo>
                    <a:lnTo>
                      <a:pt x="21600" y="14373"/>
                    </a:lnTo>
                    <a:lnTo>
                      <a:pt x="12400" y="72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9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79" name="Shape"/>
              <p:cNvSpPr/>
              <p:nvPr/>
            </p:nvSpPr>
            <p:spPr>
              <a:xfrm>
                <a:off x="2482" y="-2"/>
                <a:ext cx="12706" cy="12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327" y="1726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9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81" name="object 995"/>
            <p:cNvSpPr/>
            <p:nvPr/>
          </p:nvSpPr>
          <p:spPr>
            <a:xfrm>
              <a:off x="1628408" y="59700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8681"/>
                  </a:lnTo>
                  <a:lnTo>
                    <a:pt x="8681" y="21600"/>
                  </a:lnTo>
                  <a:lnTo>
                    <a:pt x="17279" y="21600"/>
                  </a:lnTo>
                  <a:lnTo>
                    <a:pt x="17279" y="13002"/>
                  </a:lnTo>
                  <a:lnTo>
                    <a:pt x="21600" y="868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892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84" name="object 996"/>
            <p:cNvGrpSpPr/>
            <p:nvPr/>
          </p:nvGrpSpPr>
          <p:grpSpPr>
            <a:xfrm>
              <a:off x="1630285" y="604483"/>
              <a:ext cx="15201" cy="23291"/>
              <a:chOff x="0" y="-1"/>
              <a:chExt cx="15200" cy="23290"/>
            </a:xfrm>
          </p:grpSpPr>
          <p:sp>
            <p:nvSpPr>
              <p:cNvPr id="2182" name="Shape"/>
              <p:cNvSpPr/>
              <p:nvPr/>
            </p:nvSpPr>
            <p:spPr>
              <a:xfrm>
                <a:off x="-1" y="10585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362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97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83" name="Shape"/>
              <p:cNvSpPr/>
              <p:nvPr/>
            </p:nvSpPr>
            <p:spPr>
              <a:xfrm>
                <a:off x="2495" y="-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83" y="0"/>
                    </a:lnTo>
                    <a:lnTo>
                      <a:pt x="3558" y="12957"/>
                    </a:lnTo>
                    <a:lnTo>
                      <a:pt x="0" y="21600"/>
                    </a:lnTo>
                    <a:lnTo>
                      <a:pt x="14375" y="21600"/>
                    </a:lnTo>
                    <a:lnTo>
                      <a:pt x="21600" y="1295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97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85" name="object 997"/>
            <p:cNvSpPr/>
            <p:nvPr/>
          </p:nvSpPr>
          <p:spPr>
            <a:xfrm>
              <a:off x="1640251" y="607722"/>
              <a:ext cx="12703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6205"/>
                  </a:lnTo>
                  <a:lnTo>
                    <a:pt x="10772" y="21600"/>
                  </a:lnTo>
                  <a:lnTo>
                    <a:pt x="21600" y="21600"/>
                  </a:lnTo>
                  <a:lnTo>
                    <a:pt x="21600" y="12590"/>
                  </a:lnTo>
                  <a:lnTo>
                    <a:pt x="16212" y="8993"/>
                  </a:lnTo>
                  <a:lnTo>
                    <a:pt x="5384" y="5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97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6" name="object 998"/>
            <p:cNvSpPr/>
            <p:nvPr/>
          </p:nvSpPr>
          <p:spPr>
            <a:xfrm>
              <a:off x="1620445" y="593275"/>
              <a:ext cx="1868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73" y="0"/>
                  </a:moveTo>
                  <a:lnTo>
                    <a:pt x="4316" y="6192"/>
                  </a:lnTo>
                  <a:lnTo>
                    <a:pt x="0" y="15408"/>
                  </a:lnTo>
                  <a:lnTo>
                    <a:pt x="0" y="21600"/>
                  </a:lnTo>
                  <a:lnTo>
                    <a:pt x="14405" y="21600"/>
                  </a:lnTo>
                  <a:lnTo>
                    <a:pt x="21600" y="15408"/>
                  </a:lnTo>
                  <a:lnTo>
                    <a:pt x="21600" y="9243"/>
                  </a:lnTo>
                  <a:lnTo>
                    <a:pt x="18707" y="9243"/>
                  </a:lnTo>
                  <a:lnTo>
                    <a:pt x="18707" y="6192"/>
                  </a:lnTo>
                  <a:lnTo>
                    <a:pt x="12951" y="6192"/>
                  </a:lnTo>
                  <a:lnTo>
                    <a:pt x="10073" y="0"/>
                  </a:lnTo>
                  <a:close/>
                </a:path>
              </a:pathLst>
            </a:custGeom>
            <a:solidFill>
              <a:srgbClr val="89A2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87" name="object 999"/>
            <p:cNvSpPr/>
            <p:nvPr/>
          </p:nvSpPr>
          <p:spPr>
            <a:xfrm>
              <a:off x="1616584" y="59452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64" y="0"/>
                  </a:moveTo>
                  <a:lnTo>
                    <a:pt x="0" y="1291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0764" y="4273"/>
                  </a:lnTo>
                  <a:lnTo>
                    <a:pt x="10764" y="0"/>
                  </a:lnTo>
                  <a:close/>
                </a:path>
              </a:pathLst>
            </a:custGeom>
            <a:solidFill>
              <a:srgbClr val="93A7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190" name="object 1000"/>
            <p:cNvGrpSpPr/>
            <p:nvPr/>
          </p:nvGrpSpPr>
          <p:grpSpPr>
            <a:xfrm>
              <a:off x="1611719" y="591402"/>
              <a:ext cx="26296" cy="12711"/>
              <a:chOff x="-1" y="0"/>
              <a:chExt cx="26295" cy="12710"/>
            </a:xfrm>
          </p:grpSpPr>
          <p:sp>
            <p:nvSpPr>
              <p:cNvPr id="2188" name="Shape"/>
              <p:cNvSpPr/>
              <p:nvPr/>
            </p:nvSpPr>
            <p:spPr>
              <a:xfrm>
                <a:off x="-2" y="6"/>
                <a:ext cx="21181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99" y="0"/>
                    </a:moveTo>
                    <a:lnTo>
                      <a:pt x="7630" y="0"/>
                    </a:lnTo>
                    <a:lnTo>
                      <a:pt x="7630" y="13483"/>
                    </a:lnTo>
                    <a:lnTo>
                      <a:pt x="3808" y="18876"/>
                    </a:lnTo>
                    <a:lnTo>
                      <a:pt x="2551" y="18876"/>
                    </a:lnTo>
                    <a:lnTo>
                      <a:pt x="0" y="21600"/>
                    </a:lnTo>
                    <a:lnTo>
                      <a:pt x="7630" y="21600"/>
                    </a:lnTo>
                    <a:lnTo>
                      <a:pt x="11426" y="13483"/>
                    </a:lnTo>
                    <a:lnTo>
                      <a:pt x="16530" y="8088"/>
                    </a:lnTo>
                    <a:lnTo>
                      <a:pt x="21600" y="8088"/>
                    </a:lnTo>
                    <a:lnTo>
                      <a:pt x="20326" y="5393"/>
                    </a:lnTo>
                    <a:lnTo>
                      <a:pt x="17799" y="5393"/>
                    </a:lnTo>
                    <a:lnTo>
                      <a:pt x="17799" y="0"/>
                    </a:lnTo>
                    <a:close/>
                  </a:path>
                </a:pathLst>
              </a:custGeom>
              <a:solidFill>
                <a:srgbClr val="5D74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189" name="Shape"/>
              <p:cNvSpPr/>
              <p:nvPr/>
            </p:nvSpPr>
            <p:spPr>
              <a:xfrm>
                <a:off x="13590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77" y="0"/>
                    </a:moveTo>
                    <a:lnTo>
                      <a:pt x="0" y="0"/>
                    </a:lnTo>
                    <a:lnTo>
                      <a:pt x="7162" y="21600"/>
                    </a:lnTo>
                    <a:lnTo>
                      <a:pt x="21600" y="21600"/>
                    </a:lnTo>
                    <a:lnTo>
                      <a:pt x="14377" y="0"/>
                    </a:lnTo>
                    <a:close/>
                  </a:path>
                </a:pathLst>
              </a:custGeom>
              <a:solidFill>
                <a:srgbClr val="5D74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91" name="object 1001"/>
            <p:cNvSpPr/>
            <p:nvPr/>
          </p:nvSpPr>
          <p:spPr>
            <a:xfrm>
              <a:off x="1615962" y="58829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681" y="21600"/>
                  </a:lnTo>
                  <a:lnTo>
                    <a:pt x="14370" y="15847"/>
                  </a:lnTo>
                  <a:lnTo>
                    <a:pt x="18733" y="864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9A6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2" name="object 1002"/>
            <p:cNvSpPr/>
            <p:nvPr/>
          </p:nvSpPr>
          <p:spPr>
            <a:xfrm>
              <a:off x="1637133" y="618936"/>
              <a:ext cx="12703" cy="16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97" y="0"/>
                  </a:moveTo>
                  <a:lnTo>
                    <a:pt x="7208" y="0"/>
                  </a:lnTo>
                  <a:lnTo>
                    <a:pt x="7208" y="8308"/>
                  </a:lnTo>
                  <a:lnTo>
                    <a:pt x="0" y="8308"/>
                  </a:lnTo>
                  <a:lnTo>
                    <a:pt x="0" y="14954"/>
                  </a:lnTo>
                  <a:lnTo>
                    <a:pt x="2419" y="14954"/>
                  </a:lnTo>
                  <a:lnTo>
                    <a:pt x="4812" y="18294"/>
                  </a:lnTo>
                  <a:lnTo>
                    <a:pt x="9626" y="19939"/>
                  </a:lnTo>
                  <a:lnTo>
                    <a:pt x="11997" y="21600"/>
                  </a:lnTo>
                  <a:lnTo>
                    <a:pt x="21600" y="21600"/>
                  </a:lnTo>
                  <a:lnTo>
                    <a:pt x="21600" y="6646"/>
                  </a:lnTo>
                  <a:lnTo>
                    <a:pt x="16786" y="6646"/>
                  </a:lnTo>
                  <a:lnTo>
                    <a:pt x="11997" y="0"/>
                  </a:lnTo>
                  <a:close/>
                </a:path>
              </a:pathLst>
            </a:custGeom>
            <a:solidFill>
              <a:srgbClr val="7F95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3" name="object 1003"/>
            <p:cNvSpPr/>
            <p:nvPr/>
          </p:nvSpPr>
          <p:spPr>
            <a:xfrm>
              <a:off x="1634637" y="62067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664" y="21600"/>
                  </a:lnTo>
                  <a:lnTo>
                    <a:pt x="12977" y="71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E9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4" name="object 1004"/>
            <p:cNvSpPr/>
            <p:nvPr/>
          </p:nvSpPr>
          <p:spPr>
            <a:xfrm>
              <a:off x="1637756" y="61569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12957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89A2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5" name="object 1005"/>
            <p:cNvSpPr/>
            <p:nvPr/>
          </p:nvSpPr>
          <p:spPr>
            <a:xfrm>
              <a:off x="1606741" y="601486"/>
              <a:ext cx="19929" cy="17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5" y="0"/>
                  </a:moveTo>
                  <a:lnTo>
                    <a:pt x="5396" y="0"/>
                  </a:lnTo>
                  <a:lnTo>
                    <a:pt x="5396" y="6162"/>
                  </a:lnTo>
                  <a:lnTo>
                    <a:pt x="0" y="12341"/>
                  </a:lnTo>
                  <a:lnTo>
                    <a:pt x="0" y="21600"/>
                  </a:lnTo>
                  <a:lnTo>
                    <a:pt x="2698" y="21600"/>
                  </a:lnTo>
                  <a:lnTo>
                    <a:pt x="5396" y="20060"/>
                  </a:lnTo>
                  <a:lnTo>
                    <a:pt x="21600" y="20060"/>
                  </a:lnTo>
                  <a:lnTo>
                    <a:pt x="20250" y="15422"/>
                  </a:lnTo>
                  <a:lnTo>
                    <a:pt x="17538" y="10799"/>
                  </a:lnTo>
                  <a:lnTo>
                    <a:pt x="14854" y="7718"/>
                  </a:lnTo>
                  <a:lnTo>
                    <a:pt x="14854" y="4621"/>
                  </a:lnTo>
                  <a:lnTo>
                    <a:pt x="13505" y="0"/>
                  </a:lnTo>
                  <a:close/>
                </a:path>
              </a:pathLst>
            </a:custGeom>
            <a:solidFill>
              <a:srgbClr val="727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6" name="object 1006"/>
            <p:cNvSpPr/>
            <p:nvPr/>
          </p:nvSpPr>
          <p:spPr>
            <a:xfrm>
              <a:off x="1610990" y="60198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08" y="0"/>
                  </a:moveTo>
                  <a:lnTo>
                    <a:pt x="9213" y="0"/>
                  </a:lnTo>
                  <a:lnTo>
                    <a:pt x="4117" y="2049"/>
                  </a:lnTo>
                  <a:lnTo>
                    <a:pt x="0" y="6148"/>
                  </a:lnTo>
                  <a:lnTo>
                    <a:pt x="12325" y="18541"/>
                  </a:lnTo>
                  <a:lnTo>
                    <a:pt x="15408" y="18541"/>
                  </a:lnTo>
                  <a:lnTo>
                    <a:pt x="15408" y="21600"/>
                  </a:lnTo>
                  <a:lnTo>
                    <a:pt x="21600" y="21600"/>
                  </a:lnTo>
                  <a:lnTo>
                    <a:pt x="21600" y="3057"/>
                  </a:lnTo>
                  <a:lnTo>
                    <a:pt x="15408" y="0"/>
                  </a:lnTo>
                  <a:close/>
                </a:path>
              </a:pathLst>
            </a:custGeom>
            <a:solidFill>
              <a:srgbClr val="8A9E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7" name="object 1007"/>
            <p:cNvSpPr/>
            <p:nvPr/>
          </p:nvSpPr>
          <p:spPr>
            <a:xfrm>
              <a:off x="1605369" y="60634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8645"/>
                  </a:lnTo>
                  <a:lnTo>
                    <a:pt x="0" y="21600"/>
                  </a:lnTo>
                  <a:lnTo>
                    <a:pt x="5400" y="21600"/>
                  </a:lnTo>
                  <a:lnTo>
                    <a:pt x="10800" y="19444"/>
                  </a:lnTo>
                  <a:lnTo>
                    <a:pt x="21600" y="19444"/>
                  </a:lnTo>
                  <a:lnTo>
                    <a:pt x="21600" y="15110"/>
                  </a:lnTo>
                  <a:lnTo>
                    <a:pt x="10800" y="4332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6E6D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8" name="object 1008"/>
            <p:cNvSpPr/>
            <p:nvPr/>
          </p:nvSpPr>
          <p:spPr>
            <a:xfrm>
              <a:off x="1605992" y="60883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300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D91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99" name="object 1009"/>
            <p:cNvSpPr/>
            <p:nvPr/>
          </p:nvSpPr>
          <p:spPr>
            <a:xfrm>
              <a:off x="1609739" y="60697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4327" y="21600"/>
                  </a:lnTo>
                  <a:lnTo>
                    <a:pt x="14327" y="7123"/>
                  </a:lnTo>
                  <a:lnTo>
                    <a:pt x="21600" y="71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579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0" name="object 1010"/>
            <p:cNvSpPr/>
            <p:nvPr/>
          </p:nvSpPr>
          <p:spPr>
            <a:xfrm>
              <a:off x="1604139" y="60883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1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0744" y="21600"/>
                  </a:lnTo>
                  <a:lnTo>
                    <a:pt x="21600" y="16173"/>
                  </a:lnTo>
                  <a:lnTo>
                    <a:pt x="5341" y="0"/>
                  </a:lnTo>
                  <a:close/>
                </a:path>
              </a:pathLst>
            </a:custGeom>
            <a:solidFill>
              <a:srgbClr val="7583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03" name="object 1011"/>
            <p:cNvGrpSpPr/>
            <p:nvPr/>
          </p:nvGrpSpPr>
          <p:grpSpPr>
            <a:xfrm>
              <a:off x="1721827" y="597631"/>
              <a:ext cx="16033" cy="30009"/>
              <a:chOff x="-1" y="-1"/>
              <a:chExt cx="16032" cy="30008"/>
            </a:xfrm>
          </p:grpSpPr>
          <p:sp>
            <p:nvSpPr>
              <p:cNvPr id="2201" name="Shape"/>
              <p:cNvSpPr/>
              <p:nvPr/>
            </p:nvSpPr>
            <p:spPr>
              <a:xfrm>
                <a:off x="-2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7"/>
                    </a:moveTo>
                    <a:lnTo>
                      <a:pt x="0" y="0"/>
                    </a:lnTo>
                    <a:lnTo>
                      <a:pt x="0" y="10817"/>
                    </a:lnTo>
                    <a:lnTo>
                      <a:pt x="7273" y="17970"/>
                    </a:lnTo>
                    <a:lnTo>
                      <a:pt x="21600" y="21600"/>
                    </a:lnTo>
                    <a:lnTo>
                      <a:pt x="21600" y="10817"/>
                    </a:lnTo>
                    <a:close/>
                  </a:path>
                </a:pathLst>
              </a:custGeom>
              <a:solidFill>
                <a:srgbClr val="839E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02" name="Shape"/>
              <p:cNvSpPr/>
              <p:nvPr/>
            </p:nvSpPr>
            <p:spPr>
              <a:xfrm>
                <a:off x="3327" y="15056"/>
                <a:ext cx="12705" cy="14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607"/>
                    </a:moveTo>
                    <a:lnTo>
                      <a:pt x="17795" y="9029"/>
                    </a:lnTo>
                    <a:lnTo>
                      <a:pt x="10141" y="5413"/>
                    </a:lnTo>
                    <a:lnTo>
                      <a:pt x="6332" y="0"/>
                    </a:lnTo>
                    <a:lnTo>
                      <a:pt x="2563" y="0"/>
                    </a:lnTo>
                    <a:lnTo>
                      <a:pt x="0" y="3614"/>
                    </a:lnTo>
                    <a:lnTo>
                      <a:pt x="0" y="7230"/>
                    </a:lnTo>
                    <a:lnTo>
                      <a:pt x="2563" y="10809"/>
                    </a:lnTo>
                    <a:lnTo>
                      <a:pt x="6332" y="10809"/>
                    </a:lnTo>
                    <a:lnTo>
                      <a:pt x="6332" y="14425"/>
                    </a:lnTo>
                    <a:lnTo>
                      <a:pt x="21600" y="21600"/>
                    </a:lnTo>
                    <a:lnTo>
                      <a:pt x="21600" y="12607"/>
                    </a:lnTo>
                    <a:close/>
                  </a:path>
                </a:pathLst>
              </a:custGeom>
              <a:solidFill>
                <a:srgbClr val="839E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04" name="Shape"/>
            <p:cNvSpPr/>
            <p:nvPr/>
          </p:nvSpPr>
          <p:spPr>
            <a:xfrm>
              <a:off x="1731177" y="619425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41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2010"/>
                  </a:lnTo>
                  <a:lnTo>
                    <a:pt x="16198" y="12010"/>
                  </a:lnTo>
                  <a:lnTo>
                    <a:pt x="16198" y="2396"/>
                  </a:lnTo>
                  <a:lnTo>
                    <a:pt x="5341" y="0"/>
                  </a:lnTo>
                  <a:close/>
                </a:path>
              </a:pathLst>
            </a:custGeom>
            <a:solidFill>
              <a:srgbClr val="755A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5" name="object 1013"/>
            <p:cNvSpPr/>
            <p:nvPr/>
          </p:nvSpPr>
          <p:spPr>
            <a:xfrm>
              <a:off x="1729310" y="591517"/>
              <a:ext cx="12703" cy="3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279" y="0"/>
                  </a:lnTo>
                  <a:lnTo>
                    <a:pt x="17279" y="3461"/>
                  </a:lnTo>
                  <a:lnTo>
                    <a:pt x="8639" y="10364"/>
                  </a:lnTo>
                  <a:lnTo>
                    <a:pt x="0" y="13824"/>
                  </a:lnTo>
                  <a:lnTo>
                    <a:pt x="8639" y="16413"/>
                  </a:lnTo>
                  <a:lnTo>
                    <a:pt x="12916" y="1986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64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6" name="object 1014"/>
            <p:cNvSpPr/>
            <p:nvPr/>
          </p:nvSpPr>
          <p:spPr>
            <a:xfrm>
              <a:off x="1717479" y="59078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0" y="0"/>
                  </a:moveTo>
                  <a:lnTo>
                    <a:pt x="0" y="6171"/>
                  </a:lnTo>
                  <a:lnTo>
                    <a:pt x="0" y="12374"/>
                  </a:lnTo>
                  <a:lnTo>
                    <a:pt x="14375" y="21600"/>
                  </a:lnTo>
                  <a:lnTo>
                    <a:pt x="21600" y="21600"/>
                  </a:lnTo>
                  <a:lnTo>
                    <a:pt x="14375" y="12374"/>
                  </a:lnTo>
                  <a:lnTo>
                    <a:pt x="14375" y="6171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83A4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7" name="object 1015"/>
            <p:cNvSpPr/>
            <p:nvPr/>
          </p:nvSpPr>
          <p:spPr>
            <a:xfrm>
              <a:off x="1720590" y="63562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2310"/>
                  </a:lnTo>
                  <a:lnTo>
                    <a:pt x="14421" y="6171"/>
                  </a:lnTo>
                  <a:lnTo>
                    <a:pt x="14421" y="30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2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8" name="object 1016"/>
            <p:cNvSpPr/>
            <p:nvPr/>
          </p:nvSpPr>
          <p:spPr>
            <a:xfrm>
              <a:off x="1728065" y="62938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0"/>
                  </a:moveTo>
                  <a:lnTo>
                    <a:pt x="4775" y="0"/>
                  </a:lnTo>
                  <a:lnTo>
                    <a:pt x="4775" y="4823"/>
                  </a:lnTo>
                  <a:lnTo>
                    <a:pt x="0" y="7199"/>
                  </a:lnTo>
                  <a:lnTo>
                    <a:pt x="0" y="16823"/>
                  </a:lnTo>
                  <a:lnTo>
                    <a:pt x="4775" y="21600"/>
                  </a:lnTo>
                  <a:lnTo>
                    <a:pt x="9600" y="21600"/>
                  </a:lnTo>
                  <a:lnTo>
                    <a:pt x="14374" y="16823"/>
                  </a:lnTo>
                  <a:lnTo>
                    <a:pt x="21600" y="16823"/>
                  </a:lnTo>
                  <a:lnTo>
                    <a:pt x="21600" y="4823"/>
                  </a:lnTo>
                  <a:lnTo>
                    <a:pt x="9600" y="4823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rgbClr val="7F95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09" name="object 1017"/>
            <p:cNvSpPr/>
            <p:nvPr/>
          </p:nvSpPr>
          <p:spPr>
            <a:xfrm>
              <a:off x="1731792" y="630638"/>
              <a:ext cx="12703" cy="12703"/>
            </a:xfrm>
            <a:prstGeom prst="rect">
              <a:avLst/>
            </a:prstGeom>
            <a:solidFill>
              <a:srgbClr val="7654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10" name="object 1018"/>
            <p:cNvSpPr/>
            <p:nvPr/>
          </p:nvSpPr>
          <p:spPr>
            <a:xfrm>
              <a:off x="1722452" y="61756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2" y="0"/>
                  </a:moveTo>
                  <a:lnTo>
                    <a:pt x="10852" y="8099"/>
                  </a:lnTo>
                  <a:lnTo>
                    <a:pt x="0" y="13501"/>
                  </a:lnTo>
                  <a:lnTo>
                    <a:pt x="0" y="18873"/>
                  </a:lnTo>
                  <a:lnTo>
                    <a:pt x="10852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16198" y="10800"/>
                  </a:lnTo>
                  <a:lnTo>
                    <a:pt x="16198" y="2671"/>
                  </a:lnTo>
                  <a:lnTo>
                    <a:pt x="10852" y="0"/>
                  </a:lnTo>
                  <a:close/>
                </a:path>
              </a:pathLst>
            </a:custGeom>
            <a:solidFill>
              <a:srgbClr val="7E99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14" name="object 1019"/>
            <p:cNvGrpSpPr/>
            <p:nvPr/>
          </p:nvGrpSpPr>
          <p:grpSpPr>
            <a:xfrm>
              <a:off x="1518311" y="584556"/>
              <a:ext cx="41229" cy="64394"/>
              <a:chOff x="0" y="0"/>
              <a:chExt cx="41227" cy="64393"/>
            </a:xfrm>
          </p:grpSpPr>
          <p:sp>
            <p:nvSpPr>
              <p:cNvPr id="2211" name="Shape"/>
              <p:cNvSpPr/>
              <p:nvPr/>
            </p:nvSpPr>
            <p:spPr>
              <a:xfrm>
                <a:off x="10458" y="51689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46"/>
                    </a:lnTo>
                    <a:lnTo>
                      <a:pt x="9275" y="21600"/>
                    </a:lnTo>
                    <a:lnTo>
                      <a:pt x="21600" y="107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48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12" name="Shape"/>
              <p:cNvSpPr/>
              <p:nvPr/>
            </p:nvSpPr>
            <p:spPr>
              <a:xfrm>
                <a:off x="-1" y="8216"/>
                <a:ext cx="32390" cy="49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120" y="0"/>
                    </a:lnTo>
                    <a:lnTo>
                      <a:pt x="14120" y="1080"/>
                    </a:lnTo>
                    <a:lnTo>
                      <a:pt x="12468" y="2164"/>
                    </a:lnTo>
                    <a:lnTo>
                      <a:pt x="10800" y="3238"/>
                    </a:lnTo>
                    <a:lnTo>
                      <a:pt x="10800" y="4863"/>
                    </a:lnTo>
                    <a:lnTo>
                      <a:pt x="9131" y="7022"/>
                    </a:lnTo>
                    <a:lnTo>
                      <a:pt x="9131" y="8101"/>
                    </a:lnTo>
                    <a:lnTo>
                      <a:pt x="8581" y="8817"/>
                    </a:lnTo>
                    <a:lnTo>
                      <a:pt x="7479" y="9181"/>
                    </a:lnTo>
                    <a:lnTo>
                      <a:pt x="4151" y="11345"/>
                    </a:lnTo>
                    <a:lnTo>
                      <a:pt x="2490" y="11345"/>
                    </a:lnTo>
                    <a:lnTo>
                      <a:pt x="2490" y="14044"/>
                    </a:lnTo>
                    <a:lnTo>
                      <a:pt x="830" y="14044"/>
                    </a:lnTo>
                    <a:lnTo>
                      <a:pt x="0" y="15118"/>
                    </a:lnTo>
                    <a:lnTo>
                      <a:pt x="0" y="18362"/>
                    </a:lnTo>
                    <a:lnTo>
                      <a:pt x="1660" y="18362"/>
                    </a:lnTo>
                    <a:lnTo>
                      <a:pt x="1660" y="19447"/>
                    </a:lnTo>
                    <a:lnTo>
                      <a:pt x="3320" y="19447"/>
                    </a:lnTo>
                    <a:lnTo>
                      <a:pt x="3320" y="20526"/>
                    </a:lnTo>
                    <a:lnTo>
                      <a:pt x="5811" y="21060"/>
                    </a:lnTo>
                    <a:lnTo>
                      <a:pt x="6649" y="21600"/>
                    </a:lnTo>
                    <a:lnTo>
                      <a:pt x="8301" y="20526"/>
                    </a:lnTo>
                    <a:lnTo>
                      <a:pt x="14120" y="20526"/>
                    </a:lnTo>
                    <a:lnTo>
                      <a:pt x="14120" y="17822"/>
                    </a:lnTo>
                    <a:lnTo>
                      <a:pt x="15781" y="17822"/>
                    </a:lnTo>
                    <a:lnTo>
                      <a:pt x="17441" y="15663"/>
                    </a:lnTo>
                    <a:lnTo>
                      <a:pt x="19101" y="15663"/>
                    </a:lnTo>
                    <a:lnTo>
                      <a:pt x="19101" y="11879"/>
                    </a:lnTo>
                    <a:lnTo>
                      <a:pt x="20770" y="11879"/>
                    </a:lnTo>
                    <a:lnTo>
                      <a:pt x="21600" y="108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48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13" name="Square"/>
              <p:cNvSpPr/>
              <p:nvPr/>
            </p:nvSpPr>
            <p:spPr>
              <a:xfrm>
                <a:off x="28525" y="-1"/>
                <a:ext cx="12703" cy="12702"/>
              </a:xfrm>
              <a:prstGeom prst="rect">
                <a:avLst/>
              </a:prstGeom>
              <a:solidFill>
                <a:srgbClr val="6148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217" name="object 1020"/>
            <p:cNvGrpSpPr/>
            <p:nvPr/>
          </p:nvGrpSpPr>
          <p:grpSpPr>
            <a:xfrm>
              <a:off x="1541228" y="600119"/>
              <a:ext cx="15202" cy="15202"/>
              <a:chOff x="-1" y="-1"/>
              <a:chExt cx="15201" cy="15201"/>
            </a:xfrm>
          </p:grpSpPr>
          <p:sp>
            <p:nvSpPr>
              <p:cNvPr id="2215" name="Triangle"/>
              <p:cNvSpPr/>
              <p:nvPr/>
            </p:nvSpPr>
            <p:spPr>
              <a:xfrm>
                <a:off x="2495" y="2495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69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16" name="Square"/>
              <p:cNvSpPr/>
              <p:nvPr/>
            </p:nvSpPr>
            <p:spPr>
              <a:xfrm>
                <a:off x="-2" y="-2"/>
                <a:ext cx="12704" cy="12705"/>
              </a:xfrm>
              <a:prstGeom prst="rect">
                <a:avLst/>
              </a:prstGeom>
              <a:solidFill>
                <a:srgbClr val="769B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18" name="object 1021"/>
            <p:cNvSpPr/>
            <p:nvPr/>
          </p:nvSpPr>
          <p:spPr>
            <a:xfrm>
              <a:off x="1539985" y="591517"/>
              <a:ext cx="12703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20" y="0"/>
                  </a:moveTo>
                  <a:lnTo>
                    <a:pt x="0" y="0"/>
                  </a:lnTo>
                  <a:lnTo>
                    <a:pt x="0" y="5905"/>
                  </a:lnTo>
                  <a:lnTo>
                    <a:pt x="6163" y="7867"/>
                  </a:lnTo>
                  <a:lnTo>
                    <a:pt x="6163" y="11791"/>
                  </a:lnTo>
                  <a:lnTo>
                    <a:pt x="12325" y="21600"/>
                  </a:lnTo>
                  <a:lnTo>
                    <a:pt x="21600" y="21600"/>
                  </a:lnTo>
                  <a:lnTo>
                    <a:pt x="21600" y="1981"/>
                  </a:lnTo>
                  <a:lnTo>
                    <a:pt x="18520" y="0"/>
                  </a:lnTo>
                  <a:close/>
                </a:path>
              </a:pathLst>
            </a:custGeom>
            <a:solidFill>
              <a:srgbClr val="93B5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19" name="object 1022"/>
            <p:cNvSpPr/>
            <p:nvPr/>
          </p:nvSpPr>
          <p:spPr>
            <a:xfrm>
              <a:off x="1532510" y="592774"/>
              <a:ext cx="12703" cy="1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0"/>
                  </a:moveTo>
                  <a:lnTo>
                    <a:pt x="9600" y="0"/>
                  </a:lnTo>
                  <a:lnTo>
                    <a:pt x="9600" y="3927"/>
                  </a:lnTo>
                  <a:lnTo>
                    <a:pt x="0" y="11781"/>
                  </a:lnTo>
                  <a:lnTo>
                    <a:pt x="7176" y="15729"/>
                  </a:lnTo>
                  <a:lnTo>
                    <a:pt x="7176" y="17693"/>
                  </a:lnTo>
                  <a:lnTo>
                    <a:pt x="11999" y="21600"/>
                  </a:lnTo>
                  <a:lnTo>
                    <a:pt x="21600" y="21600"/>
                  </a:lnTo>
                  <a:lnTo>
                    <a:pt x="21600" y="1963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8FAF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22" name="object 1023"/>
            <p:cNvGrpSpPr/>
            <p:nvPr/>
          </p:nvGrpSpPr>
          <p:grpSpPr>
            <a:xfrm>
              <a:off x="1536244" y="593277"/>
              <a:ext cx="12712" cy="16434"/>
              <a:chOff x="0" y="-1"/>
              <a:chExt cx="12711" cy="16433"/>
            </a:xfrm>
          </p:grpSpPr>
          <p:sp>
            <p:nvSpPr>
              <p:cNvPr id="2220" name="Shape"/>
              <p:cNvSpPr/>
              <p:nvPr/>
            </p:nvSpPr>
            <p:spPr>
              <a:xfrm>
                <a:off x="0" y="3727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2" y="0"/>
                    </a:moveTo>
                    <a:lnTo>
                      <a:pt x="0" y="725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402" y="0"/>
                    </a:lnTo>
                    <a:close/>
                  </a:path>
                </a:pathLst>
              </a:custGeom>
              <a:solidFill>
                <a:srgbClr val="99B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21" name="Triangle"/>
              <p:cNvSpPr/>
              <p:nvPr/>
            </p:nvSpPr>
            <p:spPr>
              <a:xfrm>
                <a:off x="4" y="-2"/>
                <a:ext cx="12708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394" y="21600"/>
                    </a:lnTo>
                    <a:lnTo>
                      <a:pt x="21600" y="7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B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23" name="object 1024"/>
            <p:cNvSpPr/>
            <p:nvPr/>
          </p:nvSpPr>
          <p:spPr>
            <a:xfrm>
              <a:off x="1541229" y="608966"/>
              <a:ext cx="12703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452" y="0"/>
                  </a:lnTo>
                  <a:lnTo>
                    <a:pt x="15452" y="1798"/>
                  </a:lnTo>
                  <a:lnTo>
                    <a:pt x="3057" y="1798"/>
                  </a:lnTo>
                  <a:lnTo>
                    <a:pt x="9239" y="8993"/>
                  </a:lnTo>
                  <a:lnTo>
                    <a:pt x="0" y="8993"/>
                  </a:lnTo>
                  <a:lnTo>
                    <a:pt x="0" y="17986"/>
                  </a:lnTo>
                  <a:lnTo>
                    <a:pt x="4100" y="20389"/>
                  </a:lnTo>
                  <a:lnTo>
                    <a:pt x="9239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E99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4" name="object 1025"/>
            <p:cNvSpPr/>
            <p:nvPr/>
          </p:nvSpPr>
          <p:spPr>
            <a:xfrm>
              <a:off x="1539369" y="6113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46" y="3599"/>
                  </a:lnTo>
                  <a:lnTo>
                    <a:pt x="0" y="3599"/>
                  </a:lnTo>
                  <a:lnTo>
                    <a:pt x="0" y="21600"/>
                  </a:lnTo>
                  <a:lnTo>
                    <a:pt x="16146" y="14438"/>
                  </a:lnTo>
                  <a:lnTo>
                    <a:pt x="16146" y="108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58E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5" name="object 1026"/>
            <p:cNvSpPr/>
            <p:nvPr/>
          </p:nvSpPr>
          <p:spPr>
            <a:xfrm>
              <a:off x="1544341" y="610211"/>
              <a:ext cx="12703" cy="14950"/>
            </a:xfrm>
            <a:prstGeom prst="rect">
              <a:avLst/>
            </a:prstGeom>
            <a:solidFill>
              <a:srgbClr val="8A9E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6" name="object 1027"/>
            <p:cNvSpPr/>
            <p:nvPr/>
          </p:nvSpPr>
          <p:spPr>
            <a:xfrm>
              <a:off x="1530757" y="600241"/>
              <a:ext cx="13706" cy="2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42" y="0"/>
                  </a:moveTo>
                  <a:lnTo>
                    <a:pt x="3942" y="3822"/>
                  </a:lnTo>
                  <a:lnTo>
                    <a:pt x="0" y="8901"/>
                  </a:lnTo>
                  <a:lnTo>
                    <a:pt x="0" y="11442"/>
                  </a:lnTo>
                  <a:lnTo>
                    <a:pt x="3942" y="17803"/>
                  </a:lnTo>
                  <a:lnTo>
                    <a:pt x="3942" y="21600"/>
                  </a:lnTo>
                  <a:lnTo>
                    <a:pt x="9808" y="21600"/>
                  </a:lnTo>
                  <a:lnTo>
                    <a:pt x="9808" y="19074"/>
                  </a:lnTo>
                  <a:lnTo>
                    <a:pt x="21600" y="19074"/>
                  </a:lnTo>
                  <a:lnTo>
                    <a:pt x="17677" y="12699"/>
                  </a:lnTo>
                  <a:lnTo>
                    <a:pt x="13752" y="10171"/>
                  </a:lnTo>
                  <a:lnTo>
                    <a:pt x="17677" y="7632"/>
                  </a:lnTo>
                  <a:lnTo>
                    <a:pt x="17677" y="6349"/>
                  </a:lnTo>
                  <a:lnTo>
                    <a:pt x="13752" y="6349"/>
                  </a:lnTo>
                  <a:lnTo>
                    <a:pt x="13752" y="2552"/>
                  </a:lnTo>
                  <a:lnTo>
                    <a:pt x="9808" y="1269"/>
                  </a:lnTo>
                  <a:lnTo>
                    <a:pt x="3942" y="0"/>
                  </a:lnTo>
                  <a:close/>
                </a:path>
              </a:pathLst>
            </a:custGeom>
            <a:solidFill>
              <a:srgbClr val="7095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7" name="object 1028"/>
            <p:cNvSpPr/>
            <p:nvPr/>
          </p:nvSpPr>
          <p:spPr>
            <a:xfrm>
              <a:off x="1528770" y="612579"/>
              <a:ext cx="12703" cy="12703"/>
            </a:xfrm>
            <a:prstGeom prst="rect">
              <a:avLst/>
            </a:prstGeom>
            <a:solidFill>
              <a:srgbClr val="6E8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8" name="object 1029"/>
            <p:cNvSpPr/>
            <p:nvPr/>
          </p:nvSpPr>
          <p:spPr>
            <a:xfrm>
              <a:off x="1526903" y="60012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4" y="0"/>
                  </a:moveTo>
                  <a:lnTo>
                    <a:pt x="0" y="14400"/>
                  </a:lnTo>
                  <a:lnTo>
                    <a:pt x="0" y="21600"/>
                  </a:lnTo>
                  <a:lnTo>
                    <a:pt x="16212" y="14400"/>
                  </a:lnTo>
                  <a:lnTo>
                    <a:pt x="21600" y="14400"/>
                  </a:lnTo>
                  <a:lnTo>
                    <a:pt x="10824" y="0"/>
                  </a:lnTo>
                  <a:close/>
                </a:path>
              </a:pathLst>
            </a:custGeom>
            <a:solidFill>
              <a:srgbClr val="82A2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29" name="object 1030"/>
            <p:cNvSpPr/>
            <p:nvPr/>
          </p:nvSpPr>
          <p:spPr>
            <a:xfrm>
              <a:off x="1539984" y="60697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7173" y="6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4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30" name="object 1031"/>
            <p:cNvSpPr/>
            <p:nvPr/>
          </p:nvSpPr>
          <p:spPr>
            <a:xfrm>
              <a:off x="1528142" y="60572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54" y="0"/>
                  </a:lnTo>
                  <a:lnTo>
                    <a:pt x="0" y="6171"/>
                  </a:lnTo>
                  <a:lnTo>
                    <a:pt x="1085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BAA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35" name="object 1032"/>
            <p:cNvGrpSpPr/>
            <p:nvPr/>
          </p:nvGrpSpPr>
          <p:grpSpPr>
            <a:xfrm>
              <a:off x="1518310" y="605102"/>
              <a:ext cx="26155" cy="42603"/>
              <a:chOff x="0" y="0"/>
              <a:chExt cx="26154" cy="42602"/>
            </a:xfrm>
          </p:grpSpPr>
          <p:sp>
            <p:nvSpPr>
              <p:cNvPr id="2231" name="Shape"/>
              <p:cNvSpPr/>
              <p:nvPr/>
            </p:nvSpPr>
            <p:spPr>
              <a:xfrm>
                <a:off x="10457" y="29898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746"/>
                    </a:lnTo>
                    <a:lnTo>
                      <a:pt x="9276" y="21600"/>
                    </a:lnTo>
                    <a:lnTo>
                      <a:pt x="21600" y="107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92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32" name="Shape"/>
              <p:cNvSpPr/>
              <p:nvPr/>
            </p:nvSpPr>
            <p:spPr>
              <a:xfrm>
                <a:off x="-1" y="15064"/>
                <a:ext cx="26155" cy="2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60" y="0"/>
                    </a:moveTo>
                    <a:lnTo>
                      <a:pt x="13375" y="0"/>
                    </a:lnTo>
                    <a:lnTo>
                      <a:pt x="13375" y="3822"/>
                    </a:lnTo>
                    <a:lnTo>
                      <a:pt x="1028" y="3822"/>
                    </a:lnTo>
                    <a:lnTo>
                      <a:pt x="0" y="6362"/>
                    </a:lnTo>
                    <a:lnTo>
                      <a:pt x="0" y="13981"/>
                    </a:lnTo>
                    <a:lnTo>
                      <a:pt x="2056" y="13981"/>
                    </a:lnTo>
                    <a:lnTo>
                      <a:pt x="2056" y="16520"/>
                    </a:lnTo>
                    <a:lnTo>
                      <a:pt x="4112" y="16520"/>
                    </a:lnTo>
                    <a:lnTo>
                      <a:pt x="4112" y="19073"/>
                    </a:lnTo>
                    <a:lnTo>
                      <a:pt x="7196" y="20343"/>
                    </a:lnTo>
                    <a:lnTo>
                      <a:pt x="8235" y="21600"/>
                    </a:lnTo>
                    <a:lnTo>
                      <a:pt x="10280" y="19073"/>
                    </a:lnTo>
                    <a:lnTo>
                      <a:pt x="17487" y="19073"/>
                    </a:lnTo>
                    <a:lnTo>
                      <a:pt x="17487" y="12724"/>
                    </a:lnTo>
                    <a:lnTo>
                      <a:pt x="19544" y="12724"/>
                    </a:lnTo>
                    <a:lnTo>
                      <a:pt x="21600" y="7619"/>
                    </a:lnTo>
                    <a:lnTo>
                      <a:pt x="19544" y="7619"/>
                    </a:lnTo>
                    <a:lnTo>
                      <a:pt x="17833" y="6777"/>
                    </a:lnTo>
                    <a:lnTo>
                      <a:pt x="16460" y="5092"/>
                    </a:lnTo>
                    <a:lnTo>
                      <a:pt x="16460" y="0"/>
                    </a:lnTo>
                    <a:close/>
                  </a:path>
                </a:pathLst>
              </a:custGeom>
              <a:solidFill>
                <a:srgbClr val="7492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33" name="Shape"/>
              <p:cNvSpPr/>
              <p:nvPr/>
            </p:nvSpPr>
            <p:spPr>
              <a:xfrm>
                <a:off x="1738" y="7473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61" y="0"/>
                    </a:moveTo>
                    <a:lnTo>
                      <a:pt x="6171" y="8125"/>
                    </a:lnTo>
                    <a:lnTo>
                      <a:pt x="0" y="812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184"/>
                    </a:lnTo>
                    <a:lnTo>
                      <a:pt x="15461" y="2709"/>
                    </a:lnTo>
                    <a:lnTo>
                      <a:pt x="15461" y="0"/>
                    </a:lnTo>
                    <a:close/>
                  </a:path>
                </a:pathLst>
              </a:custGeom>
              <a:solidFill>
                <a:srgbClr val="7492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34" name="Triangle"/>
              <p:cNvSpPr/>
              <p:nvPr/>
            </p:nvSpPr>
            <p:spPr>
              <a:xfrm>
                <a:off x="5479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54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92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36" name="object 1033"/>
            <p:cNvSpPr/>
            <p:nvPr/>
          </p:nvSpPr>
          <p:spPr>
            <a:xfrm>
              <a:off x="1509467" y="621297"/>
              <a:ext cx="12703" cy="12703"/>
            </a:xfrm>
            <a:prstGeom prst="rect">
              <a:avLst/>
            </a:prstGeom>
            <a:solidFill>
              <a:srgbClr val="6C8B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41" name="object 1034"/>
            <p:cNvGrpSpPr/>
            <p:nvPr/>
          </p:nvGrpSpPr>
          <p:grpSpPr>
            <a:xfrm>
              <a:off x="1515696" y="619430"/>
              <a:ext cx="15609" cy="18311"/>
              <a:chOff x="0" y="-1"/>
              <a:chExt cx="15608" cy="18310"/>
            </a:xfrm>
          </p:grpSpPr>
          <p:sp>
            <p:nvSpPr>
              <p:cNvPr id="2237" name="Square"/>
              <p:cNvSpPr/>
              <p:nvPr/>
            </p:nvSpPr>
            <p:spPr>
              <a:xfrm>
                <a:off x="-1" y="5607"/>
                <a:ext cx="12703" cy="12703"/>
              </a:xfrm>
              <a:prstGeom prst="rect">
                <a:avLst/>
              </a:prstGeom>
              <a:solidFill>
                <a:srgbClr val="5B6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38" name="Triangle"/>
              <p:cNvSpPr/>
              <p:nvPr/>
            </p:nvSpPr>
            <p:spPr>
              <a:xfrm>
                <a:off x="1659" y="373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6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39" name="Triangle"/>
              <p:cNvSpPr/>
              <p:nvPr/>
            </p:nvSpPr>
            <p:spPr>
              <a:xfrm>
                <a:off x="2904" y="1866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6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40" name="Triangle"/>
              <p:cNvSpPr/>
              <p:nvPr/>
            </p:nvSpPr>
            <p:spPr>
              <a:xfrm>
                <a:off x="2489" y="-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6F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244" name="object 1035"/>
            <p:cNvGrpSpPr/>
            <p:nvPr/>
          </p:nvGrpSpPr>
          <p:grpSpPr>
            <a:xfrm>
              <a:off x="1517354" y="623164"/>
              <a:ext cx="13950" cy="14579"/>
              <a:chOff x="0" y="-1"/>
              <a:chExt cx="13949" cy="14578"/>
            </a:xfrm>
          </p:grpSpPr>
          <p:sp>
            <p:nvSpPr>
              <p:cNvPr id="2242" name="Triangle"/>
              <p:cNvSpPr/>
              <p:nvPr/>
            </p:nvSpPr>
            <p:spPr>
              <a:xfrm>
                <a:off x="1244" y="1873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C89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43" name="Triangle"/>
              <p:cNvSpPr/>
              <p:nvPr/>
            </p:nvSpPr>
            <p:spPr>
              <a:xfrm>
                <a:off x="-1" y="-2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C89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45" name="object 1037"/>
            <p:cNvSpPr/>
            <p:nvPr/>
          </p:nvSpPr>
          <p:spPr>
            <a:xfrm>
              <a:off x="1526286" y="62192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59" y="0"/>
                  </a:moveTo>
                  <a:lnTo>
                    <a:pt x="0" y="0"/>
                  </a:lnTo>
                  <a:lnTo>
                    <a:pt x="0" y="9213"/>
                  </a:lnTo>
                  <a:lnTo>
                    <a:pt x="12959" y="9213"/>
                  </a:lnTo>
                  <a:lnTo>
                    <a:pt x="12959" y="15408"/>
                  </a:lnTo>
                  <a:lnTo>
                    <a:pt x="21600" y="21600"/>
                  </a:lnTo>
                  <a:lnTo>
                    <a:pt x="21600" y="9213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rgbClr val="5F73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46" name="object 1038"/>
            <p:cNvSpPr/>
            <p:nvPr/>
          </p:nvSpPr>
          <p:spPr>
            <a:xfrm>
              <a:off x="1520673" y="61257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5400" y="5393"/>
                  </a:lnTo>
                  <a:lnTo>
                    <a:pt x="0" y="5393"/>
                  </a:lnTo>
                  <a:lnTo>
                    <a:pt x="0" y="13483"/>
                  </a:lnTo>
                  <a:lnTo>
                    <a:pt x="5400" y="21600"/>
                  </a:lnTo>
                  <a:lnTo>
                    <a:pt x="10800" y="21600"/>
                  </a:lnTo>
                  <a:lnTo>
                    <a:pt x="16228" y="16179"/>
                  </a:lnTo>
                  <a:lnTo>
                    <a:pt x="21600" y="8117"/>
                  </a:lnTo>
                  <a:lnTo>
                    <a:pt x="13527" y="2695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657E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47" name="object 1039"/>
            <p:cNvSpPr/>
            <p:nvPr/>
          </p:nvSpPr>
          <p:spPr>
            <a:xfrm>
              <a:off x="1521925" y="61506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89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48" name="object 1040"/>
            <p:cNvSpPr/>
            <p:nvPr/>
          </p:nvSpPr>
          <p:spPr>
            <a:xfrm>
              <a:off x="1520680" y="60946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72" y="0"/>
                  </a:moveTo>
                  <a:lnTo>
                    <a:pt x="10772" y="4346"/>
                  </a:lnTo>
                  <a:lnTo>
                    <a:pt x="0" y="12950"/>
                  </a:lnTo>
                  <a:lnTo>
                    <a:pt x="0" y="21600"/>
                  </a:lnTo>
                  <a:lnTo>
                    <a:pt x="10772" y="21600"/>
                  </a:lnTo>
                  <a:lnTo>
                    <a:pt x="21600" y="8646"/>
                  </a:lnTo>
                  <a:lnTo>
                    <a:pt x="5384" y="0"/>
                  </a:lnTo>
                  <a:lnTo>
                    <a:pt x="10772" y="0"/>
                  </a:lnTo>
                  <a:close/>
                </a:path>
              </a:pathLst>
            </a:custGeom>
            <a:solidFill>
              <a:srgbClr val="6B8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49" name="object 1041"/>
            <p:cNvSpPr/>
            <p:nvPr/>
          </p:nvSpPr>
          <p:spPr>
            <a:xfrm>
              <a:off x="1524414" y="610211"/>
              <a:ext cx="12703" cy="1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5" y="0"/>
                  </a:moveTo>
                  <a:lnTo>
                    <a:pt x="0" y="7847"/>
                  </a:lnTo>
                  <a:lnTo>
                    <a:pt x="10780" y="11791"/>
                  </a:lnTo>
                  <a:lnTo>
                    <a:pt x="3630" y="15694"/>
                  </a:lnTo>
                  <a:lnTo>
                    <a:pt x="3630" y="21600"/>
                  </a:lnTo>
                  <a:lnTo>
                    <a:pt x="14375" y="21600"/>
                  </a:lnTo>
                  <a:lnTo>
                    <a:pt x="21600" y="17656"/>
                  </a:lnTo>
                  <a:lnTo>
                    <a:pt x="21600" y="13752"/>
                  </a:lnTo>
                  <a:lnTo>
                    <a:pt x="14375" y="3903"/>
                  </a:lnTo>
                  <a:lnTo>
                    <a:pt x="14375" y="0"/>
                  </a:lnTo>
                  <a:close/>
                </a:path>
              </a:pathLst>
            </a:custGeom>
            <a:solidFill>
              <a:srgbClr val="7E99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0" name="object 1042"/>
            <p:cNvSpPr/>
            <p:nvPr/>
          </p:nvSpPr>
          <p:spPr>
            <a:xfrm>
              <a:off x="1524421" y="61320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4" y="0"/>
                  </a:moveTo>
                  <a:lnTo>
                    <a:pt x="0" y="866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4355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657E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1" name="object 1043"/>
            <p:cNvSpPr/>
            <p:nvPr/>
          </p:nvSpPr>
          <p:spPr>
            <a:xfrm>
              <a:off x="1526282" y="62689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88" y="0"/>
                  </a:moveTo>
                  <a:lnTo>
                    <a:pt x="2421" y="0"/>
                  </a:lnTo>
                  <a:lnTo>
                    <a:pt x="4817" y="2419"/>
                  </a:lnTo>
                  <a:lnTo>
                    <a:pt x="0" y="2419"/>
                  </a:lnTo>
                  <a:lnTo>
                    <a:pt x="0" y="14392"/>
                  </a:lnTo>
                  <a:lnTo>
                    <a:pt x="9588" y="21600"/>
                  </a:lnTo>
                  <a:lnTo>
                    <a:pt x="14408" y="16786"/>
                  </a:lnTo>
                  <a:lnTo>
                    <a:pt x="14408" y="21600"/>
                  </a:lnTo>
                  <a:lnTo>
                    <a:pt x="21600" y="11997"/>
                  </a:lnTo>
                  <a:lnTo>
                    <a:pt x="16804" y="4812"/>
                  </a:lnTo>
                  <a:lnTo>
                    <a:pt x="14408" y="2419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8099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2" name="object 1044"/>
            <p:cNvSpPr/>
            <p:nvPr/>
          </p:nvSpPr>
          <p:spPr>
            <a:xfrm>
              <a:off x="1523169" y="62940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22" y="0"/>
                  </a:moveTo>
                  <a:lnTo>
                    <a:pt x="0" y="0"/>
                  </a:lnTo>
                  <a:lnTo>
                    <a:pt x="0" y="8594"/>
                  </a:lnTo>
                  <a:lnTo>
                    <a:pt x="14375" y="21600"/>
                  </a:lnTo>
                  <a:lnTo>
                    <a:pt x="21600" y="12916"/>
                  </a:lnTo>
                  <a:lnTo>
                    <a:pt x="14375" y="12916"/>
                  </a:lnTo>
                  <a:lnTo>
                    <a:pt x="10817" y="4273"/>
                  </a:lnTo>
                  <a:lnTo>
                    <a:pt x="7222" y="0"/>
                  </a:lnTo>
                  <a:close/>
                </a:path>
              </a:pathLst>
            </a:custGeom>
            <a:solidFill>
              <a:srgbClr val="6884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3" name="object 1045"/>
            <p:cNvSpPr/>
            <p:nvPr/>
          </p:nvSpPr>
          <p:spPr>
            <a:xfrm>
              <a:off x="1532517" y="62938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43" y="0"/>
                  </a:lnTo>
                  <a:lnTo>
                    <a:pt x="9243" y="7199"/>
                  </a:lnTo>
                  <a:lnTo>
                    <a:pt x="0" y="16823"/>
                  </a:lnTo>
                  <a:lnTo>
                    <a:pt x="9243" y="21600"/>
                  </a:lnTo>
                  <a:lnTo>
                    <a:pt x="21600" y="168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E9D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4" name="object 1046"/>
            <p:cNvSpPr/>
            <p:nvPr/>
          </p:nvSpPr>
          <p:spPr>
            <a:xfrm>
              <a:off x="1533126" y="62627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852"/>
                  </a:lnTo>
                  <a:lnTo>
                    <a:pt x="10824" y="16198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F8E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5" name="object 1047"/>
            <p:cNvSpPr/>
            <p:nvPr/>
          </p:nvSpPr>
          <p:spPr>
            <a:xfrm>
              <a:off x="1530015" y="63249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75" y="0"/>
                  </a:moveTo>
                  <a:lnTo>
                    <a:pt x="0" y="14438"/>
                  </a:lnTo>
                  <a:lnTo>
                    <a:pt x="9275" y="21600"/>
                  </a:lnTo>
                  <a:lnTo>
                    <a:pt x="21600" y="14438"/>
                  </a:lnTo>
                  <a:lnTo>
                    <a:pt x="9275" y="0"/>
                  </a:lnTo>
                  <a:close/>
                </a:path>
              </a:pathLst>
            </a:custGeom>
            <a:solidFill>
              <a:srgbClr val="627C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6" name="object 1048"/>
            <p:cNvSpPr/>
            <p:nvPr/>
          </p:nvSpPr>
          <p:spPr>
            <a:xfrm>
              <a:off x="1533259" y="618809"/>
              <a:ext cx="1369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46" y="0"/>
                  </a:moveTo>
                  <a:lnTo>
                    <a:pt x="7854" y="0"/>
                  </a:lnTo>
                  <a:lnTo>
                    <a:pt x="7854" y="4297"/>
                  </a:lnTo>
                  <a:lnTo>
                    <a:pt x="3927" y="4297"/>
                  </a:lnTo>
                  <a:lnTo>
                    <a:pt x="0" y="8639"/>
                  </a:lnTo>
                  <a:lnTo>
                    <a:pt x="0" y="15097"/>
                  </a:lnTo>
                  <a:lnTo>
                    <a:pt x="3927" y="21600"/>
                  </a:lnTo>
                  <a:lnTo>
                    <a:pt x="17673" y="21600"/>
                  </a:lnTo>
                  <a:lnTo>
                    <a:pt x="19636" y="17279"/>
                  </a:lnTo>
                  <a:lnTo>
                    <a:pt x="21600" y="15097"/>
                  </a:lnTo>
                  <a:lnTo>
                    <a:pt x="17673" y="15097"/>
                  </a:lnTo>
                  <a:lnTo>
                    <a:pt x="14407" y="13665"/>
                  </a:lnTo>
                  <a:lnTo>
                    <a:pt x="11781" y="10800"/>
                  </a:lnTo>
                  <a:lnTo>
                    <a:pt x="11781" y="2136"/>
                  </a:lnTo>
                  <a:lnTo>
                    <a:pt x="13746" y="0"/>
                  </a:lnTo>
                  <a:close/>
                </a:path>
              </a:pathLst>
            </a:custGeom>
            <a:solidFill>
              <a:srgbClr val="5A77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7" name="object 1049"/>
            <p:cNvSpPr/>
            <p:nvPr/>
          </p:nvSpPr>
          <p:spPr>
            <a:xfrm>
              <a:off x="1530643" y="61880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64" y="0"/>
                  </a:moveTo>
                  <a:lnTo>
                    <a:pt x="7200" y="0"/>
                  </a:lnTo>
                  <a:lnTo>
                    <a:pt x="0" y="5419"/>
                  </a:lnTo>
                  <a:lnTo>
                    <a:pt x="0" y="13509"/>
                  </a:lnTo>
                  <a:lnTo>
                    <a:pt x="7200" y="21600"/>
                  </a:lnTo>
                  <a:lnTo>
                    <a:pt x="21600" y="21600"/>
                  </a:lnTo>
                  <a:lnTo>
                    <a:pt x="21600" y="16179"/>
                  </a:lnTo>
                  <a:lnTo>
                    <a:pt x="14400" y="10814"/>
                  </a:lnTo>
                  <a:lnTo>
                    <a:pt x="10764" y="5419"/>
                  </a:lnTo>
                  <a:lnTo>
                    <a:pt x="10764" y="0"/>
                  </a:lnTo>
                  <a:close/>
                </a:path>
              </a:pathLst>
            </a:custGeom>
            <a:solidFill>
              <a:srgbClr val="7D9E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58" name="object 1050"/>
            <p:cNvSpPr/>
            <p:nvPr/>
          </p:nvSpPr>
          <p:spPr>
            <a:xfrm>
              <a:off x="1529399" y="61693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00" y="0"/>
                  </a:lnTo>
                  <a:lnTo>
                    <a:pt x="0" y="8664"/>
                  </a:lnTo>
                  <a:lnTo>
                    <a:pt x="0" y="21600"/>
                  </a:lnTo>
                  <a:lnTo>
                    <a:pt x="21600" y="86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18A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61" name="object 1051"/>
            <p:cNvGrpSpPr/>
            <p:nvPr/>
          </p:nvGrpSpPr>
          <p:grpSpPr>
            <a:xfrm>
              <a:off x="1740015" y="589040"/>
              <a:ext cx="29901" cy="53674"/>
              <a:chOff x="0" y="0"/>
              <a:chExt cx="29900" cy="53673"/>
            </a:xfrm>
          </p:grpSpPr>
          <p:sp>
            <p:nvSpPr>
              <p:cNvPr id="2259" name="Shape"/>
              <p:cNvSpPr/>
              <p:nvPr/>
            </p:nvSpPr>
            <p:spPr>
              <a:xfrm>
                <a:off x="16896" y="40969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9284" y="8100"/>
                    </a:lnTo>
                    <a:lnTo>
                      <a:pt x="16188" y="16229"/>
                    </a:lnTo>
                    <a:lnTo>
                      <a:pt x="16188" y="21600"/>
                    </a:lnTo>
                    <a:lnTo>
                      <a:pt x="20830" y="21600"/>
                    </a:lnTo>
                    <a:lnTo>
                      <a:pt x="20830" y="81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A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60" name="Shape"/>
              <p:cNvSpPr/>
              <p:nvPr/>
            </p:nvSpPr>
            <p:spPr>
              <a:xfrm>
                <a:off x="0" y="-1"/>
                <a:ext cx="29901" cy="49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5" y="0"/>
                    </a:moveTo>
                    <a:lnTo>
                      <a:pt x="4496" y="1073"/>
                    </a:lnTo>
                    <a:lnTo>
                      <a:pt x="899" y="3237"/>
                    </a:lnTo>
                    <a:lnTo>
                      <a:pt x="0" y="4316"/>
                    </a:lnTo>
                    <a:lnTo>
                      <a:pt x="0" y="16198"/>
                    </a:lnTo>
                    <a:lnTo>
                      <a:pt x="1807" y="17278"/>
                    </a:lnTo>
                    <a:lnTo>
                      <a:pt x="0" y="17278"/>
                    </a:lnTo>
                    <a:lnTo>
                      <a:pt x="0" y="21600"/>
                    </a:lnTo>
                    <a:lnTo>
                      <a:pt x="7203" y="21600"/>
                    </a:lnTo>
                    <a:lnTo>
                      <a:pt x="7203" y="20515"/>
                    </a:lnTo>
                    <a:lnTo>
                      <a:pt x="9001" y="19976"/>
                    </a:lnTo>
                    <a:lnTo>
                      <a:pt x="12589" y="19976"/>
                    </a:lnTo>
                    <a:lnTo>
                      <a:pt x="12589" y="18357"/>
                    </a:lnTo>
                    <a:lnTo>
                      <a:pt x="21001" y="18357"/>
                    </a:lnTo>
                    <a:lnTo>
                      <a:pt x="21600" y="15119"/>
                    </a:lnTo>
                    <a:lnTo>
                      <a:pt x="21600" y="13495"/>
                    </a:lnTo>
                    <a:lnTo>
                      <a:pt x="20701" y="11337"/>
                    </a:lnTo>
                    <a:lnTo>
                      <a:pt x="17104" y="11337"/>
                    </a:lnTo>
                    <a:lnTo>
                      <a:pt x="12589" y="8639"/>
                    </a:lnTo>
                    <a:lnTo>
                      <a:pt x="10800" y="7014"/>
                    </a:lnTo>
                    <a:lnTo>
                      <a:pt x="9901" y="6480"/>
                    </a:lnTo>
                    <a:lnTo>
                      <a:pt x="9901" y="3237"/>
                    </a:lnTo>
                    <a:lnTo>
                      <a:pt x="9001" y="3237"/>
                    </a:lnTo>
                    <a:lnTo>
                      <a:pt x="7193" y="2158"/>
                    </a:lnTo>
                    <a:lnTo>
                      <a:pt x="7193" y="1073"/>
                    </a:lnTo>
                    <a:lnTo>
                      <a:pt x="5405" y="539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7EA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264" name="object 1052"/>
            <p:cNvGrpSpPr/>
            <p:nvPr/>
          </p:nvGrpSpPr>
          <p:grpSpPr>
            <a:xfrm>
              <a:off x="1757325" y="612891"/>
              <a:ext cx="13334" cy="15823"/>
              <a:chOff x="0" y="-1"/>
              <a:chExt cx="13333" cy="15822"/>
            </a:xfrm>
          </p:grpSpPr>
          <p:sp>
            <p:nvSpPr>
              <p:cNvPr id="2262" name="Triangle"/>
              <p:cNvSpPr/>
              <p:nvPr/>
            </p:nvSpPr>
            <p:spPr>
              <a:xfrm>
                <a:off x="628" y="3117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47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747" y="0"/>
                    </a:lnTo>
                    <a:close/>
                  </a:path>
                </a:pathLst>
              </a:custGeom>
              <a:solidFill>
                <a:srgbClr val="87AC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63" name="Shape"/>
              <p:cNvSpPr/>
              <p:nvPr/>
            </p:nvSpPr>
            <p:spPr>
              <a:xfrm>
                <a:off x="-1" y="-2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9619"/>
                    </a:lnTo>
                    <a:lnTo>
                      <a:pt x="13512" y="21600"/>
                    </a:lnTo>
                    <a:lnTo>
                      <a:pt x="21600" y="143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AC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65" name="object 1053"/>
            <p:cNvSpPr/>
            <p:nvPr/>
          </p:nvSpPr>
          <p:spPr>
            <a:xfrm>
              <a:off x="1760443" y="62814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73" y="0"/>
                  </a:moveTo>
                  <a:lnTo>
                    <a:pt x="7173" y="6192"/>
                  </a:lnTo>
                  <a:lnTo>
                    <a:pt x="0" y="12325"/>
                  </a:lnTo>
                  <a:lnTo>
                    <a:pt x="21600" y="21600"/>
                  </a:lnTo>
                  <a:lnTo>
                    <a:pt x="21600" y="6192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6C94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6" name="object 1054"/>
            <p:cNvSpPr/>
            <p:nvPr/>
          </p:nvSpPr>
          <p:spPr>
            <a:xfrm>
              <a:off x="1757947" y="62502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59" y="0"/>
                  </a:moveTo>
                  <a:lnTo>
                    <a:pt x="7228" y="0"/>
                  </a:lnTo>
                  <a:lnTo>
                    <a:pt x="2909" y="2420"/>
                  </a:lnTo>
                  <a:lnTo>
                    <a:pt x="0" y="7222"/>
                  </a:lnTo>
                  <a:lnTo>
                    <a:pt x="17281" y="21600"/>
                  </a:lnTo>
                  <a:lnTo>
                    <a:pt x="17281" y="10817"/>
                  </a:lnTo>
                  <a:lnTo>
                    <a:pt x="21600" y="3630"/>
                  </a:lnTo>
                  <a:lnTo>
                    <a:pt x="12959" y="3630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rgbClr val="7090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7" name="object 1055"/>
            <p:cNvSpPr/>
            <p:nvPr/>
          </p:nvSpPr>
          <p:spPr>
            <a:xfrm>
              <a:off x="1751103" y="61382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780"/>
                  </a:lnTo>
                  <a:lnTo>
                    <a:pt x="10744" y="21600"/>
                  </a:lnTo>
                  <a:lnTo>
                    <a:pt x="21600" y="72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A9D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68" name="object 1056"/>
            <p:cNvSpPr/>
            <p:nvPr/>
          </p:nvSpPr>
          <p:spPr>
            <a:xfrm>
              <a:off x="1752976" y="61818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25" y="0"/>
                  </a:moveTo>
                  <a:lnTo>
                    <a:pt x="6130" y="9600"/>
                  </a:lnTo>
                  <a:lnTo>
                    <a:pt x="0" y="14399"/>
                  </a:lnTo>
                  <a:lnTo>
                    <a:pt x="9243" y="21600"/>
                  </a:lnTo>
                  <a:lnTo>
                    <a:pt x="11288" y="18391"/>
                  </a:lnTo>
                  <a:lnTo>
                    <a:pt x="14368" y="15992"/>
                  </a:lnTo>
                  <a:lnTo>
                    <a:pt x="18520" y="14399"/>
                  </a:lnTo>
                  <a:lnTo>
                    <a:pt x="18520" y="7199"/>
                  </a:lnTo>
                  <a:lnTo>
                    <a:pt x="21600" y="7199"/>
                  </a:lnTo>
                  <a:lnTo>
                    <a:pt x="12325" y="0"/>
                  </a:lnTo>
                  <a:close/>
                </a:path>
              </a:pathLst>
            </a:custGeom>
            <a:solidFill>
              <a:srgbClr val="7FA2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71" name="object 1057"/>
            <p:cNvGrpSpPr/>
            <p:nvPr/>
          </p:nvGrpSpPr>
          <p:grpSpPr>
            <a:xfrm>
              <a:off x="1750473" y="619116"/>
              <a:ext cx="12712" cy="15817"/>
              <a:chOff x="0" y="0"/>
              <a:chExt cx="12711" cy="15816"/>
            </a:xfrm>
          </p:grpSpPr>
          <p:sp>
            <p:nvSpPr>
              <p:cNvPr id="2269" name="Shape"/>
              <p:cNvSpPr/>
              <p:nvPr/>
            </p:nvSpPr>
            <p:spPr>
              <a:xfrm>
                <a:off x="6" y="3111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2" y="0"/>
                    </a:moveTo>
                    <a:lnTo>
                      <a:pt x="0" y="7168"/>
                    </a:lnTo>
                    <a:lnTo>
                      <a:pt x="21600" y="21600"/>
                    </a:lnTo>
                    <a:lnTo>
                      <a:pt x="21600" y="12009"/>
                    </a:lnTo>
                    <a:lnTo>
                      <a:pt x="16751" y="3990"/>
                    </a:lnTo>
                    <a:lnTo>
                      <a:pt x="10762" y="0"/>
                    </a:lnTo>
                    <a:close/>
                  </a:path>
                </a:pathLst>
              </a:custGeom>
              <a:solidFill>
                <a:srgbClr val="82A2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70" name="Triangle"/>
              <p:cNvSpPr/>
              <p:nvPr/>
            </p:nvSpPr>
            <p:spPr>
              <a:xfrm>
                <a:off x="0" y="-1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2A2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274" name="object 1058"/>
            <p:cNvGrpSpPr/>
            <p:nvPr/>
          </p:nvGrpSpPr>
          <p:grpSpPr>
            <a:xfrm>
              <a:off x="1747978" y="592774"/>
              <a:ext cx="16446" cy="20052"/>
              <a:chOff x="0" y="0"/>
              <a:chExt cx="16445" cy="20051"/>
            </a:xfrm>
          </p:grpSpPr>
          <p:sp>
            <p:nvSpPr>
              <p:cNvPr id="2272" name="Shape"/>
              <p:cNvSpPr/>
              <p:nvPr/>
            </p:nvSpPr>
            <p:spPr>
              <a:xfrm>
                <a:off x="-1" y="-1"/>
                <a:ext cx="12705" cy="16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4959"/>
                    </a:lnTo>
                    <a:lnTo>
                      <a:pt x="13004" y="21600"/>
                    </a:lnTo>
                    <a:lnTo>
                      <a:pt x="21600" y="21600"/>
                    </a:lnTo>
                    <a:lnTo>
                      <a:pt x="21600" y="17423"/>
                    </a:lnTo>
                    <a:lnTo>
                      <a:pt x="17327" y="14959"/>
                    </a:lnTo>
                    <a:lnTo>
                      <a:pt x="13004" y="13299"/>
                    </a:lnTo>
                    <a:lnTo>
                      <a:pt x="13004" y="3320"/>
                    </a:lnTo>
                    <a:lnTo>
                      <a:pt x="8682" y="33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A2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73" name="Triangle"/>
              <p:cNvSpPr/>
              <p:nvPr/>
            </p:nvSpPr>
            <p:spPr>
              <a:xfrm>
                <a:off x="3739" y="7347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5311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A2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75" name="object 1059"/>
            <p:cNvSpPr/>
            <p:nvPr/>
          </p:nvSpPr>
          <p:spPr>
            <a:xfrm>
              <a:off x="1742517" y="615697"/>
              <a:ext cx="1492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84" y="0"/>
                  </a:moveTo>
                  <a:lnTo>
                    <a:pt x="1782" y="6139"/>
                  </a:lnTo>
                  <a:lnTo>
                    <a:pt x="0" y="0"/>
                  </a:lnTo>
                  <a:lnTo>
                    <a:pt x="1782" y="9226"/>
                  </a:lnTo>
                  <a:lnTo>
                    <a:pt x="5386" y="9226"/>
                  </a:lnTo>
                  <a:lnTo>
                    <a:pt x="12592" y="18513"/>
                  </a:lnTo>
                  <a:lnTo>
                    <a:pt x="14412" y="21600"/>
                  </a:lnTo>
                  <a:lnTo>
                    <a:pt x="18014" y="21600"/>
                  </a:lnTo>
                  <a:lnTo>
                    <a:pt x="21600" y="15429"/>
                  </a:lnTo>
                  <a:lnTo>
                    <a:pt x="18014" y="6139"/>
                  </a:lnTo>
                  <a:lnTo>
                    <a:pt x="7206" y="6139"/>
                  </a:lnTo>
                  <a:lnTo>
                    <a:pt x="3584" y="0"/>
                  </a:lnTo>
                  <a:close/>
                </a:path>
              </a:pathLst>
            </a:custGeom>
            <a:solidFill>
              <a:srgbClr val="657E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76" name="object 1060"/>
            <p:cNvSpPr/>
            <p:nvPr/>
          </p:nvSpPr>
          <p:spPr>
            <a:xfrm>
              <a:off x="1747979" y="61755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2" y="0"/>
                  </a:moveTo>
                  <a:lnTo>
                    <a:pt x="0" y="0"/>
                  </a:lnTo>
                  <a:lnTo>
                    <a:pt x="0" y="10836"/>
                  </a:lnTo>
                  <a:lnTo>
                    <a:pt x="8681" y="14438"/>
                  </a:lnTo>
                  <a:lnTo>
                    <a:pt x="8681" y="21600"/>
                  </a:lnTo>
                  <a:lnTo>
                    <a:pt x="13002" y="21600"/>
                  </a:lnTo>
                  <a:lnTo>
                    <a:pt x="21600" y="14438"/>
                  </a:lnTo>
                  <a:lnTo>
                    <a:pt x="13002" y="3599"/>
                  </a:lnTo>
                  <a:lnTo>
                    <a:pt x="13002" y="0"/>
                  </a:lnTo>
                  <a:close/>
                </a:path>
              </a:pathLst>
            </a:custGeom>
            <a:solidFill>
              <a:srgbClr val="7594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79" name="object 1061"/>
            <p:cNvGrpSpPr/>
            <p:nvPr/>
          </p:nvGrpSpPr>
          <p:grpSpPr>
            <a:xfrm>
              <a:off x="1733043" y="610712"/>
              <a:ext cx="24401" cy="28154"/>
              <a:chOff x="0" y="0"/>
              <a:chExt cx="24400" cy="28153"/>
            </a:xfrm>
          </p:grpSpPr>
          <p:sp>
            <p:nvSpPr>
              <p:cNvPr id="2277" name="Shape"/>
              <p:cNvSpPr/>
              <p:nvPr/>
            </p:nvSpPr>
            <p:spPr>
              <a:xfrm>
                <a:off x="6972" y="8223"/>
                <a:ext cx="17429" cy="19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29" y="0"/>
                    </a:moveTo>
                    <a:lnTo>
                      <a:pt x="0" y="0"/>
                    </a:lnTo>
                    <a:lnTo>
                      <a:pt x="0" y="8095"/>
                    </a:lnTo>
                    <a:lnTo>
                      <a:pt x="3101" y="10793"/>
                    </a:lnTo>
                    <a:lnTo>
                      <a:pt x="0" y="10793"/>
                    </a:lnTo>
                    <a:lnTo>
                      <a:pt x="0" y="21600"/>
                    </a:lnTo>
                    <a:lnTo>
                      <a:pt x="12359" y="21600"/>
                    </a:lnTo>
                    <a:lnTo>
                      <a:pt x="12359" y="18888"/>
                    </a:lnTo>
                    <a:lnTo>
                      <a:pt x="15444" y="17539"/>
                    </a:lnTo>
                    <a:lnTo>
                      <a:pt x="21600" y="17539"/>
                    </a:lnTo>
                    <a:lnTo>
                      <a:pt x="21600" y="13492"/>
                    </a:lnTo>
                    <a:lnTo>
                      <a:pt x="16986" y="9430"/>
                    </a:lnTo>
                    <a:lnTo>
                      <a:pt x="13886" y="9430"/>
                    </a:lnTo>
                    <a:lnTo>
                      <a:pt x="10815" y="6746"/>
                    </a:lnTo>
                    <a:lnTo>
                      <a:pt x="6172" y="5396"/>
                    </a:lnTo>
                    <a:lnTo>
                      <a:pt x="3101" y="4048"/>
                    </a:lnTo>
                    <a:lnTo>
                      <a:pt x="3101" y="2230"/>
                    </a:lnTo>
                    <a:lnTo>
                      <a:pt x="3605" y="881"/>
                    </a:lnTo>
                    <a:lnTo>
                      <a:pt x="4629" y="0"/>
                    </a:lnTo>
                    <a:close/>
                  </a:path>
                </a:pathLst>
              </a:custGeom>
              <a:solidFill>
                <a:srgbClr val="7E9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78" name="Triangle"/>
              <p:cNvSpPr/>
              <p:nvPr/>
            </p:nvSpPr>
            <p:spPr>
              <a:xfrm>
                <a:off x="0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9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80" name="object 1062"/>
            <p:cNvSpPr/>
            <p:nvPr/>
          </p:nvSpPr>
          <p:spPr>
            <a:xfrm>
              <a:off x="1749236" y="62440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9" y="0"/>
                  </a:moveTo>
                  <a:lnTo>
                    <a:pt x="0" y="0"/>
                  </a:lnTo>
                  <a:lnTo>
                    <a:pt x="4318" y="12977"/>
                  </a:lnTo>
                  <a:lnTo>
                    <a:pt x="4318" y="17332"/>
                  </a:lnTo>
                  <a:lnTo>
                    <a:pt x="17233" y="21600"/>
                  </a:lnTo>
                  <a:lnTo>
                    <a:pt x="21600" y="21600"/>
                  </a:lnTo>
                  <a:lnTo>
                    <a:pt x="21600" y="12977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5E7B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1" name="object 1063"/>
            <p:cNvSpPr/>
            <p:nvPr/>
          </p:nvSpPr>
          <p:spPr>
            <a:xfrm>
              <a:off x="1738650" y="62940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2" y="0"/>
                  </a:moveTo>
                  <a:lnTo>
                    <a:pt x="13483" y="0"/>
                  </a:lnTo>
                  <a:lnTo>
                    <a:pt x="13483" y="4273"/>
                  </a:lnTo>
                  <a:lnTo>
                    <a:pt x="0" y="4273"/>
                  </a:lnTo>
                  <a:lnTo>
                    <a:pt x="0" y="21600"/>
                  </a:lnTo>
                  <a:lnTo>
                    <a:pt x="10786" y="21600"/>
                  </a:lnTo>
                  <a:lnTo>
                    <a:pt x="21600" y="12918"/>
                  </a:lnTo>
                  <a:lnTo>
                    <a:pt x="18902" y="0"/>
                  </a:lnTo>
                  <a:close/>
                </a:path>
              </a:pathLst>
            </a:custGeom>
            <a:solidFill>
              <a:srgbClr val="829F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2" name="object 1064"/>
            <p:cNvSpPr/>
            <p:nvPr/>
          </p:nvSpPr>
          <p:spPr>
            <a:xfrm>
              <a:off x="1736777" y="63001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C7E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85" name="object 1065"/>
            <p:cNvGrpSpPr/>
            <p:nvPr/>
          </p:nvGrpSpPr>
          <p:grpSpPr>
            <a:xfrm>
              <a:off x="1543229" y="601994"/>
              <a:ext cx="33622" cy="61778"/>
              <a:chOff x="0" y="0"/>
              <a:chExt cx="33621" cy="61777"/>
            </a:xfrm>
          </p:grpSpPr>
          <p:sp>
            <p:nvSpPr>
              <p:cNvPr id="2283" name="Shape"/>
              <p:cNvSpPr/>
              <p:nvPr/>
            </p:nvSpPr>
            <p:spPr>
              <a:xfrm>
                <a:off x="-1" y="6971"/>
                <a:ext cx="33623" cy="54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98" y="0"/>
                    </a:moveTo>
                    <a:lnTo>
                      <a:pt x="7197" y="0"/>
                    </a:lnTo>
                    <a:lnTo>
                      <a:pt x="7197" y="1962"/>
                    </a:lnTo>
                    <a:lnTo>
                      <a:pt x="4798" y="2944"/>
                    </a:lnTo>
                    <a:lnTo>
                      <a:pt x="4798" y="5892"/>
                    </a:lnTo>
                    <a:lnTo>
                      <a:pt x="3199" y="5892"/>
                    </a:lnTo>
                    <a:lnTo>
                      <a:pt x="0" y="7358"/>
                    </a:lnTo>
                    <a:lnTo>
                      <a:pt x="0" y="10307"/>
                    </a:lnTo>
                    <a:lnTo>
                      <a:pt x="2391" y="10797"/>
                    </a:lnTo>
                    <a:lnTo>
                      <a:pt x="3199" y="11293"/>
                    </a:lnTo>
                    <a:lnTo>
                      <a:pt x="4798" y="13746"/>
                    </a:lnTo>
                    <a:lnTo>
                      <a:pt x="3199" y="15223"/>
                    </a:lnTo>
                    <a:lnTo>
                      <a:pt x="3199" y="18651"/>
                    </a:lnTo>
                    <a:lnTo>
                      <a:pt x="4798" y="18651"/>
                    </a:lnTo>
                    <a:lnTo>
                      <a:pt x="6397" y="19638"/>
                    </a:lnTo>
                    <a:lnTo>
                      <a:pt x="6397" y="21600"/>
                    </a:lnTo>
                    <a:lnTo>
                      <a:pt x="7997" y="20619"/>
                    </a:lnTo>
                    <a:lnTo>
                      <a:pt x="7997" y="20128"/>
                    </a:lnTo>
                    <a:lnTo>
                      <a:pt x="10396" y="18161"/>
                    </a:lnTo>
                    <a:lnTo>
                      <a:pt x="10396" y="17185"/>
                    </a:lnTo>
                    <a:lnTo>
                      <a:pt x="11995" y="17185"/>
                    </a:lnTo>
                    <a:lnTo>
                      <a:pt x="11995" y="16199"/>
                    </a:lnTo>
                    <a:lnTo>
                      <a:pt x="13603" y="14727"/>
                    </a:lnTo>
                    <a:lnTo>
                      <a:pt x="19193" y="14727"/>
                    </a:lnTo>
                    <a:lnTo>
                      <a:pt x="20801" y="13746"/>
                    </a:lnTo>
                    <a:lnTo>
                      <a:pt x="19193" y="12274"/>
                    </a:lnTo>
                    <a:lnTo>
                      <a:pt x="21600" y="12274"/>
                    </a:lnTo>
                    <a:lnTo>
                      <a:pt x="21600" y="10307"/>
                    </a:lnTo>
                    <a:lnTo>
                      <a:pt x="19193" y="10307"/>
                    </a:lnTo>
                    <a:lnTo>
                      <a:pt x="19193" y="9331"/>
                    </a:lnTo>
                    <a:lnTo>
                      <a:pt x="17601" y="9331"/>
                    </a:lnTo>
                    <a:lnTo>
                      <a:pt x="17601" y="2944"/>
                    </a:lnTo>
                    <a:lnTo>
                      <a:pt x="12803" y="1962"/>
                    </a:lnTo>
                    <a:lnTo>
                      <a:pt x="9598" y="0"/>
                    </a:lnTo>
                    <a:close/>
                  </a:path>
                </a:pathLst>
              </a:custGeom>
              <a:solidFill>
                <a:srgbClr val="6A8F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84" name="Triangle"/>
              <p:cNvSpPr/>
              <p:nvPr/>
            </p:nvSpPr>
            <p:spPr>
              <a:xfrm>
                <a:off x="7963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65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6A8F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286" name="object 1066"/>
            <p:cNvSpPr/>
            <p:nvPr/>
          </p:nvSpPr>
          <p:spPr>
            <a:xfrm>
              <a:off x="1563028" y="637618"/>
              <a:ext cx="12703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72" y="0"/>
                  </a:moveTo>
                  <a:lnTo>
                    <a:pt x="0" y="0"/>
                  </a:lnTo>
                  <a:lnTo>
                    <a:pt x="0" y="16187"/>
                  </a:lnTo>
                  <a:lnTo>
                    <a:pt x="5372" y="21600"/>
                  </a:lnTo>
                  <a:lnTo>
                    <a:pt x="10800" y="16187"/>
                  </a:lnTo>
                  <a:lnTo>
                    <a:pt x="16228" y="8993"/>
                  </a:lnTo>
                  <a:lnTo>
                    <a:pt x="21600" y="8993"/>
                  </a:lnTo>
                  <a:lnTo>
                    <a:pt x="21600" y="3597"/>
                  </a:lnTo>
                  <a:lnTo>
                    <a:pt x="13501" y="3597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5071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7" name="object 1067"/>
            <p:cNvSpPr/>
            <p:nvPr/>
          </p:nvSpPr>
          <p:spPr>
            <a:xfrm>
              <a:off x="1560539" y="64059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001" y="3112"/>
                  </a:lnTo>
                  <a:lnTo>
                    <a:pt x="0" y="3112"/>
                  </a:lnTo>
                  <a:lnTo>
                    <a:pt x="0" y="12387"/>
                  </a:lnTo>
                  <a:lnTo>
                    <a:pt x="7162" y="21600"/>
                  </a:lnTo>
                  <a:lnTo>
                    <a:pt x="14400" y="1238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793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8" name="object 1068"/>
            <p:cNvSpPr/>
            <p:nvPr/>
          </p:nvSpPr>
          <p:spPr>
            <a:xfrm>
              <a:off x="1557422" y="643841"/>
              <a:ext cx="12703" cy="1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05" y="0"/>
                  </a:moveTo>
                  <a:lnTo>
                    <a:pt x="6163" y="0"/>
                  </a:lnTo>
                  <a:lnTo>
                    <a:pt x="6163" y="5396"/>
                  </a:lnTo>
                  <a:lnTo>
                    <a:pt x="0" y="8094"/>
                  </a:lnTo>
                  <a:lnTo>
                    <a:pt x="0" y="21600"/>
                  </a:lnTo>
                  <a:lnTo>
                    <a:pt x="6163" y="18902"/>
                  </a:lnTo>
                  <a:lnTo>
                    <a:pt x="6163" y="17552"/>
                  </a:lnTo>
                  <a:lnTo>
                    <a:pt x="15405" y="12142"/>
                  </a:lnTo>
                  <a:lnTo>
                    <a:pt x="15405" y="9457"/>
                  </a:lnTo>
                  <a:lnTo>
                    <a:pt x="21600" y="9457"/>
                  </a:lnTo>
                  <a:lnTo>
                    <a:pt x="21600" y="6746"/>
                  </a:lnTo>
                  <a:lnTo>
                    <a:pt x="15405" y="4061"/>
                  </a:lnTo>
                  <a:lnTo>
                    <a:pt x="15405" y="0"/>
                  </a:lnTo>
                  <a:close/>
                </a:path>
              </a:pathLst>
            </a:custGeom>
            <a:solidFill>
              <a:srgbClr val="5F87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89" name="object 1069"/>
            <p:cNvSpPr/>
            <p:nvPr/>
          </p:nvSpPr>
          <p:spPr>
            <a:xfrm>
              <a:off x="1555554" y="64371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8F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0" name="object 1070"/>
            <p:cNvSpPr/>
            <p:nvPr/>
          </p:nvSpPr>
          <p:spPr>
            <a:xfrm>
              <a:off x="1556799" y="636862"/>
              <a:ext cx="12703" cy="12703"/>
            </a:xfrm>
            <a:prstGeom prst="rect">
              <a:avLst/>
            </a:prstGeom>
            <a:solidFill>
              <a:srgbClr val="4F7C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1" name="object 1071"/>
            <p:cNvSpPr/>
            <p:nvPr/>
          </p:nvSpPr>
          <p:spPr>
            <a:xfrm>
              <a:off x="1569251" y="628893"/>
              <a:ext cx="12703" cy="1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4340" y="0"/>
                  </a:lnTo>
                  <a:lnTo>
                    <a:pt x="4340" y="16203"/>
                  </a:lnTo>
                  <a:lnTo>
                    <a:pt x="0" y="21600"/>
                  </a:lnTo>
                  <a:lnTo>
                    <a:pt x="15140" y="21600"/>
                  </a:lnTo>
                  <a:lnTo>
                    <a:pt x="19439" y="18902"/>
                  </a:lnTo>
                  <a:lnTo>
                    <a:pt x="15140" y="14840"/>
                  </a:lnTo>
                  <a:lnTo>
                    <a:pt x="21600" y="14840"/>
                  </a:lnTo>
                  <a:lnTo>
                    <a:pt x="21600" y="9457"/>
                  </a:lnTo>
                  <a:lnTo>
                    <a:pt x="15140" y="9457"/>
                  </a:lnTo>
                  <a:lnTo>
                    <a:pt x="15140" y="6746"/>
                  </a:lnTo>
                  <a:lnTo>
                    <a:pt x="10800" y="6746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608D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2" name="object 1072"/>
            <p:cNvSpPr/>
            <p:nvPr/>
          </p:nvSpPr>
          <p:spPr>
            <a:xfrm>
              <a:off x="1570502" y="63872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2" y="0"/>
                  </a:moveTo>
                  <a:lnTo>
                    <a:pt x="0" y="0"/>
                  </a:lnTo>
                  <a:lnTo>
                    <a:pt x="10772" y="21600"/>
                  </a:lnTo>
                  <a:lnTo>
                    <a:pt x="21600" y="14413"/>
                  </a:lnTo>
                  <a:lnTo>
                    <a:pt x="10772" y="3592"/>
                  </a:lnTo>
                  <a:lnTo>
                    <a:pt x="16212" y="3592"/>
                  </a:lnTo>
                  <a:lnTo>
                    <a:pt x="16212" y="0"/>
                  </a:lnTo>
                  <a:close/>
                </a:path>
              </a:pathLst>
            </a:custGeom>
            <a:solidFill>
              <a:srgbClr val="58672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3" name="object 1073"/>
            <p:cNvSpPr/>
            <p:nvPr/>
          </p:nvSpPr>
          <p:spPr>
            <a:xfrm>
              <a:off x="1568013" y="63375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50693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4" name="object 1074"/>
            <p:cNvSpPr/>
            <p:nvPr/>
          </p:nvSpPr>
          <p:spPr>
            <a:xfrm>
              <a:off x="1571740" y="63249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38" y="0"/>
                  </a:moveTo>
                  <a:lnTo>
                    <a:pt x="0" y="0"/>
                  </a:lnTo>
                  <a:lnTo>
                    <a:pt x="0" y="10852"/>
                  </a:lnTo>
                  <a:lnTo>
                    <a:pt x="7200" y="16254"/>
                  </a:lnTo>
                  <a:lnTo>
                    <a:pt x="10836" y="21600"/>
                  </a:lnTo>
                  <a:lnTo>
                    <a:pt x="21600" y="21600"/>
                  </a:lnTo>
                  <a:lnTo>
                    <a:pt x="21600" y="10852"/>
                  </a:lnTo>
                  <a:lnTo>
                    <a:pt x="14438" y="10852"/>
                  </a:lnTo>
                  <a:lnTo>
                    <a:pt x="14438" y="0"/>
                  </a:lnTo>
                  <a:close/>
                </a:path>
              </a:pathLst>
            </a:custGeom>
            <a:solidFill>
              <a:srgbClr val="567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5" name="object 1075"/>
            <p:cNvSpPr/>
            <p:nvPr/>
          </p:nvSpPr>
          <p:spPr>
            <a:xfrm>
              <a:off x="1569264" y="62690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5408"/>
                  </a:lnTo>
                  <a:lnTo>
                    <a:pt x="14362" y="15408"/>
                  </a:lnTo>
                  <a:lnTo>
                    <a:pt x="14362" y="0"/>
                  </a:lnTo>
                  <a:close/>
                </a:path>
              </a:pathLst>
            </a:custGeom>
            <a:solidFill>
              <a:srgbClr val="5F7F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96" name="object 1076"/>
            <p:cNvSpPr/>
            <p:nvPr/>
          </p:nvSpPr>
          <p:spPr>
            <a:xfrm>
              <a:off x="1569264" y="62752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7162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5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299" name="object 1077"/>
            <p:cNvGrpSpPr/>
            <p:nvPr/>
          </p:nvGrpSpPr>
          <p:grpSpPr>
            <a:xfrm>
              <a:off x="1543096" y="608209"/>
              <a:ext cx="17062" cy="50583"/>
              <a:chOff x="0" y="-1"/>
              <a:chExt cx="17061" cy="50582"/>
            </a:xfrm>
          </p:grpSpPr>
          <p:sp>
            <p:nvSpPr>
              <p:cNvPr id="2297" name="Shape"/>
              <p:cNvSpPr/>
              <p:nvPr/>
            </p:nvSpPr>
            <p:spPr>
              <a:xfrm>
                <a:off x="0" y="15702"/>
                <a:ext cx="12703" cy="34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79" y="0"/>
                    </a:moveTo>
                    <a:lnTo>
                      <a:pt x="10814" y="0"/>
                    </a:lnTo>
                    <a:lnTo>
                      <a:pt x="0" y="2305"/>
                    </a:lnTo>
                    <a:lnTo>
                      <a:pt x="0" y="6938"/>
                    </a:lnTo>
                    <a:lnTo>
                      <a:pt x="8117" y="7709"/>
                    </a:lnTo>
                    <a:lnTo>
                      <a:pt x="10814" y="8488"/>
                    </a:lnTo>
                    <a:lnTo>
                      <a:pt x="16179" y="12342"/>
                    </a:lnTo>
                    <a:lnTo>
                      <a:pt x="10814" y="14662"/>
                    </a:lnTo>
                    <a:lnTo>
                      <a:pt x="10814" y="20051"/>
                    </a:lnTo>
                    <a:lnTo>
                      <a:pt x="16179" y="20051"/>
                    </a:lnTo>
                    <a:lnTo>
                      <a:pt x="21600" y="21600"/>
                    </a:lnTo>
                    <a:lnTo>
                      <a:pt x="21600" y="1542"/>
                    </a:lnTo>
                    <a:lnTo>
                      <a:pt x="16179" y="0"/>
                    </a:lnTo>
                    <a:close/>
                  </a:path>
                </a:pathLst>
              </a:custGeom>
              <a:solidFill>
                <a:srgbClr val="775D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298" name="Shape"/>
              <p:cNvSpPr/>
              <p:nvPr/>
            </p:nvSpPr>
            <p:spPr>
              <a:xfrm>
                <a:off x="4356" y="-2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72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5D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302" name="object 1078"/>
            <p:cNvGrpSpPr/>
            <p:nvPr/>
          </p:nvGrpSpPr>
          <p:grpSpPr>
            <a:xfrm>
              <a:off x="1546828" y="608631"/>
              <a:ext cx="14579" cy="27734"/>
              <a:chOff x="-1" y="-1"/>
              <a:chExt cx="14578" cy="27733"/>
            </a:xfrm>
          </p:grpSpPr>
          <p:sp>
            <p:nvSpPr>
              <p:cNvPr id="2300" name="Shape"/>
              <p:cNvSpPr/>
              <p:nvPr/>
            </p:nvSpPr>
            <p:spPr>
              <a:xfrm>
                <a:off x="-2" y="7387"/>
                <a:ext cx="12705" cy="20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775"/>
                    </a:lnTo>
                    <a:lnTo>
                      <a:pt x="0" y="21600"/>
                    </a:lnTo>
                    <a:lnTo>
                      <a:pt x="21600" y="149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F54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01" name="Shape"/>
              <p:cNvSpPr/>
              <p:nvPr/>
            </p:nvSpPr>
            <p:spPr>
              <a:xfrm>
                <a:off x="1872" y="-2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29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F54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03" name="object 1079"/>
            <p:cNvSpPr/>
            <p:nvPr/>
          </p:nvSpPr>
          <p:spPr>
            <a:xfrm>
              <a:off x="1540613" y="625159"/>
              <a:ext cx="12703" cy="1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00" y="0"/>
                  </a:lnTo>
                  <a:lnTo>
                    <a:pt x="14400" y="3578"/>
                  </a:lnTo>
                  <a:lnTo>
                    <a:pt x="3561" y="5395"/>
                  </a:lnTo>
                  <a:lnTo>
                    <a:pt x="0" y="7194"/>
                  </a:lnTo>
                  <a:lnTo>
                    <a:pt x="0" y="18003"/>
                  </a:lnTo>
                  <a:lnTo>
                    <a:pt x="10764" y="19802"/>
                  </a:lnTo>
                  <a:lnTo>
                    <a:pt x="14400" y="21600"/>
                  </a:lnTo>
                  <a:lnTo>
                    <a:pt x="14400" y="18003"/>
                  </a:lnTo>
                  <a:lnTo>
                    <a:pt x="21600" y="1800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D8C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4" name="object 1080"/>
            <p:cNvSpPr/>
            <p:nvPr/>
          </p:nvSpPr>
          <p:spPr>
            <a:xfrm>
              <a:off x="1539369" y="62939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5437"/>
                  </a:lnTo>
                  <a:lnTo>
                    <a:pt x="16146" y="18520"/>
                  </a:lnTo>
                  <a:lnTo>
                    <a:pt x="21600" y="21600"/>
                  </a:lnTo>
                  <a:lnTo>
                    <a:pt x="21600" y="15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6F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05" name="object 1081"/>
            <p:cNvSpPr/>
            <p:nvPr/>
          </p:nvSpPr>
          <p:spPr>
            <a:xfrm>
              <a:off x="1545592" y="630137"/>
              <a:ext cx="12703" cy="31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44" y="4317"/>
                  </a:lnTo>
                  <a:lnTo>
                    <a:pt x="0" y="4317"/>
                  </a:lnTo>
                  <a:lnTo>
                    <a:pt x="0" y="6915"/>
                  </a:lnTo>
                  <a:lnTo>
                    <a:pt x="10744" y="11231"/>
                  </a:lnTo>
                  <a:lnTo>
                    <a:pt x="0" y="13822"/>
                  </a:lnTo>
                  <a:lnTo>
                    <a:pt x="0" y="19874"/>
                  </a:lnTo>
                  <a:lnTo>
                    <a:pt x="10744" y="19874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550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08" name="object 1082"/>
            <p:cNvGrpSpPr/>
            <p:nvPr/>
          </p:nvGrpSpPr>
          <p:grpSpPr>
            <a:xfrm>
              <a:off x="1554429" y="608965"/>
              <a:ext cx="17456" cy="26275"/>
              <a:chOff x="-1" y="-1"/>
              <a:chExt cx="17455" cy="26274"/>
            </a:xfrm>
          </p:grpSpPr>
          <p:sp>
            <p:nvSpPr>
              <p:cNvPr id="2306" name="Shape"/>
              <p:cNvSpPr/>
              <p:nvPr/>
            </p:nvSpPr>
            <p:spPr>
              <a:xfrm>
                <a:off x="2984" y="13569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321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A9F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07" name="Shape"/>
              <p:cNvSpPr/>
              <p:nvPr/>
            </p:nvSpPr>
            <p:spPr>
              <a:xfrm>
                <a:off x="-2" y="-2"/>
                <a:ext cx="17457" cy="18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21" y="0"/>
                    </a:moveTo>
                    <a:lnTo>
                      <a:pt x="0" y="0"/>
                    </a:lnTo>
                    <a:lnTo>
                      <a:pt x="0" y="18734"/>
                    </a:lnTo>
                    <a:lnTo>
                      <a:pt x="3081" y="21600"/>
                    </a:lnTo>
                    <a:lnTo>
                      <a:pt x="21600" y="21600"/>
                    </a:lnTo>
                    <a:lnTo>
                      <a:pt x="21600" y="10094"/>
                    </a:lnTo>
                    <a:lnTo>
                      <a:pt x="12341" y="7200"/>
                    </a:lnTo>
                    <a:lnTo>
                      <a:pt x="4621" y="0"/>
                    </a:lnTo>
                    <a:close/>
                  </a:path>
                </a:pathLst>
              </a:custGeom>
              <a:solidFill>
                <a:srgbClr val="7A9F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09" name="object 1084"/>
            <p:cNvSpPr/>
            <p:nvPr/>
          </p:nvSpPr>
          <p:spPr>
            <a:xfrm>
              <a:off x="1564279" y="62129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44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95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0" name="object 1085"/>
            <p:cNvSpPr/>
            <p:nvPr/>
          </p:nvSpPr>
          <p:spPr>
            <a:xfrm>
              <a:off x="1558164" y="606972"/>
              <a:ext cx="1371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59" y="0"/>
                  </a:moveTo>
                  <a:lnTo>
                    <a:pt x="0" y="0"/>
                  </a:lnTo>
                  <a:lnTo>
                    <a:pt x="5879" y="12957"/>
                  </a:lnTo>
                  <a:lnTo>
                    <a:pt x="9819" y="12957"/>
                  </a:lnTo>
                  <a:lnTo>
                    <a:pt x="13720" y="21600"/>
                  </a:lnTo>
                  <a:lnTo>
                    <a:pt x="21600" y="21600"/>
                  </a:lnTo>
                  <a:lnTo>
                    <a:pt x="11759" y="0"/>
                  </a:lnTo>
                  <a:close/>
                </a:path>
              </a:pathLst>
            </a:custGeom>
            <a:solidFill>
              <a:srgbClr val="7298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1" name="object 1086"/>
            <p:cNvSpPr/>
            <p:nvPr/>
          </p:nvSpPr>
          <p:spPr>
            <a:xfrm>
              <a:off x="1559289" y="60758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EA6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12" name="object 1087"/>
            <p:cNvSpPr/>
            <p:nvPr/>
          </p:nvSpPr>
          <p:spPr>
            <a:xfrm>
              <a:off x="1565511" y="61382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19" y="0"/>
                  </a:moveTo>
                  <a:lnTo>
                    <a:pt x="0" y="0"/>
                  </a:lnTo>
                  <a:lnTo>
                    <a:pt x="5419" y="14375"/>
                  </a:lnTo>
                  <a:lnTo>
                    <a:pt x="10840" y="14375"/>
                  </a:lnTo>
                  <a:lnTo>
                    <a:pt x="21600" y="21600"/>
                  </a:lnTo>
                  <a:lnTo>
                    <a:pt x="21600" y="722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6185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15" name="object 1089"/>
            <p:cNvGrpSpPr/>
            <p:nvPr/>
          </p:nvGrpSpPr>
          <p:grpSpPr>
            <a:xfrm>
              <a:off x="1680718" y="615477"/>
              <a:ext cx="14579" cy="15817"/>
              <a:chOff x="-1" y="0"/>
              <a:chExt cx="14578" cy="15816"/>
            </a:xfrm>
          </p:grpSpPr>
          <p:sp>
            <p:nvSpPr>
              <p:cNvPr id="2313" name="Triangle"/>
              <p:cNvSpPr/>
              <p:nvPr/>
            </p:nvSpPr>
            <p:spPr>
              <a:xfrm>
                <a:off x="1872" y="3111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66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89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14" name="Triangle"/>
              <p:cNvSpPr/>
              <p:nvPr/>
            </p:nvSpPr>
            <p:spPr>
              <a:xfrm>
                <a:off x="-2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589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318" name="object 1090"/>
            <p:cNvGrpSpPr/>
            <p:nvPr/>
          </p:nvGrpSpPr>
          <p:grpSpPr>
            <a:xfrm>
              <a:off x="1676985" y="614439"/>
              <a:ext cx="16438" cy="14577"/>
              <a:chOff x="-1" y="0"/>
              <a:chExt cx="16436" cy="14576"/>
            </a:xfrm>
          </p:grpSpPr>
          <p:sp>
            <p:nvSpPr>
              <p:cNvPr id="2316" name="Square"/>
              <p:cNvSpPr/>
              <p:nvPr/>
            </p:nvSpPr>
            <p:spPr>
              <a:xfrm>
                <a:off x="-2" y="1873"/>
                <a:ext cx="12703" cy="12703"/>
              </a:xfrm>
              <a:prstGeom prst="rect">
                <a:avLst/>
              </a:prstGeom>
              <a:solidFill>
                <a:srgbClr val="7492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17" name="Square"/>
              <p:cNvSpPr/>
              <p:nvPr/>
            </p:nvSpPr>
            <p:spPr>
              <a:xfrm>
                <a:off x="3733" y="-1"/>
                <a:ext cx="12703" cy="12702"/>
              </a:xfrm>
              <a:prstGeom prst="rect">
                <a:avLst/>
              </a:prstGeom>
              <a:solidFill>
                <a:srgbClr val="7492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19" name="object 1091"/>
            <p:cNvSpPr/>
            <p:nvPr/>
          </p:nvSpPr>
          <p:spPr>
            <a:xfrm>
              <a:off x="1674001" y="617691"/>
              <a:ext cx="14951" cy="16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97" y="0"/>
                  </a:moveTo>
                  <a:lnTo>
                    <a:pt x="0" y="0"/>
                  </a:lnTo>
                  <a:lnTo>
                    <a:pt x="0" y="8307"/>
                  </a:lnTo>
                  <a:lnTo>
                    <a:pt x="1798" y="13276"/>
                  </a:lnTo>
                  <a:lnTo>
                    <a:pt x="1798" y="18277"/>
                  </a:lnTo>
                  <a:lnTo>
                    <a:pt x="5413" y="18277"/>
                  </a:lnTo>
                  <a:lnTo>
                    <a:pt x="7213" y="21600"/>
                  </a:lnTo>
                  <a:lnTo>
                    <a:pt x="12607" y="21600"/>
                  </a:lnTo>
                  <a:lnTo>
                    <a:pt x="16205" y="18277"/>
                  </a:lnTo>
                  <a:lnTo>
                    <a:pt x="16205" y="14954"/>
                  </a:lnTo>
                  <a:lnTo>
                    <a:pt x="17986" y="14954"/>
                  </a:lnTo>
                  <a:lnTo>
                    <a:pt x="21600" y="13276"/>
                  </a:lnTo>
                  <a:lnTo>
                    <a:pt x="19784" y="8307"/>
                  </a:lnTo>
                  <a:lnTo>
                    <a:pt x="12607" y="8307"/>
                  </a:lnTo>
                  <a:lnTo>
                    <a:pt x="12607" y="4968"/>
                  </a:lnTo>
                  <a:lnTo>
                    <a:pt x="8993" y="4968"/>
                  </a:lnTo>
                  <a:lnTo>
                    <a:pt x="8993" y="3306"/>
                  </a:lnTo>
                  <a:lnTo>
                    <a:pt x="5413" y="3306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88AB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20" name="object 1092"/>
            <p:cNvSpPr/>
            <p:nvPr/>
          </p:nvSpPr>
          <p:spPr>
            <a:xfrm>
              <a:off x="1703147" y="608966"/>
              <a:ext cx="12703" cy="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399" y="21600"/>
                  </a:lnTo>
                  <a:lnTo>
                    <a:pt x="14399" y="18280"/>
                  </a:lnTo>
                  <a:lnTo>
                    <a:pt x="16823" y="13299"/>
                  </a:lnTo>
                  <a:lnTo>
                    <a:pt x="21600" y="9961"/>
                  </a:lnTo>
                  <a:lnTo>
                    <a:pt x="19224" y="9961"/>
                  </a:lnTo>
                  <a:lnTo>
                    <a:pt x="19224" y="4964"/>
                  </a:lnTo>
                  <a:lnTo>
                    <a:pt x="9600" y="4964"/>
                  </a:lnTo>
                  <a:lnTo>
                    <a:pt x="9600" y="1659"/>
                  </a:lnTo>
                  <a:lnTo>
                    <a:pt x="12000" y="0"/>
                  </a:lnTo>
                  <a:close/>
                </a:path>
              </a:pathLst>
            </a:custGeom>
            <a:solidFill>
              <a:srgbClr val="839E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21" name="object 1093"/>
            <p:cNvSpPr/>
            <p:nvPr/>
          </p:nvSpPr>
          <p:spPr>
            <a:xfrm>
              <a:off x="1702519" y="604476"/>
              <a:ext cx="12703" cy="12703"/>
            </a:xfrm>
            <a:prstGeom prst="rect">
              <a:avLst/>
            </a:prstGeom>
            <a:solidFill>
              <a:srgbClr val="7FA2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22" name="Shape"/>
            <p:cNvSpPr/>
            <p:nvPr/>
          </p:nvSpPr>
          <p:spPr>
            <a:xfrm>
              <a:off x="1703769" y="611328"/>
              <a:ext cx="12705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927" y="0"/>
                  </a:lnTo>
                  <a:lnTo>
                    <a:pt x="8099" y="14438"/>
                  </a:lnTo>
                  <a:lnTo>
                    <a:pt x="0" y="21600"/>
                  </a:lnTo>
                  <a:lnTo>
                    <a:pt x="13501" y="21600"/>
                  </a:lnTo>
                  <a:lnTo>
                    <a:pt x="13501" y="10836"/>
                  </a:lnTo>
                  <a:lnTo>
                    <a:pt x="17567" y="108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90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23" name="object 1095"/>
            <p:cNvSpPr/>
            <p:nvPr/>
          </p:nvSpPr>
          <p:spPr>
            <a:xfrm>
              <a:off x="1581824" y="585294"/>
              <a:ext cx="77231" cy="8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69" y="0"/>
                  </a:moveTo>
                  <a:lnTo>
                    <a:pt x="6273" y="1965"/>
                  </a:lnTo>
                  <a:lnTo>
                    <a:pt x="5229" y="2619"/>
                  </a:lnTo>
                  <a:lnTo>
                    <a:pt x="5229" y="3927"/>
                  </a:lnTo>
                  <a:lnTo>
                    <a:pt x="4532" y="4254"/>
                  </a:lnTo>
                  <a:lnTo>
                    <a:pt x="4181" y="4254"/>
                  </a:lnTo>
                  <a:lnTo>
                    <a:pt x="4181" y="8511"/>
                  </a:lnTo>
                  <a:lnTo>
                    <a:pt x="3484" y="9162"/>
                  </a:lnTo>
                  <a:lnTo>
                    <a:pt x="2440" y="9162"/>
                  </a:lnTo>
                  <a:lnTo>
                    <a:pt x="2440" y="10800"/>
                  </a:lnTo>
                  <a:lnTo>
                    <a:pt x="1048" y="10800"/>
                  </a:lnTo>
                  <a:lnTo>
                    <a:pt x="0" y="9819"/>
                  </a:lnTo>
                  <a:lnTo>
                    <a:pt x="0" y="12108"/>
                  </a:lnTo>
                  <a:lnTo>
                    <a:pt x="700" y="12108"/>
                  </a:lnTo>
                  <a:lnTo>
                    <a:pt x="700" y="12762"/>
                  </a:lnTo>
                  <a:lnTo>
                    <a:pt x="1744" y="12762"/>
                  </a:lnTo>
                  <a:lnTo>
                    <a:pt x="1744" y="14073"/>
                  </a:lnTo>
                  <a:lnTo>
                    <a:pt x="700" y="14073"/>
                  </a:lnTo>
                  <a:lnTo>
                    <a:pt x="1392" y="15381"/>
                  </a:lnTo>
                  <a:lnTo>
                    <a:pt x="700" y="16035"/>
                  </a:lnTo>
                  <a:lnTo>
                    <a:pt x="0" y="16035"/>
                  </a:lnTo>
                  <a:lnTo>
                    <a:pt x="0" y="18324"/>
                  </a:lnTo>
                  <a:lnTo>
                    <a:pt x="1048" y="18324"/>
                  </a:lnTo>
                  <a:lnTo>
                    <a:pt x="2092" y="19308"/>
                  </a:lnTo>
                  <a:lnTo>
                    <a:pt x="3140" y="19308"/>
                  </a:lnTo>
                  <a:lnTo>
                    <a:pt x="3484" y="18651"/>
                  </a:lnTo>
                  <a:lnTo>
                    <a:pt x="4181" y="19308"/>
                  </a:lnTo>
                  <a:lnTo>
                    <a:pt x="4880" y="19635"/>
                  </a:lnTo>
                  <a:lnTo>
                    <a:pt x="4880" y="20286"/>
                  </a:lnTo>
                  <a:lnTo>
                    <a:pt x="5573" y="19635"/>
                  </a:lnTo>
                  <a:lnTo>
                    <a:pt x="6273" y="20616"/>
                  </a:lnTo>
                  <a:lnTo>
                    <a:pt x="8361" y="21600"/>
                  </a:lnTo>
                  <a:lnTo>
                    <a:pt x="8361" y="19962"/>
                  </a:lnTo>
                  <a:lnTo>
                    <a:pt x="8013" y="19308"/>
                  </a:lnTo>
                  <a:lnTo>
                    <a:pt x="8713" y="19308"/>
                  </a:lnTo>
                  <a:lnTo>
                    <a:pt x="9406" y="19962"/>
                  </a:lnTo>
                  <a:lnTo>
                    <a:pt x="10106" y="20286"/>
                  </a:lnTo>
                  <a:lnTo>
                    <a:pt x="10802" y="19308"/>
                  </a:lnTo>
                  <a:lnTo>
                    <a:pt x="11153" y="19308"/>
                  </a:lnTo>
                  <a:lnTo>
                    <a:pt x="12542" y="18651"/>
                  </a:lnTo>
                  <a:lnTo>
                    <a:pt x="14286" y="18651"/>
                  </a:lnTo>
                  <a:lnTo>
                    <a:pt x="14286" y="20616"/>
                  </a:lnTo>
                  <a:lnTo>
                    <a:pt x="14983" y="21270"/>
                  </a:lnTo>
                  <a:lnTo>
                    <a:pt x="15327" y="20616"/>
                  </a:lnTo>
                  <a:lnTo>
                    <a:pt x="16027" y="20616"/>
                  </a:lnTo>
                  <a:lnTo>
                    <a:pt x="16027" y="21270"/>
                  </a:lnTo>
                  <a:lnTo>
                    <a:pt x="18115" y="21270"/>
                  </a:lnTo>
                  <a:lnTo>
                    <a:pt x="18815" y="20616"/>
                  </a:lnTo>
                  <a:lnTo>
                    <a:pt x="19508" y="18651"/>
                  </a:lnTo>
                  <a:lnTo>
                    <a:pt x="20556" y="19635"/>
                  </a:lnTo>
                  <a:lnTo>
                    <a:pt x="21600" y="17343"/>
                  </a:lnTo>
                  <a:lnTo>
                    <a:pt x="21600" y="12438"/>
                  </a:lnTo>
                  <a:lnTo>
                    <a:pt x="20904" y="12438"/>
                  </a:lnTo>
                  <a:lnTo>
                    <a:pt x="20208" y="13089"/>
                  </a:lnTo>
                  <a:lnTo>
                    <a:pt x="19859" y="13746"/>
                  </a:lnTo>
                  <a:lnTo>
                    <a:pt x="19859" y="11124"/>
                  </a:lnTo>
                  <a:lnTo>
                    <a:pt x="17767" y="11124"/>
                  </a:lnTo>
                  <a:lnTo>
                    <a:pt x="17075" y="9819"/>
                  </a:lnTo>
                  <a:lnTo>
                    <a:pt x="16723" y="9819"/>
                  </a:lnTo>
                  <a:lnTo>
                    <a:pt x="16723" y="8511"/>
                  </a:lnTo>
                  <a:lnTo>
                    <a:pt x="15327" y="7854"/>
                  </a:lnTo>
                  <a:lnTo>
                    <a:pt x="15327" y="6546"/>
                  </a:lnTo>
                  <a:lnTo>
                    <a:pt x="14634" y="6546"/>
                  </a:lnTo>
                  <a:lnTo>
                    <a:pt x="14634" y="5892"/>
                  </a:lnTo>
                  <a:lnTo>
                    <a:pt x="14286" y="5892"/>
                  </a:lnTo>
                  <a:lnTo>
                    <a:pt x="13935" y="5562"/>
                  </a:lnTo>
                  <a:lnTo>
                    <a:pt x="12894" y="5562"/>
                  </a:lnTo>
                  <a:lnTo>
                    <a:pt x="12542" y="6219"/>
                  </a:lnTo>
                  <a:lnTo>
                    <a:pt x="11153" y="5562"/>
                  </a:lnTo>
                  <a:lnTo>
                    <a:pt x="9754" y="5562"/>
                  </a:lnTo>
                  <a:lnTo>
                    <a:pt x="9061" y="6873"/>
                  </a:lnTo>
                  <a:lnTo>
                    <a:pt x="8361" y="6873"/>
                  </a:lnTo>
                  <a:lnTo>
                    <a:pt x="8361" y="4254"/>
                  </a:lnTo>
                  <a:lnTo>
                    <a:pt x="6969" y="4254"/>
                  </a:lnTo>
                  <a:lnTo>
                    <a:pt x="6969" y="2619"/>
                  </a:lnTo>
                  <a:lnTo>
                    <a:pt x="6621" y="1965"/>
                  </a:lnTo>
                  <a:lnTo>
                    <a:pt x="6969" y="984"/>
                  </a:lnTo>
                  <a:lnTo>
                    <a:pt x="6969" y="0"/>
                  </a:lnTo>
                  <a:close/>
                </a:path>
              </a:pathLst>
            </a:custGeom>
            <a:solidFill>
              <a:srgbClr val="6884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24" name="object 1096"/>
            <p:cNvSpPr/>
            <p:nvPr/>
          </p:nvSpPr>
          <p:spPr>
            <a:xfrm>
              <a:off x="1609117" y="63562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789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27" name="object 1097"/>
            <p:cNvGrpSpPr/>
            <p:nvPr/>
          </p:nvGrpSpPr>
          <p:grpSpPr>
            <a:xfrm>
              <a:off x="1608803" y="644336"/>
              <a:ext cx="15195" cy="16445"/>
              <a:chOff x="-1" y="0"/>
              <a:chExt cx="15194" cy="16444"/>
            </a:xfrm>
          </p:grpSpPr>
          <p:sp>
            <p:nvSpPr>
              <p:cNvPr id="2325" name="Shape"/>
              <p:cNvSpPr/>
              <p:nvPr/>
            </p:nvSpPr>
            <p:spPr>
              <a:xfrm>
                <a:off x="-2" y="3740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174" y="0"/>
                    </a:lnTo>
                    <a:lnTo>
                      <a:pt x="0" y="12934"/>
                    </a:lnTo>
                    <a:lnTo>
                      <a:pt x="0" y="21600"/>
                    </a:lnTo>
                    <a:lnTo>
                      <a:pt x="12289" y="1293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396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26" name="Triangle"/>
              <p:cNvSpPr/>
              <p:nvPr/>
            </p:nvSpPr>
            <p:spPr>
              <a:xfrm>
                <a:off x="2489" y="0"/>
                <a:ext cx="1270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396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28" name="object 1098"/>
            <p:cNvSpPr/>
            <p:nvPr/>
          </p:nvSpPr>
          <p:spPr>
            <a:xfrm>
              <a:off x="1612977" y="638734"/>
              <a:ext cx="1619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1" y="0"/>
                  </a:moveTo>
                  <a:lnTo>
                    <a:pt x="3303" y="10799"/>
                  </a:lnTo>
                  <a:lnTo>
                    <a:pt x="3303" y="15142"/>
                  </a:lnTo>
                  <a:lnTo>
                    <a:pt x="0" y="15142"/>
                  </a:lnTo>
                  <a:lnTo>
                    <a:pt x="0" y="19441"/>
                  </a:lnTo>
                  <a:lnTo>
                    <a:pt x="4964" y="21600"/>
                  </a:lnTo>
                  <a:lnTo>
                    <a:pt x="8301" y="21600"/>
                  </a:lnTo>
                  <a:lnTo>
                    <a:pt x="9961" y="17280"/>
                  </a:lnTo>
                  <a:lnTo>
                    <a:pt x="21600" y="17280"/>
                  </a:lnTo>
                  <a:lnTo>
                    <a:pt x="19939" y="12960"/>
                  </a:lnTo>
                  <a:lnTo>
                    <a:pt x="14942" y="6458"/>
                  </a:lnTo>
                  <a:lnTo>
                    <a:pt x="12722" y="6458"/>
                  </a:lnTo>
                  <a:lnTo>
                    <a:pt x="10520" y="5025"/>
                  </a:lnTo>
                  <a:lnTo>
                    <a:pt x="6641" y="0"/>
                  </a:lnTo>
                  <a:close/>
                </a:path>
              </a:pathLst>
            </a:custGeom>
            <a:solidFill>
              <a:srgbClr val="6B8F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29" name="object 1100"/>
            <p:cNvSpPr/>
            <p:nvPr/>
          </p:nvSpPr>
          <p:spPr>
            <a:xfrm>
              <a:off x="1612977" y="648076"/>
              <a:ext cx="1742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0"/>
                  </a:moveTo>
                  <a:lnTo>
                    <a:pt x="16971" y="2396"/>
                  </a:lnTo>
                  <a:lnTo>
                    <a:pt x="6171" y="2396"/>
                  </a:lnTo>
                  <a:lnTo>
                    <a:pt x="3069" y="9613"/>
                  </a:lnTo>
                  <a:lnTo>
                    <a:pt x="0" y="14383"/>
                  </a:lnTo>
                  <a:lnTo>
                    <a:pt x="0" y="21600"/>
                  </a:lnTo>
                  <a:lnTo>
                    <a:pt x="3069" y="21600"/>
                  </a:lnTo>
                  <a:lnTo>
                    <a:pt x="9257" y="16804"/>
                  </a:lnTo>
                  <a:lnTo>
                    <a:pt x="16971" y="16804"/>
                  </a:lnTo>
                  <a:lnTo>
                    <a:pt x="16971" y="11987"/>
                  </a:lnTo>
                  <a:lnTo>
                    <a:pt x="21600" y="11987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637F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0" name="object 1101"/>
            <p:cNvSpPr/>
            <p:nvPr/>
          </p:nvSpPr>
          <p:spPr>
            <a:xfrm>
              <a:off x="1615340" y="64807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1" y="0"/>
                  </a:moveTo>
                  <a:lnTo>
                    <a:pt x="10836" y="0"/>
                  </a:lnTo>
                  <a:lnTo>
                    <a:pt x="7200" y="1293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8001" y="12932"/>
                  </a:lnTo>
                  <a:lnTo>
                    <a:pt x="18001" y="0"/>
                  </a:lnTo>
                  <a:close/>
                </a:path>
              </a:pathLst>
            </a:custGeom>
            <a:solidFill>
              <a:srgbClr val="749A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1" name="object 1102"/>
            <p:cNvSpPr/>
            <p:nvPr/>
          </p:nvSpPr>
          <p:spPr>
            <a:xfrm>
              <a:off x="1620941" y="64869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9" y="0"/>
                  </a:moveTo>
                  <a:lnTo>
                    <a:pt x="8639" y="3630"/>
                  </a:lnTo>
                  <a:lnTo>
                    <a:pt x="0" y="3630"/>
                  </a:lnTo>
                  <a:lnTo>
                    <a:pt x="0" y="14375"/>
                  </a:lnTo>
                  <a:lnTo>
                    <a:pt x="4318" y="21600"/>
                  </a:lnTo>
                  <a:lnTo>
                    <a:pt x="21600" y="21600"/>
                  </a:lnTo>
                  <a:lnTo>
                    <a:pt x="21600" y="14375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7396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2" name="object 1103"/>
            <p:cNvSpPr/>
            <p:nvPr/>
          </p:nvSpPr>
          <p:spPr>
            <a:xfrm>
              <a:off x="1612977" y="653048"/>
              <a:ext cx="1369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7" y="0"/>
                  </a:moveTo>
                  <a:lnTo>
                    <a:pt x="0" y="8681"/>
                  </a:lnTo>
                  <a:lnTo>
                    <a:pt x="0" y="21600"/>
                  </a:lnTo>
                  <a:lnTo>
                    <a:pt x="3907" y="21600"/>
                  </a:lnTo>
                  <a:lnTo>
                    <a:pt x="11781" y="13002"/>
                  </a:lnTo>
                  <a:lnTo>
                    <a:pt x="21600" y="13002"/>
                  </a:lnTo>
                  <a:lnTo>
                    <a:pt x="21600" y="4363"/>
                  </a:lnTo>
                  <a:lnTo>
                    <a:pt x="3907" y="4363"/>
                  </a:lnTo>
                  <a:lnTo>
                    <a:pt x="3907" y="0"/>
                  </a:lnTo>
                  <a:close/>
                </a:path>
              </a:pathLst>
            </a:custGeom>
            <a:solidFill>
              <a:srgbClr val="4876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35" name="object 1104"/>
            <p:cNvGrpSpPr/>
            <p:nvPr/>
          </p:nvGrpSpPr>
          <p:grpSpPr>
            <a:xfrm>
              <a:off x="1610355" y="654298"/>
              <a:ext cx="16446" cy="12711"/>
              <a:chOff x="0" y="0"/>
              <a:chExt cx="16445" cy="12710"/>
            </a:xfrm>
          </p:grpSpPr>
          <p:sp>
            <p:nvSpPr>
              <p:cNvPr id="2333" name="Shape"/>
              <p:cNvSpPr/>
              <p:nvPr/>
            </p:nvSpPr>
            <p:spPr>
              <a:xfrm>
                <a:off x="-1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4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72" y="21600"/>
                    </a:lnTo>
                    <a:lnTo>
                      <a:pt x="21600" y="14448"/>
                    </a:lnTo>
                    <a:lnTo>
                      <a:pt x="16240" y="0"/>
                    </a:lnTo>
                    <a:close/>
                  </a:path>
                </a:pathLst>
              </a:custGeom>
              <a:solidFill>
                <a:srgbClr val="6E9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34" name="Triangle"/>
              <p:cNvSpPr/>
              <p:nvPr/>
            </p:nvSpPr>
            <p:spPr>
              <a:xfrm>
                <a:off x="3739" y="6"/>
                <a:ext cx="12707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E98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36" name="object 1105"/>
            <p:cNvSpPr/>
            <p:nvPr/>
          </p:nvSpPr>
          <p:spPr>
            <a:xfrm>
              <a:off x="1602887" y="643841"/>
              <a:ext cx="12703" cy="2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83" y="0"/>
                  </a:moveTo>
                  <a:lnTo>
                    <a:pt x="8117" y="0"/>
                  </a:lnTo>
                  <a:lnTo>
                    <a:pt x="5393" y="2271"/>
                  </a:lnTo>
                  <a:lnTo>
                    <a:pt x="0" y="2271"/>
                  </a:lnTo>
                  <a:lnTo>
                    <a:pt x="0" y="18182"/>
                  </a:lnTo>
                  <a:lnTo>
                    <a:pt x="5393" y="18182"/>
                  </a:lnTo>
                  <a:lnTo>
                    <a:pt x="10786" y="20453"/>
                  </a:lnTo>
                  <a:lnTo>
                    <a:pt x="16179" y="21600"/>
                  </a:lnTo>
                  <a:lnTo>
                    <a:pt x="21600" y="18182"/>
                  </a:lnTo>
                  <a:lnTo>
                    <a:pt x="21600" y="14775"/>
                  </a:lnTo>
                  <a:lnTo>
                    <a:pt x="18902" y="14775"/>
                  </a:lnTo>
                  <a:lnTo>
                    <a:pt x="18902" y="12504"/>
                  </a:lnTo>
                  <a:lnTo>
                    <a:pt x="13483" y="9096"/>
                  </a:lnTo>
                  <a:lnTo>
                    <a:pt x="13483" y="0"/>
                  </a:lnTo>
                  <a:close/>
                </a:path>
              </a:pathLst>
            </a:custGeom>
            <a:solidFill>
              <a:srgbClr val="7396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7" name="object 1106"/>
            <p:cNvSpPr/>
            <p:nvPr/>
          </p:nvSpPr>
          <p:spPr>
            <a:xfrm>
              <a:off x="1604131" y="65057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5" y="0"/>
                  </a:moveTo>
                  <a:lnTo>
                    <a:pt x="3630" y="0"/>
                  </a:lnTo>
                  <a:lnTo>
                    <a:pt x="0" y="6139"/>
                  </a:lnTo>
                  <a:lnTo>
                    <a:pt x="3630" y="6139"/>
                  </a:lnTo>
                  <a:lnTo>
                    <a:pt x="3630" y="15429"/>
                  </a:lnTo>
                  <a:lnTo>
                    <a:pt x="7187" y="15429"/>
                  </a:lnTo>
                  <a:lnTo>
                    <a:pt x="14375" y="21600"/>
                  </a:lnTo>
                  <a:lnTo>
                    <a:pt x="21600" y="21600"/>
                  </a:lnTo>
                  <a:lnTo>
                    <a:pt x="21600" y="9226"/>
                  </a:lnTo>
                  <a:lnTo>
                    <a:pt x="14375" y="0"/>
                  </a:lnTo>
                  <a:close/>
                </a:path>
              </a:pathLst>
            </a:custGeom>
            <a:solidFill>
              <a:srgbClr val="5180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8" name="object 1107"/>
            <p:cNvSpPr/>
            <p:nvPr/>
          </p:nvSpPr>
          <p:spPr>
            <a:xfrm>
              <a:off x="1605369" y="65492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28" y="0"/>
                  </a:lnTo>
                  <a:lnTo>
                    <a:pt x="16228" y="3599"/>
                  </a:lnTo>
                  <a:lnTo>
                    <a:pt x="2727" y="3599"/>
                  </a:lnTo>
                  <a:lnTo>
                    <a:pt x="0" y="10799"/>
                  </a:lnTo>
                  <a:lnTo>
                    <a:pt x="5400" y="10799"/>
                  </a:lnTo>
                  <a:lnTo>
                    <a:pt x="10800" y="18001"/>
                  </a:lnTo>
                  <a:lnTo>
                    <a:pt x="16228" y="21600"/>
                  </a:lnTo>
                  <a:lnTo>
                    <a:pt x="21600" y="107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E6E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39" name="object 1108"/>
            <p:cNvSpPr/>
            <p:nvPr/>
          </p:nvSpPr>
          <p:spPr>
            <a:xfrm>
              <a:off x="1604252" y="627635"/>
              <a:ext cx="24907" cy="17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44" y="0"/>
                  </a:moveTo>
                  <a:lnTo>
                    <a:pt x="11885" y="0"/>
                  </a:lnTo>
                  <a:lnTo>
                    <a:pt x="8646" y="3096"/>
                  </a:lnTo>
                  <a:lnTo>
                    <a:pt x="6476" y="4637"/>
                  </a:lnTo>
                  <a:lnTo>
                    <a:pt x="4318" y="9259"/>
                  </a:lnTo>
                  <a:lnTo>
                    <a:pt x="0" y="21600"/>
                  </a:lnTo>
                  <a:lnTo>
                    <a:pt x="3249" y="21600"/>
                  </a:lnTo>
                  <a:lnTo>
                    <a:pt x="5397" y="18503"/>
                  </a:lnTo>
                  <a:lnTo>
                    <a:pt x="7567" y="13897"/>
                  </a:lnTo>
                  <a:lnTo>
                    <a:pt x="11885" y="13897"/>
                  </a:lnTo>
                  <a:lnTo>
                    <a:pt x="14044" y="18503"/>
                  </a:lnTo>
                  <a:lnTo>
                    <a:pt x="16191" y="18503"/>
                  </a:lnTo>
                  <a:lnTo>
                    <a:pt x="16191" y="21600"/>
                  </a:lnTo>
                  <a:lnTo>
                    <a:pt x="18361" y="21600"/>
                  </a:lnTo>
                  <a:lnTo>
                    <a:pt x="21600" y="16963"/>
                  </a:lnTo>
                  <a:lnTo>
                    <a:pt x="19441" y="12357"/>
                  </a:lnTo>
                  <a:lnTo>
                    <a:pt x="16191" y="4637"/>
                  </a:lnTo>
                  <a:lnTo>
                    <a:pt x="14044" y="1556"/>
                  </a:lnTo>
                  <a:lnTo>
                    <a:pt x="14044" y="0"/>
                  </a:lnTo>
                  <a:close/>
                </a:path>
              </a:pathLst>
            </a:custGeom>
            <a:solidFill>
              <a:srgbClr val="769B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0" name="object 1109"/>
            <p:cNvSpPr/>
            <p:nvPr/>
          </p:nvSpPr>
          <p:spPr>
            <a:xfrm>
              <a:off x="1618452" y="63375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6" y="0"/>
                  </a:moveTo>
                  <a:lnTo>
                    <a:pt x="0" y="14375"/>
                  </a:lnTo>
                  <a:lnTo>
                    <a:pt x="6139" y="14375"/>
                  </a:lnTo>
                  <a:lnTo>
                    <a:pt x="6139" y="21600"/>
                  </a:lnTo>
                  <a:lnTo>
                    <a:pt x="12342" y="21600"/>
                  </a:lnTo>
                  <a:lnTo>
                    <a:pt x="21600" y="10817"/>
                  </a:lnTo>
                  <a:lnTo>
                    <a:pt x="15426" y="0"/>
                  </a:lnTo>
                  <a:close/>
                </a:path>
              </a:pathLst>
            </a:custGeom>
            <a:solidFill>
              <a:srgbClr val="6580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1" name="object 1110"/>
            <p:cNvSpPr/>
            <p:nvPr/>
          </p:nvSpPr>
          <p:spPr>
            <a:xfrm>
              <a:off x="1603008" y="615189"/>
              <a:ext cx="16195" cy="3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59" y="0"/>
                  </a:moveTo>
                  <a:lnTo>
                    <a:pt x="11622" y="0"/>
                  </a:lnTo>
                  <a:lnTo>
                    <a:pt x="4980" y="6403"/>
                  </a:lnTo>
                  <a:lnTo>
                    <a:pt x="0" y="8801"/>
                  </a:lnTo>
                  <a:lnTo>
                    <a:pt x="0" y="21600"/>
                  </a:lnTo>
                  <a:lnTo>
                    <a:pt x="1659" y="17595"/>
                  </a:lnTo>
                  <a:lnTo>
                    <a:pt x="6658" y="14406"/>
                  </a:lnTo>
                  <a:lnTo>
                    <a:pt x="9961" y="11999"/>
                  </a:lnTo>
                  <a:lnTo>
                    <a:pt x="13299" y="11999"/>
                  </a:lnTo>
                  <a:lnTo>
                    <a:pt x="18262" y="10400"/>
                  </a:lnTo>
                  <a:lnTo>
                    <a:pt x="21600" y="9600"/>
                  </a:lnTo>
                  <a:lnTo>
                    <a:pt x="21600" y="7994"/>
                  </a:lnTo>
                  <a:lnTo>
                    <a:pt x="14959" y="7994"/>
                  </a:lnTo>
                  <a:lnTo>
                    <a:pt x="16602" y="5603"/>
                  </a:lnTo>
                  <a:lnTo>
                    <a:pt x="18262" y="3997"/>
                  </a:lnTo>
                  <a:lnTo>
                    <a:pt x="18262" y="2406"/>
                  </a:lnTo>
                  <a:lnTo>
                    <a:pt x="14959" y="799"/>
                  </a:lnTo>
                  <a:lnTo>
                    <a:pt x="14959" y="0"/>
                  </a:lnTo>
                  <a:close/>
                </a:path>
              </a:pathLst>
            </a:custGeom>
            <a:solidFill>
              <a:srgbClr val="726C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2" name="object 1111"/>
            <p:cNvSpPr/>
            <p:nvPr/>
          </p:nvSpPr>
          <p:spPr>
            <a:xfrm>
              <a:off x="1599154" y="62564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0772" y="21600"/>
                  </a:lnTo>
                  <a:lnTo>
                    <a:pt x="21600" y="9275"/>
                  </a:lnTo>
                  <a:lnTo>
                    <a:pt x="21600" y="6192"/>
                  </a:lnTo>
                  <a:lnTo>
                    <a:pt x="10772" y="6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91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3" name="object 1112"/>
            <p:cNvSpPr/>
            <p:nvPr/>
          </p:nvSpPr>
          <p:spPr>
            <a:xfrm>
              <a:off x="1603008" y="615189"/>
              <a:ext cx="13693" cy="1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93" y="0"/>
                  </a:moveTo>
                  <a:lnTo>
                    <a:pt x="13746" y="0"/>
                  </a:lnTo>
                  <a:lnTo>
                    <a:pt x="5890" y="13299"/>
                  </a:lnTo>
                  <a:lnTo>
                    <a:pt x="0" y="18280"/>
                  </a:lnTo>
                  <a:lnTo>
                    <a:pt x="5890" y="18280"/>
                  </a:lnTo>
                  <a:lnTo>
                    <a:pt x="7875" y="21600"/>
                  </a:lnTo>
                  <a:lnTo>
                    <a:pt x="11781" y="21600"/>
                  </a:lnTo>
                  <a:lnTo>
                    <a:pt x="13746" y="18280"/>
                  </a:lnTo>
                  <a:lnTo>
                    <a:pt x="17693" y="14959"/>
                  </a:lnTo>
                  <a:lnTo>
                    <a:pt x="21600" y="8301"/>
                  </a:lnTo>
                  <a:lnTo>
                    <a:pt x="21600" y="4997"/>
                  </a:lnTo>
                  <a:lnTo>
                    <a:pt x="17693" y="1659"/>
                  </a:lnTo>
                  <a:lnTo>
                    <a:pt x="17693" y="0"/>
                  </a:lnTo>
                  <a:close/>
                </a:path>
              </a:pathLst>
            </a:custGeom>
            <a:solidFill>
              <a:srgbClr val="7F95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4" name="object 1113"/>
            <p:cNvSpPr/>
            <p:nvPr/>
          </p:nvSpPr>
          <p:spPr>
            <a:xfrm>
              <a:off x="1594162" y="631382"/>
              <a:ext cx="12703" cy="41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670"/>
                  </a:lnTo>
                  <a:lnTo>
                    <a:pt x="5419" y="19639"/>
                  </a:lnTo>
                  <a:lnTo>
                    <a:pt x="21600" y="21600"/>
                  </a:lnTo>
                  <a:lnTo>
                    <a:pt x="21600" y="18324"/>
                  </a:lnTo>
                  <a:lnTo>
                    <a:pt x="18902" y="17016"/>
                  </a:lnTo>
                  <a:lnTo>
                    <a:pt x="16207" y="14400"/>
                  </a:lnTo>
                  <a:lnTo>
                    <a:pt x="18902" y="11784"/>
                  </a:lnTo>
                  <a:lnTo>
                    <a:pt x="18902" y="5231"/>
                  </a:lnTo>
                  <a:lnTo>
                    <a:pt x="16207" y="4584"/>
                  </a:lnTo>
                  <a:lnTo>
                    <a:pt x="10814" y="3276"/>
                  </a:lnTo>
                  <a:lnTo>
                    <a:pt x="5419" y="1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45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5" name="object 1114"/>
            <p:cNvSpPr/>
            <p:nvPr/>
          </p:nvSpPr>
          <p:spPr>
            <a:xfrm>
              <a:off x="1596772" y="592774"/>
              <a:ext cx="14951" cy="47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9" y="0"/>
                  </a:moveTo>
                  <a:lnTo>
                    <a:pt x="5413" y="1136"/>
                  </a:lnTo>
                  <a:lnTo>
                    <a:pt x="5413" y="3408"/>
                  </a:lnTo>
                  <a:lnTo>
                    <a:pt x="1816" y="3976"/>
                  </a:lnTo>
                  <a:lnTo>
                    <a:pt x="0" y="3976"/>
                  </a:lnTo>
                  <a:lnTo>
                    <a:pt x="0" y="7389"/>
                  </a:lnTo>
                  <a:lnTo>
                    <a:pt x="1816" y="10797"/>
                  </a:lnTo>
                  <a:lnTo>
                    <a:pt x="0" y="14211"/>
                  </a:lnTo>
                  <a:lnTo>
                    <a:pt x="0" y="17619"/>
                  </a:lnTo>
                  <a:lnTo>
                    <a:pt x="3614" y="18755"/>
                  </a:lnTo>
                  <a:lnTo>
                    <a:pt x="7194" y="20464"/>
                  </a:lnTo>
                  <a:lnTo>
                    <a:pt x="10809" y="21600"/>
                  </a:lnTo>
                  <a:lnTo>
                    <a:pt x="10809" y="15909"/>
                  </a:lnTo>
                  <a:lnTo>
                    <a:pt x="18003" y="14211"/>
                  </a:lnTo>
                  <a:lnTo>
                    <a:pt x="21600" y="11939"/>
                  </a:lnTo>
                  <a:lnTo>
                    <a:pt x="18003" y="11939"/>
                  </a:lnTo>
                  <a:lnTo>
                    <a:pt x="18003" y="7389"/>
                  </a:lnTo>
                  <a:lnTo>
                    <a:pt x="10809" y="7389"/>
                  </a:lnTo>
                  <a:lnTo>
                    <a:pt x="10809" y="4549"/>
                  </a:lnTo>
                  <a:lnTo>
                    <a:pt x="9010" y="3408"/>
                  </a:lnTo>
                  <a:lnTo>
                    <a:pt x="10809" y="1704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8549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48" name="object 1115"/>
            <p:cNvGrpSpPr/>
            <p:nvPr/>
          </p:nvGrpSpPr>
          <p:grpSpPr>
            <a:xfrm>
              <a:off x="1598321" y="616940"/>
              <a:ext cx="15202" cy="13322"/>
              <a:chOff x="-1" y="0"/>
              <a:chExt cx="15201" cy="13321"/>
            </a:xfrm>
          </p:grpSpPr>
          <p:sp>
            <p:nvSpPr>
              <p:cNvPr id="2346" name="Shape"/>
              <p:cNvSpPr/>
              <p:nvPr/>
            </p:nvSpPr>
            <p:spPr>
              <a:xfrm>
                <a:off x="-2" y="616"/>
                <a:ext cx="12706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0824"/>
                    </a:lnTo>
                    <a:lnTo>
                      <a:pt x="8076" y="108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83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47" name="Triangle"/>
              <p:cNvSpPr/>
              <p:nvPr/>
            </p:nvSpPr>
            <p:spPr>
              <a:xfrm>
                <a:off x="2495" y="-1"/>
                <a:ext cx="127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583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49" name="object 1116"/>
            <p:cNvSpPr/>
            <p:nvPr/>
          </p:nvSpPr>
          <p:spPr>
            <a:xfrm>
              <a:off x="1600392" y="61445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38" y="0"/>
                  </a:moveTo>
                  <a:lnTo>
                    <a:pt x="9624" y="5772"/>
                  </a:lnTo>
                  <a:lnTo>
                    <a:pt x="4811" y="8594"/>
                  </a:lnTo>
                  <a:lnTo>
                    <a:pt x="0" y="8594"/>
                  </a:lnTo>
                  <a:lnTo>
                    <a:pt x="7200" y="17279"/>
                  </a:lnTo>
                  <a:lnTo>
                    <a:pt x="10799" y="17279"/>
                  </a:lnTo>
                  <a:lnTo>
                    <a:pt x="14438" y="21600"/>
                  </a:lnTo>
                  <a:lnTo>
                    <a:pt x="21600" y="4318"/>
                  </a:lnTo>
                  <a:lnTo>
                    <a:pt x="14438" y="4318"/>
                  </a:lnTo>
                  <a:lnTo>
                    <a:pt x="14438" y="0"/>
                  </a:lnTo>
                  <a:close/>
                </a:path>
              </a:pathLst>
            </a:custGeom>
            <a:solidFill>
              <a:srgbClr val="7984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0" name="object 1117"/>
            <p:cNvSpPr/>
            <p:nvPr/>
          </p:nvSpPr>
          <p:spPr>
            <a:xfrm>
              <a:off x="1597896" y="60946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6212" y="21600"/>
                  </a:lnTo>
                  <a:lnTo>
                    <a:pt x="21600" y="168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68F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351" name="object 1119" descr="object 11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808" y="42902"/>
              <a:ext cx="289004" cy="2882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2" name="object 1120" descr="object 11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2482" y="286133"/>
              <a:ext cx="511940" cy="207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3" name="object 1121" descr="object 1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8544" y="397805"/>
              <a:ext cx="310111" cy="2273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4" name="object 1122" descr="object 11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9096" y="575389"/>
              <a:ext cx="173103" cy="933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5" name="object 1123" descr="object 11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57858" y="635612"/>
              <a:ext cx="161941" cy="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02" name="object 1124"/>
          <p:cNvGrpSpPr/>
          <p:nvPr/>
        </p:nvGrpSpPr>
        <p:grpSpPr>
          <a:xfrm>
            <a:off x="5326703" y="1575240"/>
            <a:ext cx="83703" cy="58673"/>
            <a:chOff x="0" y="0"/>
            <a:chExt cx="83702" cy="58671"/>
          </a:xfrm>
        </p:grpSpPr>
        <p:grpSp>
          <p:nvGrpSpPr>
            <p:cNvPr id="2359" name="object 1125"/>
            <p:cNvGrpSpPr/>
            <p:nvPr/>
          </p:nvGrpSpPr>
          <p:grpSpPr>
            <a:xfrm>
              <a:off x="48573" y="26163"/>
              <a:ext cx="25659" cy="29889"/>
              <a:chOff x="0" y="0"/>
              <a:chExt cx="25658" cy="29888"/>
            </a:xfrm>
          </p:grpSpPr>
          <p:sp>
            <p:nvSpPr>
              <p:cNvPr id="2357" name="Shape"/>
              <p:cNvSpPr/>
              <p:nvPr/>
            </p:nvSpPr>
            <p:spPr>
              <a:xfrm>
                <a:off x="6971" y="0"/>
                <a:ext cx="18688" cy="29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7" y="0"/>
                    </a:moveTo>
                    <a:lnTo>
                      <a:pt x="0" y="2698"/>
                    </a:lnTo>
                    <a:lnTo>
                      <a:pt x="1439" y="2698"/>
                    </a:lnTo>
                    <a:lnTo>
                      <a:pt x="4317" y="5407"/>
                    </a:lnTo>
                    <a:lnTo>
                      <a:pt x="5756" y="7196"/>
                    </a:lnTo>
                    <a:lnTo>
                      <a:pt x="1439" y="7196"/>
                    </a:lnTo>
                    <a:lnTo>
                      <a:pt x="5756" y="11694"/>
                    </a:lnTo>
                    <a:lnTo>
                      <a:pt x="5756" y="13503"/>
                    </a:lnTo>
                    <a:lnTo>
                      <a:pt x="1439" y="13503"/>
                    </a:lnTo>
                    <a:lnTo>
                      <a:pt x="1439" y="15302"/>
                    </a:lnTo>
                    <a:lnTo>
                      <a:pt x="0" y="16202"/>
                    </a:lnTo>
                    <a:lnTo>
                      <a:pt x="0" y="19810"/>
                    </a:lnTo>
                    <a:lnTo>
                      <a:pt x="2893" y="21600"/>
                    </a:lnTo>
                    <a:lnTo>
                      <a:pt x="4317" y="19810"/>
                    </a:lnTo>
                    <a:lnTo>
                      <a:pt x="18722" y="19810"/>
                    </a:lnTo>
                    <a:lnTo>
                      <a:pt x="21600" y="14403"/>
                    </a:lnTo>
                    <a:lnTo>
                      <a:pt x="18722" y="12604"/>
                    </a:lnTo>
                    <a:lnTo>
                      <a:pt x="10088" y="3598"/>
                    </a:lnTo>
                    <a:lnTo>
                      <a:pt x="7195" y="890"/>
                    </a:lnTo>
                    <a:lnTo>
                      <a:pt x="4317" y="0"/>
                    </a:lnTo>
                    <a:close/>
                  </a:path>
                </a:pathLst>
              </a:custGeom>
              <a:solidFill>
                <a:srgbClr val="7095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58" name="Triangle"/>
              <p:cNvSpPr/>
              <p:nvPr/>
            </p:nvSpPr>
            <p:spPr>
              <a:xfrm>
                <a:off x="-1" y="16065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095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60" name="object 1126"/>
            <p:cNvSpPr/>
            <p:nvPr/>
          </p:nvSpPr>
          <p:spPr>
            <a:xfrm>
              <a:off x="54180" y="3288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780" y="21600"/>
                  </a:lnTo>
                  <a:lnTo>
                    <a:pt x="21600" y="868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B72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63" name="object 1127"/>
            <p:cNvGrpSpPr/>
            <p:nvPr/>
          </p:nvGrpSpPr>
          <p:grpSpPr>
            <a:xfrm>
              <a:off x="49816" y="43466"/>
              <a:ext cx="17690" cy="13957"/>
              <a:chOff x="-1" y="0"/>
              <a:chExt cx="17689" cy="13956"/>
            </a:xfrm>
          </p:grpSpPr>
          <p:sp>
            <p:nvSpPr>
              <p:cNvPr id="2361" name="Shape"/>
              <p:cNvSpPr/>
              <p:nvPr/>
            </p:nvSpPr>
            <p:spPr>
              <a:xfrm>
                <a:off x="4984" y="1251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38" y="0"/>
                    </a:moveTo>
                    <a:lnTo>
                      <a:pt x="12326" y="2159"/>
                    </a:lnTo>
                    <a:lnTo>
                      <a:pt x="3112" y="2159"/>
                    </a:lnTo>
                    <a:lnTo>
                      <a:pt x="3112" y="6458"/>
                    </a:lnTo>
                    <a:lnTo>
                      <a:pt x="0" y="8639"/>
                    </a:lnTo>
                    <a:lnTo>
                      <a:pt x="0" y="17301"/>
                    </a:lnTo>
                    <a:lnTo>
                      <a:pt x="6162" y="21600"/>
                    </a:lnTo>
                    <a:lnTo>
                      <a:pt x="9244" y="17301"/>
                    </a:lnTo>
                    <a:lnTo>
                      <a:pt x="15438" y="17301"/>
                    </a:lnTo>
                    <a:lnTo>
                      <a:pt x="21600" y="10800"/>
                    </a:lnTo>
                    <a:lnTo>
                      <a:pt x="15438" y="6458"/>
                    </a:lnTo>
                    <a:lnTo>
                      <a:pt x="15438" y="0"/>
                    </a:lnTo>
                    <a:close/>
                  </a:path>
                </a:pathLst>
              </a:custGeom>
              <a:solidFill>
                <a:srgbClr val="4C76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62" name="Triangle"/>
              <p:cNvSpPr/>
              <p:nvPr/>
            </p:nvSpPr>
            <p:spPr>
              <a:xfrm>
                <a:off x="-2" y="0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1085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C76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64" name="object 1128"/>
            <p:cNvSpPr/>
            <p:nvPr/>
          </p:nvSpPr>
          <p:spPr>
            <a:xfrm>
              <a:off x="54186" y="40355"/>
              <a:ext cx="1270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46" y="7221"/>
                  </a:lnTo>
                  <a:lnTo>
                    <a:pt x="0" y="722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379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65" name="object 1129"/>
            <p:cNvSpPr/>
            <p:nvPr/>
          </p:nvSpPr>
          <p:spPr>
            <a:xfrm>
              <a:off x="66003" y="45968"/>
              <a:ext cx="12703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7" y="0"/>
                  </a:moveTo>
                  <a:lnTo>
                    <a:pt x="9275" y="0"/>
                  </a:lnTo>
                  <a:lnTo>
                    <a:pt x="6192" y="4293"/>
                  </a:lnTo>
                  <a:lnTo>
                    <a:pt x="0" y="8631"/>
                  </a:lnTo>
                  <a:lnTo>
                    <a:pt x="0" y="17262"/>
                  </a:lnTo>
                  <a:lnTo>
                    <a:pt x="3112" y="21600"/>
                  </a:lnTo>
                  <a:lnTo>
                    <a:pt x="9275" y="17262"/>
                  </a:lnTo>
                  <a:lnTo>
                    <a:pt x="12387" y="10788"/>
                  </a:lnTo>
                  <a:lnTo>
                    <a:pt x="15437" y="4293"/>
                  </a:lnTo>
                  <a:lnTo>
                    <a:pt x="21600" y="4293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5A88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70" name="object 1130"/>
            <p:cNvGrpSpPr/>
            <p:nvPr/>
          </p:nvGrpSpPr>
          <p:grpSpPr>
            <a:xfrm>
              <a:off x="10698" y="1752"/>
              <a:ext cx="22562" cy="50058"/>
              <a:chOff x="-1" y="0"/>
              <a:chExt cx="22561" cy="50057"/>
            </a:xfrm>
          </p:grpSpPr>
          <p:sp>
            <p:nvSpPr>
              <p:cNvPr id="2366" name="Shape"/>
              <p:cNvSpPr/>
              <p:nvPr/>
            </p:nvSpPr>
            <p:spPr>
              <a:xfrm>
                <a:off x="9855" y="37354"/>
                <a:ext cx="12706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161" y="8684"/>
                    </a:lnTo>
                    <a:lnTo>
                      <a:pt x="14398" y="13002"/>
                    </a:lnTo>
                    <a:lnTo>
                      <a:pt x="14398" y="21600"/>
                    </a:lnTo>
                    <a:lnTo>
                      <a:pt x="21600" y="1300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298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67" name="Shape"/>
              <p:cNvSpPr/>
              <p:nvPr/>
            </p:nvSpPr>
            <p:spPr>
              <a:xfrm>
                <a:off x="-2" y="14439"/>
                <a:ext cx="19947" cy="28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2" y="939"/>
                    </a:lnTo>
                    <a:lnTo>
                      <a:pt x="2709" y="939"/>
                    </a:lnTo>
                    <a:lnTo>
                      <a:pt x="2709" y="2815"/>
                    </a:lnTo>
                    <a:lnTo>
                      <a:pt x="6741" y="2815"/>
                    </a:lnTo>
                    <a:lnTo>
                      <a:pt x="6741" y="6578"/>
                    </a:lnTo>
                    <a:lnTo>
                      <a:pt x="2709" y="6578"/>
                    </a:lnTo>
                    <a:lnTo>
                      <a:pt x="5407" y="10331"/>
                    </a:lnTo>
                    <a:lnTo>
                      <a:pt x="2709" y="12207"/>
                    </a:lnTo>
                    <a:lnTo>
                      <a:pt x="0" y="12207"/>
                    </a:lnTo>
                    <a:lnTo>
                      <a:pt x="0" y="18775"/>
                    </a:lnTo>
                    <a:lnTo>
                      <a:pt x="4058" y="18775"/>
                    </a:lnTo>
                    <a:lnTo>
                      <a:pt x="8103" y="21600"/>
                    </a:lnTo>
                    <a:lnTo>
                      <a:pt x="12148" y="21600"/>
                    </a:lnTo>
                    <a:lnTo>
                      <a:pt x="13510" y="19714"/>
                    </a:lnTo>
                    <a:lnTo>
                      <a:pt x="21600" y="197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298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68" name="Shape"/>
              <p:cNvSpPr/>
              <p:nvPr/>
            </p:nvSpPr>
            <p:spPr>
              <a:xfrm>
                <a:off x="0" y="4978"/>
                <a:ext cx="1495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9258"/>
                    </a:lnTo>
                    <a:lnTo>
                      <a:pt x="5413" y="92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98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69" name="Shape"/>
              <p:cNvSpPr/>
              <p:nvPr/>
            </p:nvSpPr>
            <p:spPr>
              <a:xfrm>
                <a:off x="5485" y="-1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006" y="6139"/>
                    </a:lnTo>
                    <a:lnTo>
                      <a:pt x="0" y="613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298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71" name="object 1131"/>
            <p:cNvSpPr/>
            <p:nvPr/>
          </p:nvSpPr>
          <p:spPr>
            <a:xfrm>
              <a:off x="10586" y="2105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764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rgbClr val="5F7F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72" name="object 1132"/>
            <p:cNvSpPr/>
            <p:nvPr/>
          </p:nvSpPr>
          <p:spPr>
            <a:xfrm>
              <a:off x="9335" y="23540"/>
              <a:ext cx="12703" cy="12703"/>
            </a:xfrm>
            <a:prstGeom prst="rect">
              <a:avLst/>
            </a:prstGeom>
            <a:solidFill>
              <a:srgbClr val="5379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75" name="object 1133"/>
            <p:cNvGrpSpPr/>
            <p:nvPr/>
          </p:nvGrpSpPr>
          <p:grpSpPr>
            <a:xfrm>
              <a:off x="6844" y="11585"/>
              <a:ext cx="15818" cy="17068"/>
              <a:chOff x="0" y="0"/>
              <a:chExt cx="15817" cy="17067"/>
            </a:xfrm>
          </p:grpSpPr>
          <p:sp>
            <p:nvSpPr>
              <p:cNvPr id="2373" name="Shape"/>
              <p:cNvSpPr/>
              <p:nvPr/>
            </p:nvSpPr>
            <p:spPr>
              <a:xfrm>
                <a:off x="3112" y="4362"/>
                <a:ext cx="12705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26" y="0"/>
                    </a:moveTo>
                    <a:lnTo>
                      <a:pt x="0" y="4173"/>
                    </a:lnTo>
                    <a:lnTo>
                      <a:pt x="0" y="11130"/>
                    </a:lnTo>
                    <a:lnTo>
                      <a:pt x="16804" y="11130"/>
                    </a:lnTo>
                    <a:lnTo>
                      <a:pt x="21600" y="21600"/>
                    </a:lnTo>
                    <a:lnTo>
                      <a:pt x="21600" y="7650"/>
                    </a:lnTo>
                    <a:lnTo>
                      <a:pt x="14408" y="4173"/>
                    </a:lnTo>
                    <a:lnTo>
                      <a:pt x="7215" y="4173"/>
                    </a:lnTo>
                    <a:lnTo>
                      <a:pt x="4326" y="0"/>
                    </a:lnTo>
                    <a:close/>
                  </a:path>
                </a:pathLst>
              </a:custGeom>
              <a:solidFill>
                <a:srgbClr val="688B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74" name="Triangle"/>
              <p:cNvSpPr/>
              <p:nvPr/>
            </p:nvSpPr>
            <p:spPr>
              <a:xfrm>
                <a:off x="-2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65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88B3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378" name="object 1134"/>
            <p:cNvGrpSpPr/>
            <p:nvPr/>
          </p:nvGrpSpPr>
          <p:grpSpPr>
            <a:xfrm>
              <a:off x="8095" y="6730"/>
              <a:ext cx="18306" cy="17068"/>
              <a:chOff x="0" y="0"/>
              <a:chExt cx="18305" cy="17067"/>
            </a:xfrm>
          </p:grpSpPr>
          <p:sp>
            <p:nvSpPr>
              <p:cNvPr id="2376" name="Shape"/>
              <p:cNvSpPr/>
              <p:nvPr/>
            </p:nvSpPr>
            <p:spPr>
              <a:xfrm>
                <a:off x="-1" y="-1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5374" y="21600"/>
                    </a:lnTo>
                    <a:lnTo>
                      <a:pt x="13507" y="16786"/>
                    </a:lnTo>
                    <a:lnTo>
                      <a:pt x="21600" y="16786"/>
                    </a:lnTo>
                    <a:lnTo>
                      <a:pt x="18909" y="14392"/>
                    </a:lnTo>
                    <a:lnTo>
                      <a:pt x="18909" y="7208"/>
                    </a:lnTo>
                    <a:lnTo>
                      <a:pt x="8102" y="72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91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77" name="Shape"/>
              <p:cNvSpPr/>
              <p:nvPr/>
            </p:nvSpPr>
            <p:spPr>
              <a:xfrm>
                <a:off x="5603" y="4362"/>
                <a:ext cx="1270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73" y="0"/>
                    </a:moveTo>
                    <a:lnTo>
                      <a:pt x="0" y="0"/>
                    </a:lnTo>
                    <a:lnTo>
                      <a:pt x="7196" y="21600"/>
                    </a:lnTo>
                    <a:lnTo>
                      <a:pt x="21600" y="21600"/>
                    </a:lnTo>
                    <a:lnTo>
                      <a:pt x="7173" y="0"/>
                    </a:lnTo>
                    <a:close/>
                  </a:path>
                </a:pathLst>
              </a:custGeom>
              <a:solidFill>
                <a:srgbClr val="6991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79" name="object 1135"/>
            <p:cNvSpPr/>
            <p:nvPr/>
          </p:nvSpPr>
          <p:spPr>
            <a:xfrm>
              <a:off x="4985" y="10471"/>
              <a:ext cx="1270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594" y="21600"/>
                  </a:lnTo>
                  <a:lnTo>
                    <a:pt x="21600" y="717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67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0" name="object 1136"/>
            <p:cNvSpPr/>
            <p:nvPr/>
          </p:nvSpPr>
          <p:spPr>
            <a:xfrm>
              <a:off x="5721" y="27395"/>
              <a:ext cx="19930" cy="2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3" y="0"/>
                  </a:moveTo>
                  <a:lnTo>
                    <a:pt x="2711" y="0"/>
                  </a:lnTo>
                  <a:lnTo>
                    <a:pt x="5396" y="4554"/>
                  </a:lnTo>
                  <a:lnTo>
                    <a:pt x="2711" y="6825"/>
                  </a:lnTo>
                  <a:lnTo>
                    <a:pt x="0" y="6825"/>
                  </a:lnTo>
                  <a:lnTo>
                    <a:pt x="0" y="14787"/>
                  </a:lnTo>
                  <a:lnTo>
                    <a:pt x="4061" y="14787"/>
                  </a:lnTo>
                  <a:lnTo>
                    <a:pt x="8108" y="18193"/>
                  </a:lnTo>
                  <a:lnTo>
                    <a:pt x="12142" y="18193"/>
                  </a:lnTo>
                  <a:lnTo>
                    <a:pt x="13505" y="15922"/>
                  </a:lnTo>
                  <a:lnTo>
                    <a:pt x="16203" y="18193"/>
                  </a:lnTo>
                  <a:lnTo>
                    <a:pt x="18915" y="19317"/>
                  </a:lnTo>
                  <a:lnTo>
                    <a:pt x="18915" y="21600"/>
                  </a:lnTo>
                  <a:lnTo>
                    <a:pt x="21600" y="19317"/>
                  </a:lnTo>
                  <a:lnTo>
                    <a:pt x="21600" y="5701"/>
                  </a:lnTo>
                  <a:lnTo>
                    <a:pt x="16203" y="2282"/>
                  </a:lnTo>
                  <a:lnTo>
                    <a:pt x="16203" y="0"/>
                  </a:lnTo>
                  <a:close/>
                </a:path>
              </a:pathLst>
            </a:custGeom>
            <a:solidFill>
              <a:srgbClr val="5295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1" name="object 1137"/>
            <p:cNvSpPr/>
            <p:nvPr/>
          </p:nvSpPr>
          <p:spPr>
            <a:xfrm>
              <a:off x="-1" y="31020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295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2" name="object 1138"/>
            <p:cNvSpPr/>
            <p:nvPr/>
          </p:nvSpPr>
          <p:spPr>
            <a:xfrm>
              <a:off x="7474" y="3164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76" y="0"/>
                  </a:moveTo>
                  <a:lnTo>
                    <a:pt x="4775" y="0"/>
                  </a:lnTo>
                  <a:lnTo>
                    <a:pt x="0" y="4794"/>
                  </a:lnTo>
                  <a:lnTo>
                    <a:pt x="4775" y="12010"/>
                  </a:lnTo>
                  <a:lnTo>
                    <a:pt x="9600" y="16781"/>
                  </a:lnTo>
                  <a:lnTo>
                    <a:pt x="16775" y="21600"/>
                  </a:lnTo>
                  <a:lnTo>
                    <a:pt x="21600" y="16781"/>
                  </a:lnTo>
                  <a:lnTo>
                    <a:pt x="7176" y="0"/>
                  </a:lnTo>
                  <a:close/>
                </a:path>
              </a:pathLst>
            </a:custGeom>
            <a:solidFill>
              <a:srgbClr val="445C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3" name="object 1139"/>
            <p:cNvSpPr/>
            <p:nvPr/>
          </p:nvSpPr>
          <p:spPr>
            <a:xfrm>
              <a:off x="6852" y="2728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3" y="0"/>
                  </a:moveTo>
                  <a:lnTo>
                    <a:pt x="0" y="0"/>
                  </a:lnTo>
                  <a:lnTo>
                    <a:pt x="5372" y="8645"/>
                  </a:lnTo>
                  <a:lnTo>
                    <a:pt x="21600" y="21600"/>
                  </a:lnTo>
                  <a:lnTo>
                    <a:pt x="16200" y="8645"/>
                  </a:lnTo>
                  <a:lnTo>
                    <a:pt x="16200" y="4332"/>
                  </a:lnTo>
                  <a:lnTo>
                    <a:pt x="8073" y="4332"/>
                  </a:lnTo>
                  <a:lnTo>
                    <a:pt x="8073" y="0"/>
                  </a:lnTo>
                  <a:close/>
                </a:path>
              </a:pathLst>
            </a:custGeom>
            <a:solidFill>
              <a:srgbClr val="6292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4" name="object 1140"/>
            <p:cNvSpPr/>
            <p:nvPr/>
          </p:nvSpPr>
          <p:spPr>
            <a:xfrm>
              <a:off x="4363" y="2354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46" y="0"/>
                  </a:moveTo>
                  <a:lnTo>
                    <a:pt x="0" y="0"/>
                  </a:lnTo>
                  <a:lnTo>
                    <a:pt x="10744" y="21600"/>
                  </a:lnTo>
                  <a:lnTo>
                    <a:pt x="21600" y="21600"/>
                  </a:lnTo>
                  <a:lnTo>
                    <a:pt x="21600" y="5384"/>
                  </a:lnTo>
                  <a:lnTo>
                    <a:pt x="16146" y="0"/>
                  </a:lnTo>
                  <a:close/>
                </a:path>
              </a:pathLst>
            </a:custGeom>
            <a:solidFill>
              <a:srgbClr val="6697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5" name="object 1141"/>
            <p:cNvSpPr/>
            <p:nvPr/>
          </p:nvSpPr>
          <p:spPr>
            <a:xfrm>
              <a:off x="16815" y="29897"/>
              <a:ext cx="12703" cy="2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88" y="0"/>
                  </a:moveTo>
                  <a:lnTo>
                    <a:pt x="0" y="0"/>
                  </a:lnTo>
                  <a:lnTo>
                    <a:pt x="5393" y="8407"/>
                  </a:lnTo>
                  <a:lnTo>
                    <a:pt x="5393" y="10794"/>
                  </a:lnTo>
                  <a:lnTo>
                    <a:pt x="0" y="13205"/>
                  </a:lnTo>
                  <a:lnTo>
                    <a:pt x="10814" y="17990"/>
                  </a:lnTo>
                  <a:lnTo>
                    <a:pt x="16179" y="19201"/>
                  </a:lnTo>
                  <a:lnTo>
                    <a:pt x="16179" y="21600"/>
                  </a:lnTo>
                  <a:lnTo>
                    <a:pt x="21600" y="19201"/>
                  </a:lnTo>
                  <a:lnTo>
                    <a:pt x="21600" y="4797"/>
                  </a:lnTo>
                  <a:lnTo>
                    <a:pt x="10814" y="1199"/>
                  </a:lnTo>
                  <a:lnTo>
                    <a:pt x="8088" y="2399"/>
                  </a:lnTo>
                  <a:lnTo>
                    <a:pt x="8088" y="0"/>
                  </a:lnTo>
                  <a:close/>
                </a:path>
              </a:pathLst>
            </a:custGeom>
            <a:solidFill>
              <a:srgbClr val="6789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6" name="object 1142"/>
            <p:cNvSpPr/>
            <p:nvPr/>
          </p:nvSpPr>
          <p:spPr>
            <a:xfrm>
              <a:off x="15557" y="40355"/>
              <a:ext cx="1270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19" y="0"/>
                  </a:moveTo>
                  <a:lnTo>
                    <a:pt x="0" y="4817"/>
                  </a:lnTo>
                  <a:lnTo>
                    <a:pt x="10814" y="14383"/>
                  </a:lnTo>
                  <a:lnTo>
                    <a:pt x="16207" y="16804"/>
                  </a:lnTo>
                  <a:lnTo>
                    <a:pt x="16207" y="21600"/>
                  </a:lnTo>
                  <a:lnTo>
                    <a:pt x="21600" y="16804"/>
                  </a:lnTo>
                  <a:lnTo>
                    <a:pt x="21600" y="12010"/>
                  </a:lnTo>
                  <a:lnTo>
                    <a:pt x="18902" y="12010"/>
                  </a:lnTo>
                  <a:lnTo>
                    <a:pt x="18902" y="14383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4B62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7" name="object 1143"/>
            <p:cNvSpPr/>
            <p:nvPr/>
          </p:nvSpPr>
          <p:spPr>
            <a:xfrm>
              <a:off x="14326" y="2790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56" y="0"/>
                  </a:moveTo>
                  <a:lnTo>
                    <a:pt x="0" y="0"/>
                  </a:lnTo>
                  <a:lnTo>
                    <a:pt x="10772" y="21600"/>
                  </a:lnTo>
                  <a:lnTo>
                    <a:pt x="21600" y="21600"/>
                  </a:lnTo>
                  <a:lnTo>
                    <a:pt x="21600" y="6163"/>
                  </a:lnTo>
                  <a:lnTo>
                    <a:pt x="16156" y="6163"/>
                  </a:lnTo>
                  <a:lnTo>
                    <a:pt x="16156" y="0"/>
                  </a:lnTo>
                  <a:close/>
                </a:path>
              </a:pathLst>
            </a:custGeom>
            <a:solidFill>
              <a:srgbClr val="5B80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8" name="Shape"/>
            <p:cNvSpPr/>
            <p:nvPr/>
          </p:nvSpPr>
          <p:spPr>
            <a:xfrm>
              <a:off x="44344" y="0"/>
              <a:ext cx="38611" cy="5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5" y="0"/>
                  </a:moveTo>
                  <a:lnTo>
                    <a:pt x="0" y="0"/>
                  </a:lnTo>
                  <a:lnTo>
                    <a:pt x="1385" y="1053"/>
                  </a:lnTo>
                  <a:lnTo>
                    <a:pt x="1385" y="2111"/>
                  </a:lnTo>
                  <a:lnTo>
                    <a:pt x="0" y="4217"/>
                  </a:lnTo>
                  <a:lnTo>
                    <a:pt x="4185" y="4217"/>
                  </a:lnTo>
                  <a:lnTo>
                    <a:pt x="4185" y="6322"/>
                  </a:lnTo>
                  <a:lnTo>
                    <a:pt x="6267" y="8955"/>
                  </a:lnTo>
                  <a:lnTo>
                    <a:pt x="7667" y="10539"/>
                  </a:lnTo>
                  <a:lnTo>
                    <a:pt x="9748" y="11587"/>
                  </a:lnTo>
                  <a:lnTo>
                    <a:pt x="10452" y="12113"/>
                  </a:lnTo>
                  <a:lnTo>
                    <a:pt x="11844" y="13698"/>
                  </a:lnTo>
                  <a:lnTo>
                    <a:pt x="16030" y="18968"/>
                  </a:lnTo>
                  <a:lnTo>
                    <a:pt x="19511" y="21600"/>
                  </a:lnTo>
                  <a:lnTo>
                    <a:pt x="21600" y="17909"/>
                  </a:lnTo>
                  <a:lnTo>
                    <a:pt x="21600" y="12113"/>
                  </a:lnTo>
                  <a:lnTo>
                    <a:pt x="18112" y="12113"/>
                  </a:lnTo>
                  <a:lnTo>
                    <a:pt x="18112" y="7907"/>
                  </a:lnTo>
                  <a:lnTo>
                    <a:pt x="13933" y="7907"/>
                  </a:lnTo>
                  <a:lnTo>
                    <a:pt x="12534" y="5791"/>
                  </a:lnTo>
                  <a:lnTo>
                    <a:pt x="11844" y="5791"/>
                  </a:lnTo>
                  <a:lnTo>
                    <a:pt x="11844" y="3690"/>
                  </a:lnTo>
                  <a:lnTo>
                    <a:pt x="9052" y="2632"/>
                  </a:lnTo>
                  <a:lnTo>
                    <a:pt x="9052" y="1053"/>
                  </a:lnTo>
                  <a:lnTo>
                    <a:pt x="4185" y="1053"/>
                  </a:lnTo>
                  <a:lnTo>
                    <a:pt x="1385" y="0"/>
                  </a:lnTo>
                  <a:close/>
                </a:path>
              </a:pathLst>
            </a:custGeom>
            <a:solidFill>
              <a:srgbClr val="7897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92" name="object 1145"/>
            <p:cNvGrpSpPr/>
            <p:nvPr/>
          </p:nvGrpSpPr>
          <p:grpSpPr>
            <a:xfrm>
              <a:off x="63789" y="29612"/>
              <a:ext cx="19914" cy="22832"/>
              <a:chOff x="0" y="0"/>
              <a:chExt cx="19912" cy="22831"/>
            </a:xfrm>
          </p:grpSpPr>
          <p:sp>
            <p:nvSpPr>
              <p:cNvPr id="2389" name="Triangle"/>
              <p:cNvSpPr/>
              <p:nvPr/>
            </p:nvSpPr>
            <p:spPr>
              <a:xfrm>
                <a:off x="7208" y="10126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804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68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90" name="Triangle"/>
              <p:cNvSpPr/>
              <p:nvPr/>
            </p:nvSpPr>
            <p:spPr>
              <a:xfrm>
                <a:off x="3744" y="6229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784" y="11409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68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91" name="Shap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2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8835" y="15028"/>
                    </a:lnTo>
                    <a:lnTo>
                      <a:pt x="6320" y="0"/>
                    </a:lnTo>
                    <a:close/>
                  </a:path>
                </a:pathLst>
              </a:custGeom>
              <a:solidFill>
                <a:srgbClr val="5968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93" name="object 1146"/>
            <p:cNvSpPr/>
            <p:nvPr/>
          </p:nvSpPr>
          <p:spPr>
            <a:xfrm>
              <a:off x="69134" y="19927"/>
              <a:ext cx="12703" cy="21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744" y="2540"/>
                  </a:lnTo>
                  <a:lnTo>
                    <a:pt x="16146" y="2540"/>
                  </a:lnTo>
                  <a:lnTo>
                    <a:pt x="21600" y="636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B8E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94" name="object 1147"/>
            <p:cNvSpPr/>
            <p:nvPr/>
          </p:nvSpPr>
          <p:spPr>
            <a:xfrm>
              <a:off x="54301" y="14948"/>
              <a:ext cx="13693" cy="19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698"/>
                  </a:lnTo>
                  <a:lnTo>
                    <a:pt x="3927" y="9457"/>
                  </a:lnTo>
                  <a:lnTo>
                    <a:pt x="7854" y="13492"/>
                  </a:lnTo>
                  <a:lnTo>
                    <a:pt x="13765" y="16203"/>
                  </a:lnTo>
                  <a:lnTo>
                    <a:pt x="15729" y="17552"/>
                  </a:lnTo>
                  <a:lnTo>
                    <a:pt x="19637" y="21600"/>
                  </a:lnTo>
                  <a:lnTo>
                    <a:pt x="21600" y="21600"/>
                  </a:lnTo>
                  <a:lnTo>
                    <a:pt x="17693" y="17552"/>
                  </a:lnTo>
                  <a:lnTo>
                    <a:pt x="13765" y="14840"/>
                  </a:lnTo>
                  <a:lnTo>
                    <a:pt x="11781" y="10807"/>
                  </a:lnTo>
                  <a:lnTo>
                    <a:pt x="7875" y="10807"/>
                  </a:lnTo>
                  <a:lnTo>
                    <a:pt x="5910" y="5396"/>
                  </a:lnTo>
                  <a:lnTo>
                    <a:pt x="3927" y="4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5F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397" name="object 1148"/>
            <p:cNvGrpSpPr/>
            <p:nvPr/>
          </p:nvGrpSpPr>
          <p:grpSpPr>
            <a:xfrm>
              <a:off x="56789" y="2488"/>
              <a:ext cx="18192" cy="25038"/>
              <a:chOff x="0" y="0"/>
              <a:chExt cx="18191" cy="25037"/>
            </a:xfrm>
          </p:grpSpPr>
          <p:sp>
            <p:nvSpPr>
              <p:cNvPr id="2395" name="Shape"/>
              <p:cNvSpPr/>
              <p:nvPr/>
            </p:nvSpPr>
            <p:spPr>
              <a:xfrm>
                <a:off x="-1" y="-1"/>
                <a:ext cx="14945" cy="21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99" y="0"/>
                    </a:moveTo>
                    <a:lnTo>
                      <a:pt x="1817" y="0"/>
                    </a:lnTo>
                    <a:lnTo>
                      <a:pt x="1817" y="10165"/>
                    </a:lnTo>
                    <a:lnTo>
                      <a:pt x="0" y="15241"/>
                    </a:lnTo>
                    <a:lnTo>
                      <a:pt x="1817" y="17780"/>
                    </a:lnTo>
                    <a:lnTo>
                      <a:pt x="7198" y="21600"/>
                    </a:lnTo>
                    <a:lnTo>
                      <a:pt x="5397" y="17780"/>
                    </a:lnTo>
                    <a:lnTo>
                      <a:pt x="21600" y="17780"/>
                    </a:lnTo>
                    <a:lnTo>
                      <a:pt x="19813" y="16524"/>
                    </a:lnTo>
                    <a:lnTo>
                      <a:pt x="18013" y="13973"/>
                    </a:lnTo>
                    <a:lnTo>
                      <a:pt x="16195" y="13973"/>
                    </a:lnTo>
                    <a:lnTo>
                      <a:pt x="16195" y="8896"/>
                    </a:lnTo>
                    <a:lnTo>
                      <a:pt x="9015" y="6358"/>
                    </a:lnTo>
                    <a:lnTo>
                      <a:pt x="9015" y="1282"/>
                    </a:lnTo>
                    <a:lnTo>
                      <a:pt x="3599" y="1282"/>
                    </a:lnTo>
                    <a:lnTo>
                      <a:pt x="3599" y="0"/>
                    </a:lnTo>
                    <a:close/>
                  </a:path>
                </a:pathLst>
              </a:custGeom>
              <a:solidFill>
                <a:srgbClr val="6E8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96" name="Shape"/>
              <p:cNvSpPr/>
              <p:nvPr/>
            </p:nvSpPr>
            <p:spPr>
              <a:xfrm>
                <a:off x="5486" y="1233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83" y="0"/>
                    </a:moveTo>
                    <a:lnTo>
                      <a:pt x="0" y="0"/>
                    </a:lnTo>
                    <a:lnTo>
                      <a:pt x="4799" y="21600"/>
                    </a:lnTo>
                    <a:lnTo>
                      <a:pt x="21600" y="21600"/>
                    </a:lnTo>
                    <a:lnTo>
                      <a:pt x="16783" y="0"/>
                    </a:lnTo>
                    <a:close/>
                  </a:path>
                </a:pathLst>
              </a:custGeom>
              <a:solidFill>
                <a:srgbClr val="6E86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398" name="object 1149"/>
            <p:cNvSpPr/>
            <p:nvPr/>
          </p:nvSpPr>
          <p:spPr>
            <a:xfrm>
              <a:off x="59158" y="9842"/>
              <a:ext cx="12703" cy="1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79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99" name="Shape"/>
            <p:cNvSpPr/>
            <p:nvPr/>
          </p:nvSpPr>
          <p:spPr>
            <a:xfrm>
              <a:off x="44344" y="0"/>
              <a:ext cx="13707" cy="16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3" y="0"/>
                  </a:moveTo>
                  <a:lnTo>
                    <a:pt x="0" y="0"/>
                  </a:lnTo>
                  <a:lnTo>
                    <a:pt x="3903" y="3320"/>
                  </a:lnTo>
                  <a:lnTo>
                    <a:pt x="3903" y="6658"/>
                  </a:lnTo>
                  <a:lnTo>
                    <a:pt x="0" y="13299"/>
                  </a:lnTo>
                  <a:lnTo>
                    <a:pt x="11791" y="13299"/>
                  </a:lnTo>
                  <a:lnTo>
                    <a:pt x="11791" y="16619"/>
                  </a:lnTo>
                  <a:lnTo>
                    <a:pt x="17656" y="21600"/>
                  </a:lnTo>
                  <a:lnTo>
                    <a:pt x="21600" y="14959"/>
                  </a:lnTo>
                  <a:lnTo>
                    <a:pt x="19617" y="9961"/>
                  </a:lnTo>
                  <a:lnTo>
                    <a:pt x="19617" y="3320"/>
                  </a:lnTo>
                  <a:lnTo>
                    <a:pt x="11791" y="3320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7B8E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00" name="object 1151"/>
            <p:cNvSpPr/>
            <p:nvPr/>
          </p:nvSpPr>
          <p:spPr>
            <a:xfrm>
              <a:off x="46712" y="7352"/>
              <a:ext cx="12703" cy="12703"/>
            </a:xfrm>
            <a:prstGeom prst="rect">
              <a:avLst/>
            </a:prstGeom>
            <a:solidFill>
              <a:srgbClr val="6063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01" name="object 1152"/>
            <p:cNvSpPr/>
            <p:nvPr/>
          </p:nvSpPr>
          <p:spPr>
            <a:xfrm>
              <a:off x="42756" y="113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31" y="0"/>
                  </a:moveTo>
                  <a:lnTo>
                    <a:pt x="7651" y="0"/>
                  </a:lnTo>
                  <a:lnTo>
                    <a:pt x="7651" y="7162"/>
                  </a:lnTo>
                  <a:lnTo>
                    <a:pt x="0" y="21600"/>
                  </a:lnTo>
                  <a:lnTo>
                    <a:pt x="12741" y="21600"/>
                  </a:lnTo>
                  <a:lnTo>
                    <a:pt x="16549" y="18001"/>
                  </a:lnTo>
                  <a:lnTo>
                    <a:pt x="19113" y="10764"/>
                  </a:lnTo>
                  <a:lnTo>
                    <a:pt x="21600" y="3599"/>
                  </a:lnTo>
                  <a:lnTo>
                    <a:pt x="17831" y="0"/>
                  </a:lnTo>
                  <a:close/>
                </a:path>
              </a:pathLst>
            </a:custGeom>
            <a:solidFill>
              <a:srgbClr val="6E77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403" name="object 1153"/>
          <p:cNvSpPr/>
          <p:nvPr/>
        </p:nvSpPr>
        <p:spPr>
          <a:xfrm>
            <a:off x="7359067" y="2995206"/>
            <a:ext cx="1275806" cy="13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2" y="0"/>
                </a:moveTo>
                <a:lnTo>
                  <a:pt x="988" y="0"/>
                </a:lnTo>
                <a:lnTo>
                  <a:pt x="603" y="742"/>
                </a:lnTo>
                <a:lnTo>
                  <a:pt x="289" y="2766"/>
                </a:lnTo>
                <a:lnTo>
                  <a:pt x="78" y="5767"/>
                </a:lnTo>
                <a:lnTo>
                  <a:pt x="0" y="9442"/>
                </a:lnTo>
                <a:lnTo>
                  <a:pt x="0" y="12160"/>
                </a:lnTo>
                <a:lnTo>
                  <a:pt x="78" y="15834"/>
                </a:lnTo>
                <a:lnTo>
                  <a:pt x="289" y="18835"/>
                </a:lnTo>
                <a:lnTo>
                  <a:pt x="603" y="20858"/>
                </a:lnTo>
                <a:lnTo>
                  <a:pt x="988" y="21600"/>
                </a:lnTo>
                <a:lnTo>
                  <a:pt x="20612" y="21600"/>
                </a:lnTo>
                <a:lnTo>
                  <a:pt x="20997" y="20858"/>
                </a:lnTo>
                <a:lnTo>
                  <a:pt x="21311" y="18835"/>
                </a:lnTo>
                <a:lnTo>
                  <a:pt x="21522" y="15834"/>
                </a:lnTo>
                <a:lnTo>
                  <a:pt x="21600" y="12160"/>
                </a:lnTo>
                <a:lnTo>
                  <a:pt x="21600" y="9442"/>
                </a:lnTo>
                <a:lnTo>
                  <a:pt x="21522" y="5767"/>
                </a:lnTo>
                <a:lnTo>
                  <a:pt x="21311" y="2766"/>
                </a:lnTo>
                <a:lnTo>
                  <a:pt x="20997" y="742"/>
                </a:lnTo>
                <a:lnTo>
                  <a:pt x="20612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04" name="object 1154"/>
          <p:cNvSpPr/>
          <p:nvPr/>
        </p:nvSpPr>
        <p:spPr>
          <a:xfrm>
            <a:off x="9676879" y="5494713"/>
            <a:ext cx="645029" cy="119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1" y="0"/>
                </a:moveTo>
                <a:lnTo>
                  <a:pt x="679" y="0"/>
                </a:lnTo>
                <a:lnTo>
                  <a:pt x="415" y="742"/>
                </a:lnTo>
                <a:lnTo>
                  <a:pt x="199" y="2766"/>
                </a:lnTo>
                <a:lnTo>
                  <a:pt x="53" y="5767"/>
                </a:lnTo>
                <a:lnTo>
                  <a:pt x="0" y="9441"/>
                </a:lnTo>
                <a:lnTo>
                  <a:pt x="0" y="12159"/>
                </a:lnTo>
                <a:lnTo>
                  <a:pt x="53" y="15833"/>
                </a:lnTo>
                <a:lnTo>
                  <a:pt x="199" y="18834"/>
                </a:lnTo>
                <a:lnTo>
                  <a:pt x="415" y="20858"/>
                </a:lnTo>
                <a:lnTo>
                  <a:pt x="679" y="21600"/>
                </a:lnTo>
                <a:lnTo>
                  <a:pt x="20921" y="21600"/>
                </a:lnTo>
                <a:lnTo>
                  <a:pt x="21185" y="20858"/>
                </a:lnTo>
                <a:lnTo>
                  <a:pt x="21401" y="18834"/>
                </a:lnTo>
                <a:lnTo>
                  <a:pt x="21547" y="15833"/>
                </a:lnTo>
                <a:lnTo>
                  <a:pt x="21600" y="12159"/>
                </a:lnTo>
                <a:lnTo>
                  <a:pt x="21600" y="9441"/>
                </a:lnTo>
                <a:lnTo>
                  <a:pt x="21547" y="5767"/>
                </a:lnTo>
                <a:lnTo>
                  <a:pt x="21401" y="2766"/>
                </a:lnTo>
                <a:lnTo>
                  <a:pt x="21185" y="742"/>
                </a:lnTo>
                <a:lnTo>
                  <a:pt x="20921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05" name="object 1155"/>
          <p:cNvSpPr/>
          <p:nvPr/>
        </p:nvSpPr>
        <p:spPr>
          <a:xfrm>
            <a:off x="3837531" y="5072658"/>
            <a:ext cx="1001169" cy="136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95" y="0"/>
                </a:moveTo>
                <a:lnTo>
                  <a:pt x="1105" y="0"/>
                </a:lnTo>
                <a:lnTo>
                  <a:pt x="675" y="742"/>
                </a:lnTo>
                <a:lnTo>
                  <a:pt x="324" y="2765"/>
                </a:lnTo>
                <a:lnTo>
                  <a:pt x="87" y="5766"/>
                </a:lnTo>
                <a:lnTo>
                  <a:pt x="0" y="9442"/>
                </a:lnTo>
                <a:lnTo>
                  <a:pt x="0" y="12160"/>
                </a:lnTo>
                <a:lnTo>
                  <a:pt x="87" y="15834"/>
                </a:lnTo>
                <a:lnTo>
                  <a:pt x="324" y="18835"/>
                </a:lnTo>
                <a:lnTo>
                  <a:pt x="675" y="20858"/>
                </a:lnTo>
                <a:lnTo>
                  <a:pt x="1105" y="21600"/>
                </a:lnTo>
                <a:lnTo>
                  <a:pt x="20495" y="21600"/>
                </a:lnTo>
                <a:lnTo>
                  <a:pt x="20925" y="20858"/>
                </a:lnTo>
                <a:lnTo>
                  <a:pt x="21276" y="18835"/>
                </a:lnTo>
                <a:lnTo>
                  <a:pt x="21513" y="15834"/>
                </a:lnTo>
                <a:lnTo>
                  <a:pt x="21600" y="12160"/>
                </a:lnTo>
                <a:lnTo>
                  <a:pt x="21600" y="9442"/>
                </a:lnTo>
                <a:lnTo>
                  <a:pt x="21513" y="5766"/>
                </a:lnTo>
                <a:lnTo>
                  <a:pt x="21276" y="2765"/>
                </a:lnTo>
                <a:lnTo>
                  <a:pt x="20925" y="742"/>
                </a:lnTo>
                <a:lnTo>
                  <a:pt x="20495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545" name="object 1156"/>
          <p:cNvGrpSpPr/>
          <p:nvPr/>
        </p:nvGrpSpPr>
        <p:grpSpPr>
          <a:xfrm>
            <a:off x="5294680" y="6411581"/>
            <a:ext cx="1715676" cy="746247"/>
            <a:chOff x="0" y="0"/>
            <a:chExt cx="1715674" cy="746246"/>
          </a:xfrm>
        </p:grpSpPr>
        <p:sp>
          <p:nvSpPr>
            <p:cNvPr id="2406" name="object 1157"/>
            <p:cNvSpPr/>
            <p:nvPr/>
          </p:nvSpPr>
          <p:spPr>
            <a:xfrm>
              <a:off x="1580973" y="626822"/>
              <a:ext cx="134701" cy="7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722" y="568"/>
                  </a:lnTo>
                  <a:lnTo>
                    <a:pt x="19158" y="561"/>
                  </a:lnTo>
                  <a:lnTo>
                    <a:pt x="18916" y="2457"/>
                  </a:lnTo>
                  <a:lnTo>
                    <a:pt x="19081" y="3042"/>
                  </a:lnTo>
                  <a:lnTo>
                    <a:pt x="19565" y="3301"/>
                  </a:lnTo>
                  <a:lnTo>
                    <a:pt x="20740" y="3431"/>
                  </a:lnTo>
                  <a:lnTo>
                    <a:pt x="20971" y="4261"/>
                  </a:lnTo>
                  <a:lnTo>
                    <a:pt x="18945" y="4330"/>
                  </a:lnTo>
                  <a:lnTo>
                    <a:pt x="17068" y="3907"/>
                  </a:lnTo>
                  <a:lnTo>
                    <a:pt x="15274" y="2938"/>
                  </a:lnTo>
                  <a:lnTo>
                    <a:pt x="13500" y="1370"/>
                  </a:lnTo>
                  <a:lnTo>
                    <a:pt x="18449" y="9430"/>
                  </a:lnTo>
                  <a:lnTo>
                    <a:pt x="16832" y="9457"/>
                  </a:lnTo>
                  <a:lnTo>
                    <a:pt x="15324" y="8936"/>
                  </a:lnTo>
                  <a:lnTo>
                    <a:pt x="13872" y="8055"/>
                  </a:lnTo>
                  <a:lnTo>
                    <a:pt x="12421" y="6997"/>
                  </a:lnTo>
                  <a:lnTo>
                    <a:pt x="11947" y="7224"/>
                  </a:lnTo>
                  <a:lnTo>
                    <a:pt x="13435" y="10026"/>
                  </a:lnTo>
                  <a:lnTo>
                    <a:pt x="14452" y="10931"/>
                  </a:lnTo>
                  <a:lnTo>
                    <a:pt x="14670" y="12170"/>
                  </a:lnTo>
                  <a:lnTo>
                    <a:pt x="12962" y="12106"/>
                  </a:lnTo>
                  <a:lnTo>
                    <a:pt x="11340" y="11535"/>
                  </a:lnTo>
                  <a:lnTo>
                    <a:pt x="9785" y="10558"/>
                  </a:lnTo>
                  <a:lnTo>
                    <a:pt x="8281" y="9279"/>
                  </a:lnTo>
                  <a:lnTo>
                    <a:pt x="10710" y="14603"/>
                  </a:lnTo>
                  <a:lnTo>
                    <a:pt x="9145" y="14054"/>
                  </a:lnTo>
                  <a:lnTo>
                    <a:pt x="7721" y="12930"/>
                  </a:lnTo>
                  <a:lnTo>
                    <a:pt x="6441" y="11350"/>
                  </a:lnTo>
                  <a:lnTo>
                    <a:pt x="5311" y="9430"/>
                  </a:lnTo>
                  <a:lnTo>
                    <a:pt x="5430" y="11722"/>
                  </a:lnTo>
                  <a:lnTo>
                    <a:pt x="6672" y="13312"/>
                  </a:lnTo>
                  <a:lnTo>
                    <a:pt x="7291" y="15212"/>
                  </a:lnTo>
                  <a:lnTo>
                    <a:pt x="5827" y="14581"/>
                  </a:lnTo>
                  <a:lnTo>
                    <a:pt x="4419" y="13252"/>
                  </a:lnTo>
                  <a:lnTo>
                    <a:pt x="3254" y="11382"/>
                  </a:lnTo>
                  <a:lnTo>
                    <a:pt x="2521" y="9127"/>
                  </a:lnTo>
                  <a:lnTo>
                    <a:pt x="2340" y="9430"/>
                  </a:lnTo>
                  <a:lnTo>
                    <a:pt x="3066" y="12713"/>
                  </a:lnTo>
                  <a:lnTo>
                    <a:pt x="3489" y="14304"/>
                  </a:lnTo>
                  <a:lnTo>
                    <a:pt x="4051" y="15818"/>
                  </a:lnTo>
                  <a:lnTo>
                    <a:pt x="0" y="11561"/>
                  </a:lnTo>
                  <a:lnTo>
                    <a:pt x="181" y="2038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D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09" name="object 1158"/>
            <p:cNvGrpSpPr/>
            <p:nvPr/>
          </p:nvGrpSpPr>
          <p:grpSpPr>
            <a:xfrm>
              <a:off x="207084" y="702031"/>
              <a:ext cx="1508590" cy="39299"/>
              <a:chOff x="0" y="0"/>
              <a:chExt cx="1508589" cy="39298"/>
            </a:xfrm>
          </p:grpSpPr>
          <p:sp>
            <p:nvSpPr>
              <p:cNvPr id="2407" name="Shape"/>
              <p:cNvSpPr/>
              <p:nvPr/>
            </p:nvSpPr>
            <p:spPr>
              <a:xfrm>
                <a:off x="0" y="4495"/>
                <a:ext cx="87556" cy="32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42"/>
                    </a:lnTo>
                    <a:lnTo>
                      <a:pt x="0" y="18617"/>
                    </a:lnTo>
                    <a:lnTo>
                      <a:pt x="21600" y="21600"/>
                    </a:lnTo>
                    <a:lnTo>
                      <a:pt x="21484" y="16552"/>
                    </a:lnTo>
                    <a:lnTo>
                      <a:pt x="21490" y="1093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E6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08" name="Shape"/>
              <p:cNvSpPr/>
              <p:nvPr/>
            </p:nvSpPr>
            <p:spPr>
              <a:xfrm>
                <a:off x="1375021" y="-1"/>
                <a:ext cx="133569" cy="39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71"/>
                    </a:moveTo>
                    <a:lnTo>
                      <a:pt x="0" y="0"/>
                    </a:lnTo>
                    <a:lnTo>
                      <a:pt x="127" y="10800"/>
                    </a:lnTo>
                    <a:lnTo>
                      <a:pt x="181" y="21600"/>
                    </a:lnTo>
                    <a:lnTo>
                      <a:pt x="5537" y="21028"/>
                    </a:lnTo>
                    <a:lnTo>
                      <a:pt x="10902" y="20609"/>
                    </a:lnTo>
                    <a:lnTo>
                      <a:pt x="16258" y="19757"/>
                    </a:lnTo>
                    <a:lnTo>
                      <a:pt x="21600" y="17893"/>
                    </a:lnTo>
                    <a:lnTo>
                      <a:pt x="21600" y="2471"/>
                    </a:lnTo>
                    <a:close/>
                  </a:path>
                </a:pathLst>
              </a:custGeom>
              <a:solidFill>
                <a:srgbClr val="D0E6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10" name="object 1159"/>
            <p:cNvSpPr/>
            <p:nvPr/>
          </p:nvSpPr>
          <p:spPr>
            <a:xfrm>
              <a:off x="1678636" y="560605"/>
              <a:ext cx="37036" cy="75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143" y="4562"/>
                  </a:lnTo>
                  <a:lnTo>
                    <a:pt x="12877" y="9428"/>
                  </a:lnTo>
                  <a:lnTo>
                    <a:pt x="7573" y="13852"/>
                  </a:lnTo>
                  <a:lnTo>
                    <a:pt x="0" y="17084"/>
                  </a:lnTo>
                  <a:lnTo>
                    <a:pt x="1133" y="17580"/>
                  </a:lnTo>
                  <a:lnTo>
                    <a:pt x="2600" y="17978"/>
                  </a:lnTo>
                  <a:lnTo>
                    <a:pt x="3266" y="18697"/>
                  </a:lnTo>
                  <a:lnTo>
                    <a:pt x="9096" y="20601"/>
                  </a:lnTo>
                  <a:lnTo>
                    <a:pt x="11778" y="21600"/>
                  </a:lnTo>
                  <a:lnTo>
                    <a:pt x="12718" y="19612"/>
                  </a:lnTo>
                  <a:lnTo>
                    <a:pt x="18407" y="19619"/>
                  </a:lnTo>
                  <a:lnTo>
                    <a:pt x="21600" y="1901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9D3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11" name="object 1160"/>
            <p:cNvSpPr/>
            <p:nvPr/>
          </p:nvSpPr>
          <p:spPr>
            <a:xfrm>
              <a:off x="1198219" y="695300"/>
              <a:ext cx="228984" cy="4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06" y="0"/>
                  </a:moveTo>
                  <a:lnTo>
                    <a:pt x="8951" y="538"/>
                  </a:lnTo>
                  <a:lnTo>
                    <a:pt x="8729" y="255"/>
                  </a:lnTo>
                  <a:lnTo>
                    <a:pt x="8682" y="983"/>
                  </a:lnTo>
                  <a:lnTo>
                    <a:pt x="8566" y="5318"/>
                  </a:lnTo>
                  <a:lnTo>
                    <a:pt x="8272" y="7096"/>
                  </a:lnTo>
                  <a:lnTo>
                    <a:pt x="7694" y="7413"/>
                  </a:lnTo>
                  <a:lnTo>
                    <a:pt x="6723" y="7365"/>
                  </a:lnTo>
                  <a:lnTo>
                    <a:pt x="6567" y="6848"/>
                  </a:lnTo>
                  <a:lnTo>
                    <a:pt x="6746" y="3915"/>
                  </a:lnTo>
                  <a:lnTo>
                    <a:pt x="6776" y="2943"/>
                  </a:lnTo>
                  <a:lnTo>
                    <a:pt x="0" y="2943"/>
                  </a:lnTo>
                  <a:lnTo>
                    <a:pt x="72" y="12269"/>
                  </a:lnTo>
                  <a:lnTo>
                    <a:pt x="105" y="21600"/>
                  </a:lnTo>
                  <a:lnTo>
                    <a:pt x="21495" y="21105"/>
                  </a:lnTo>
                  <a:lnTo>
                    <a:pt x="21470" y="16683"/>
                  </a:lnTo>
                  <a:lnTo>
                    <a:pt x="21600" y="3438"/>
                  </a:lnTo>
                  <a:lnTo>
                    <a:pt x="19299" y="2507"/>
                  </a:lnTo>
                  <a:lnTo>
                    <a:pt x="16950" y="2618"/>
                  </a:lnTo>
                  <a:lnTo>
                    <a:pt x="14583" y="3015"/>
                  </a:lnTo>
                  <a:lnTo>
                    <a:pt x="12229" y="2943"/>
                  </a:lnTo>
                  <a:lnTo>
                    <a:pt x="11450" y="2764"/>
                  </a:lnTo>
                  <a:lnTo>
                    <a:pt x="10590" y="2386"/>
                  </a:lnTo>
                  <a:lnTo>
                    <a:pt x="9769" y="1551"/>
                  </a:lnTo>
                  <a:lnTo>
                    <a:pt x="9106" y="0"/>
                  </a:lnTo>
                  <a:close/>
                </a:path>
              </a:pathLst>
            </a:custGeom>
            <a:solidFill>
              <a:srgbClr val="D0E6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12" name="object 1161" descr="object 116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4336" y="669481"/>
              <a:ext cx="171745" cy="752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13" name="object 1162"/>
            <p:cNvSpPr/>
            <p:nvPr/>
          </p:nvSpPr>
          <p:spPr>
            <a:xfrm>
              <a:off x="489953" y="694170"/>
              <a:ext cx="181841" cy="50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132" y="483"/>
                  </a:lnTo>
                  <a:lnTo>
                    <a:pt x="14141" y="1721"/>
                  </a:lnTo>
                  <a:lnTo>
                    <a:pt x="14469" y="7955"/>
                  </a:lnTo>
                  <a:lnTo>
                    <a:pt x="14199" y="8639"/>
                  </a:lnTo>
                  <a:lnTo>
                    <a:pt x="11533" y="8639"/>
                  </a:lnTo>
                  <a:lnTo>
                    <a:pt x="11063" y="7890"/>
                  </a:lnTo>
                  <a:lnTo>
                    <a:pt x="11470" y="2840"/>
                  </a:lnTo>
                  <a:lnTo>
                    <a:pt x="11467" y="1444"/>
                  </a:lnTo>
                  <a:lnTo>
                    <a:pt x="0" y="3361"/>
                  </a:lnTo>
                  <a:lnTo>
                    <a:pt x="159" y="17033"/>
                  </a:lnTo>
                  <a:lnTo>
                    <a:pt x="133" y="21600"/>
                  </a:lnTo>
                  <a:lnTo>
                    <a:pt x="21466" y="21600"/>
                  </a:lnTo>
                  <a:lnTo>
                    <a:pt x="21479" y="1619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0E6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14" name="object 1163" descr="object 116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4133" y="677342"/>
              <a:ext cx="156022" cy="673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18" name="object 1164"/>
            <p:cNvGrpSpPr/>
            <p:nvPr/>
          </p:nvGrpSpPr>
          <p:grpSpPr>
            <a:xfrm>
              <a:off x="326134" y="693054"/>
              <a:ext cx="1234637" cy="53192"/>
              <a:chOff x="-1" y="0"/>
              <a:chExt cx="1234636" cy="53191"/>
            </a:xfrm>
          </p:grpSpPr>
          <p:sp>
            <p:nvSpPr>
              <p:cNvPr id="2415" name="Shape"/>
              <p:cNvSpPr/>
              <p:nvPr/>
            </p:nvSpPr>
            <p:spPr>
              <a:xfrm>
                <a:off x="-2" y="7861"/>
                <a:ext cx="128998" cy="43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470" y="0"/>
                    </a:lnTo>
                    <a:lnTo>
                      <a:pt x="17470" y="635"/>
                    </a:lnTo>
                    <a:lnTo>
                      <a:pt x="17479" y="1271"/>
                    </a:lnTo>
                    <a:lnTo>
                      <a:pt x="17489" y="2541"/>
                    </a:lnTo>
                    <a:lnTo>
                      <a:pt x="17519" y="5082"/>
                    </a:lnTo>
                    <a:lnTo>
                      <a:pt x="17474" y="5082"/>
                    </a:lnTo>
                    <a:lnTo>
                      <a:pt x="17474" y="5718"/>
                    </a:lnTo>
                    <a:lnTo>
                      <a:pt x="14521" y="5718"/>
                    </a:lnTo>
                    <a:lnTo>
                      <a:pt x="14521" y="5082"/>
                    </a:lnTo>
                    <a:lnTo>
                      <a:pt x="14365" y="5082"/>
                    </a:lnTo>
                    <a:lnTo>
                      <a:pt x="14365" y="3812"/>
                    </a:lnTo>
                    <a:lnTo>
                      <a:pt x="14474" y="3812"/>
                    </a:lnTo>
                    <a:lnTo>
                      <a:pt x="14474" y="2541"/>
                    </a:lnTo>
                    <a:lnTo>
                      <a:pt x="14695" y="2541"/>
                    </a:lnTo>
                    <a:lnTo>
                      <a:pt x="14695" y="1271"/>
                    </a:lnTo>
                    <a:lnTo>
                      <a:pt x="14663" y="1271"/>
                    </a:lnTo>
                    <a:lnTo>
                      <a:pt x="14663" y="635"/>
                    </a:lnTo>
                    <a:lnTo>
                      <a:pt x="4436" y="635"/>
                    </a:lnTo>
                    <a:lnTo>
                      <a:pt x="4436" y="1271"/>
                    </a:lnTo>
                    <a:lnTo>
                      <a:pt x="0" y="1271"/>
                    </a:lnTo>
                    <a:lnTo>
                      <a:pt x="0" y="2541"/>
                    </a:lnTo>
                    <a:lnTo>
                      <a:pt x="17" y="3812"/>
                    </a:lnTo>
                    <a:lnTo>
                      <a:pt x="34" y="5082"/>
                    </a:lnTo>
                    <a:lnTo>
                      <a:pt x="47" y="5718"/>
                    </a:lnTo>
                    <a:lnTo>
                      <a:pt x="55" y="6353"/>
                    </a:lnTo>
                    <a:lnTo>
                      <a:pt x="77" y="6353"/>
                    </a:lnTo>
                    <a:lnTo>
                      <a:pt x="77" y="10800"/>
                    </a:lnTo>
                    <a:lnTo>
                      <a:pt x="115" y="10800"/>
                    </a:lnTo>
                    <a:lnTo>
                      <a:pt x="115" y="16518"/>
                    </a:lnTo>
                    <a:lnTo>
                      <a:pt x="155" y="16518"/>
                    </a:lnTo>
                    <a:lnTo>
                      <a:pt x="155" y="20965"/>
                    </a:lnTo>
                    <a:lnTo>
                      <a:pt x="174" y="21600"/>
                    </a:lnTo>
                    <a:lnTo>
                      <a:pt x="1916" y="21600"/>
                    </a:lnTo>
                    <a:lnTo>
                      <a:pt x="1916" y="20965"/>
                    </a:lnTo>
                    <a:lnTo>
                      <a:pt x="7675" y="20965"/>
                    </a:lnTo>
                    <a:lnTo>
                      <a:pt x="7675" y="21600"/>
                    </a:lnTo>
                    <a:lnTo>
                      <a:pt x="21592" y="21600"/>
                    </a:lnTo>
                    <a:lnTo>
                      <a:pt x="21592" y="20965"/>
                    </a:lnTo>
                    <a:lnTo>
                      <a:pt x="21543" y="20965"/>
                    </a:lnTo>
                    <a:lnTo>
                      <a:pt x="21543" y="16518"/>
                    </a:lnTo>
                    <a:lnTo>
                      <a:pt x="21502" y="16518"/>
                    </a:lnTo>
                    <a:lnTo>
                      <a:pt x="21502" y="10800"/>
                    </a:lnTo>
                    <a:lnTo>
                      <a:pt x="21526" y="10800"/>
                    </a:lnTo>
                    <a:lnTo>
                      <a:pt x="21526" y="6353"/>
                    </a:lnTo>
                    <a:lnTo>
                      <a:pt x="21549" y="6353"/>
                    </a:lnTo>
                    <a:lnTo>
                      <a:pt x="21549" y="5718"/>
                    </a:lnTo>
                    <a:lnTo>
                      <a:pt x="21555" y="5082"/>
                    </a:lnTo>
                    <a:lnTo>
                      <a:pt x="21564" y="3812"/>
                    </a:lnTo>
                    <a:lnTo>
                      <a:pt x="21575" y="2541"/>
                    </a:lnTo>
                    <a:lnTo>
                      <a:pt x="21587" y="1271"/>
                    </a:lnTo>
                    <a:lnTo>
                      <a:pt x="21596" y="6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E6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16" name="Rectangle"/>
              <p:cNvSpPr/>
              <p:nvPr/>
            </p:nvSpPr>
            <p:spPr>
              <a:xfrm>
                <a:off x="359117" y="-1"/>
                <a:ext cx="102150" cy="51644"/>
              </a:xfrm>
              <a:prstGeom prst="rect">
                <a:avLst/>
              </a:prstGeom>
              <a:solidFill>
                <a:srgbClr val="D0E6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17" name="Shape"/>
              <p:cNvSpPr/>
              <p:nvPr/>
            </p:nvSpPr>
            <p:spPr>
              <a:xfrm>
                <a:off x="1136983" y="8978"/>
                <a:ext cx="97653" cy="44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53"/>
                    </a:moveTo>
                    <a:lnTo>
                      <a:pt x="0" y="0"/>
                    </a:lnTo>
                    <a:lnTo>
                      <a:pt x="0" y="20843"/>
                    </a:lnTo>
                    <a:lnTo>
                      <a:pt x="5169" y="21023"/>
                    </a:lnTo>
                    <a:lnTo>
                      <a:pt x="10358" y="21377"/>
                    </a:lnTo>
                    <a:lnTo>
                      <a:pt x="15549" y="21600"/>
                    </a:lnTo>
                    <a:lnTo>
                      <a:pt x="20937" y="21370"/>
                    </a:lnTo>
                    <a:lnTo>
                      <a:pt x="20830" y="20297"/>
                    </a:lnTo>
                    <a:lnTo>
                      <a:pt x="21274" y="10431"/>
                    </a:lnTo>
                    <a:lnTo>
                      <a:pt x="21600" y="553"/>
                    </a:lnTo>
                    <a:close/>
                  </a:path>
                </a:pathLst>
              </a:custGeom>
              <a:solidFill>
                <a:srgbClr val="D0E6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421" name="object 1165"/>
            <p:cNvGrpSpPr/>
            <p:nvPr/>
          </p:nvGrpSpPr>
          <p:grpSpPr>
            <a:xfrm>
              <a:off x="1195970" y="328817"/>
              <a:ext cx="195319" cy="373220"/>
              <a:chOff x="0" y="0"/>
              <a:chExt cx="195318" cy="373219"/>
            </a:xfrm>
          </p:grpSpPr>
          <p:sp>
            <p:nvSpPr>
              <p:cNvPr id="2419" name="Shape"/>
              <p:cNvSpPr/>
              <p:nvPr/>
            </p:nvSpPr>
            <p:spPr>
              <a:xfrm>
                <a:off x="0" y="253113"/>
                <a:ext cx="79695" cy="120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62"/>
                    </a:moveTo>
                    <a:lnTo>
                      <a:pt x="19844" y="18192"/>
                    </a:lnTo>
                    <a:lnTo>
                      <a:pt x="18901" y="17825"/>
                    </a:lnTo>
                    <a:lnTo>
                      <a:pt x="17800" y="19179"/>
                    </a:lnTo>
                    <a:lnTo>
                      <a:pt x="18103" y="17966"/>
                    </a:lnTo>
                    <a:lnTo>
                      <a:pt x="16430" y="18471"/>
                    </a:lnTo>
                    <a:lnTo>
                      <a:pt x="17190" y="16555"/>
                    </a:lnTo>
                    <a:lnTo>
                      <a:pt x="14970" y="17601"/>
                    </a:lnTo>
                    <a:lnTo>
                      <a:pt x="13018" y="17777"/>
                    </a:lnTo>
                    <a:lnTo>
                      <a:pt x="11858" y="16989"/>
                    </a:lnTo>
                    <a:lnTo>
                      <a:pt x="12017" y="15141"/>
                    </a:lnTo>
                    <a:lnTo>
                      <a:pt x="11125" y="15433"/>
                    </a:lnTo>
                    <a:lnTo>
                      <a:pt x="9349" y="16100"/>
                    </a:lnTo>
                    <a:lnTo>
                      <a:pt x="7421" y="16568"/>
                    </a:lnTo>
                    <a:lnTo>
                      <a:pt x="6086" y="16251"/>
                    </a:lnTo>
                    <a:lnTo>
                      <a:pt x="7831" y="15413"/>
                    </a:lnTo>
                    <a:lnTo>
                      <a:pt x="10419" y="14947"/>
                    </a:lnTo>
                    <a:lnTo>
                      <a:pt x="10802" y="13323"/>
                    </a:lnTo>
                    <a:lnTo>
                      <a:pt x="9129" y="13627"/>
                    </a:lnTo>
                    <a:lnTo>
                      <a:pt x="11562" y="10801"/>
                    </a:lnTo>
                    <a:lnTo>
                      <a:pt x="6998" y="10397"/>
                    </a:lnTo>
                    <a:lnTo>
                      <a:pt x="9019" y="9205"/>
                    </a:lnTo>
                    <a:lnTo>
                      <a:pt x="11060" y="7905"/>
                    </a:lnTo>
                    <a:lnTo>
                      <a:pt x="12822" y="6461"/>
                    </a:lnTo>
                    <a:lnTo>
                      <a:pt x="13996" y="4844"/>
                    </a:lnTo>
                    <a:lnTo>
                      <a:pt x="11841" y="5386"/>
                    </a:lnTo>
                    <a:lnTo>
                      <a:pt x="7483" y="6336"/>
                    </a:lnTo>
                    <a:lnTo>
                      <a:pt x="5325" y="6863"/>
                    </a:lnTo>
                    <a:lnTo>
                      <a:pt x="9735" y="3129"/>
                    </a:lnTo>
                    <a:lnTo>
                      <a:pt x="9390" y="2627"/>
                    </a:lnTo>
                    <a:lnTo>
                      <a:pt x="6516" y="4104"/>
                    </a:lnTo>
                    <a:lnTo>
                      <a:pt x="5927" y="3965"/>
                    </a:lnTo>
                    <a:lnTo>
                      <a:pt x="4186" y="457"/>
                    </a:lnTo>
                    <a:lnTo>
                      <a:pt x="3804" y="0"/>
                    </a:lnTo>
                    <a:lnTo>
                      <a:pt x="3834" y="1706"/>
                    </a:lnTo>
                    <a:lnTo>
                      <a:pt x="3332" y="3111"/>
                    </a:lnTo>
                    <a:lnTo>
                      <a:pt x="2110" y="3616"/>
                    </a:lnTo>
                    <a:lnTo>
                      <a:pt x="0" y="2624"/>
                    </a:lnTo>
                    <a:lnTo>
                      <a:pt x="609" y="21600"/>
                    </a:lnTo>
                    <a:lnTo>
                      <a:pt x="20079" y="21600"/>
                    </a:lnTo>
                    <a:lnTo>
                      <a:pt x="20344" y="20371"/>
                    </a:lnTo>
                    <a:lnTo>
                      <a:pt x="21228" y="18823"/>
                    </a:lnTo>
                    <a:lnTo>
                      <a:pt x="21600" y="17562"/>
                    </a:lnTo>
                    <a:close/>
                  </a:path>
                </a:pathLst>
              </a:custGeom>
              <a:solidFill>
                <a:srgbClr val="FEFD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0" name="Shape"/>
              <p:cNvSpPr/>
              <p:nvPr/>
            </p:nvSpPr>
            <p:spPr>
              <a:xfrm>
                <a:off x="115620" y="0"/>
                <a:ext cx="79699" cy="60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359" y="2837"/>
                    </a:lnTo>
                    <a:lnTo>
                      <a:pt x="12833" y="4769"/>
                    </a:lnTo>
                    <a:lnTo>
                      <a:pt x="8124" y="5784"/>
                    </a:lnTo>
                    <a:lnTo>
                      <a:pt x="3346" y="5857"/>
                    </a:lnTo>
                    <a:lnTo>
                      <a:pt x="5463" y="10736"/>
                    </a:lnTo>
                    <a:lnTo>
                      <a:pt x="6602" y="13107"/>
                    </a:lnTo>
                    <a:lnTo>
                      <a:pt x="7907" y="15346"/>
                    </a:lnTo>
                    <a:lnTo>
                      <a:pt x="6802" y="15373"/>
                    </a:lnTo>
                    <a:lnTo>
                      <a:pt x="4262" y="13756"/>
                    </a:lnTo>
                    <a:lnTo>
                      <a:pt x="1570" y="11924"/>
                    </a:lnTo>
                    <a:lnTo>
                      <a:pt x="0" y="11307"/>
                    </a:lnTo>
                    <a:lnTo>
                      <a:pt x="482" y="12952"/>
                    </a:lnTo>
                    <a:lnTo>
                      <a:pt x="1990" y="15588"/>
                    </a:lnTo>
                    <a:lnTo>
                      <a:pt x="3642" y="18201"/>
                    </a:lnTo>
                    <a:lnTo>
                      <a:pt x="4602" y="19901"/>
                    </a:lnTo>
                    <a:lnTo>
                      <a:pt x="3342" y="20536"/>
                    </a:lnTo>
                    <a:lnTo>
                      <a:pt x="4561" y="21600"/>
                    </a:lnTo>
                    <a:lnTo>
                      <a:pt x="9535" y="17233"/>
                    </a:lnTo>
                    <a:lnTo>
                      <a:pt x="14034" y="12152"/>
                    </a:lnTo>
                    <a:lnTo>
                      <a:pt x="18051" y="639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EFD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422" name="object 1166" descr="object 116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6888" y="118644"/>
              <a:ext cx="223027" cy="626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25" name="object 1167"/>
            <p:cNvGrpSpPr/>
            <p:nvPr/>
          </p:nvGrpSpPr>
          <p:grpSpPr>
            <a:xfrm>
              <a:off x="694231" y="432081"/>
              <a:ext cx="252558" cy="66973"/>
              <a:chOff x="0" y="0"/>
              <a:chExt cx="252557" cy="66972"/>
            </a:xfrm>
          </p:grpSpPr>
          <p:sp>
            <p:nvSpPr>
              <p:cNvPr id="2423" name="Shape"/>
              <p:cNvSpPr/>
              <p:nvPr/>
            </p:nvSpPr>
            <p:spPr>
              <a:xfrm>
                <a:off x="-1" y="0"/>
                <a:ext cx="44911" cy="46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019" y="895"/>
                    </a:lnTo>
                    <a:lnTo>
                      <a:pt x="12186" y="1984"/>
                    </a:lnTo>
                    <a:lnTo>
                      <a:pt x="7336" y="2797"/>
                    </a:lnTo>
                    <a:lnTo>
                      <a:pt x="2700" y="2862"/>
                    </a:lnTo>
                    <a:lnTo>
                      <a:pt x="2969" y="4422"/>
                    </a:lnTo>
                    <a:lnTo>
                      <a:pt x="1081" y="3904"/>
                    </a:lnTo>
                    <a:lnTo>
                      <a:pt x="3726" y="6625"/>
                    </a:lnTo>
                    <a:lnTo>
                      <a:pt x="6426" y="9292"/>
                    </a:lnTo>
                    <a:lnTo>
                      <a:pt x="11881" y="14575"/>
                    </a:lnTo>
                    <a:lnTo>
                      <a:pt x="8808" y="14946"/>
                    </a:lnTo>
                    <a:lnTo>
                      <a:pt x="5730" y="14310"/>
                    </a:lnTo>
                    <a:lnTo>
                      <a:pt x="2755" y="13091"/>
                    </a:lnTo>
                    <a:lnTo>
                      <a:pt x="0" y="11713"/>
                    </a:lnTo>
                    <a:lnTo>
                      <a:pt x="8637" y="21600"/>
                    </a:lnTo>
                    <a:lnTo>
                      <a:pt x="14899" y="10682"/>
                    </a:lnTo>
                    <a:lnTo>
                      <a:pt x="18130" y="527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EFD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4" name="Shape"/>
              <p:cNvSpPr/>
              <p:nvPr/>
            </p:nvSpPr>
            <p:spPr>
              <a:xfrm>
                <a:off x="188582" y="16840"/>
                <a:ext cx="63975" cy="50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335" y="542"/>
                    </a:lnTo>
                    <a:lnTo>
                      <a:pt x="17749" y="2495"/>
                    </a:lnTo>
                    <a:lnTo>
                      <a:pt x="14953" y="4712"/>
                    </a:lnTo>
                    <a:lnTo>
                      <a:pt x="13075" y="6047"/>
                    </a:lnTo>
                    <a:lnTo>
                      <a:pt x="9871" y="7289"/>
                    </a:lnTo>
                    <a:lnTo>
                      <a:pt x="6621" y="8033"/>
                    </a:lnTo>
                    <a:lnTo>
                      <a:pt x="0" y="8947"/>
                    </a:lnTo>
                    <a:lnTo>
                      <a:pt x="1325" y="11979"/>
                    </a:lnTo>
                    <a:lnTo>
                      <a:pt x="2551" y="15066"/>
                    </a:lnTo>
                    <a:lnTo>
                      <a:pt x="3636" y="18240"/>
                    </a:lnTo>
                    <a:lnTo>
                      <a:pt x="4546" y="21523"/>
                    </a:lnTo>
                    <a:lnTo>
                      <a:pt x="4636" y="21447"/>
                    </a:lnTo>
                    <a:lnTo>
                      <a:pt x="4837" y="21600"/>
                    </a:lnTo>
                    <a:lnTo>
                      <a:pt x="4927" y="21523"/>
                    </a:lnTo>
                    <a:lnTo>
                      <a:pt x="7813" y="17599"/>
                    </a:lnTo>
                    <a:lnTo>
                      <a:pt x="10918" y="13933"/>
                    </a:lnTo>
                    <a:lnTo>
                      <a:pt x="14061" y="10315"/>
                    </a:lnTo>
                    <a:lnTo>
                      <a:pt x="17054" y="6529"/>
                    </a:lnTo>
                    <a:lnTo>
                      <a:pt x="18598" y="4394"/>
                    </a:lnTo>
                    <a:lnTo>
                      <a:pt x="19837" y="18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EFD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426" name="object 1168" descr="object 116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1133" y="135750"/>
              <a:ext cx="536070" cy="608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27" name="object 1169"/>
            <p:cNvSpPr/>
            <p:nvPr/>
          </p:nvSpPr>
          <p:spPr>
            <a:xfrm>
              <a:off x="812608" y="607746"/>
              <a:ext cx="102188" cy="86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86" y="0"/>
                  </a:moveTo>
                  <a:lnTo>
                    <a:pt x="10149" y="4706"/>
                  </a:lnTo>
                  <a:lnTo>
                    <a:pt x="3481" y="5336"/>
                  </a:lnTo>
                  <a:lnTo>
                    <a:pt x="129" y="5037"/>
                  </a:lnTo>
                  <a:lnTo>
                    <a:pt x="0" y="9130"/>
                  </a:lnTo>
                  <a:lnTo>
                    <a:pt x="70" y="13284"/>
                  </a:lnTo>
                  <a:lnTo>
                    <a:pt x="365" y="21544"/>
                  </a:lnTo>
                  <a:lnTo>
                    <a:pt x="4747" y="21493"/>
                  </a:lnTo>
                  <a:lnTo>
                    <a:pt x="9153" y="21594"/>
                  </a:lnTo>
                  <a:lnTo>
                    <a:pt x="13556" y="21600"/>
                  </a:lnTo>
                  <a:lnTo>
                    <a:pt x="17925" y="21266"/>
                  </a:lnTo>
                  <a:lnTo>
                    <a:pt x="21600" y="15668"/>
                  </a:lnTo>
                  <a:lnTo>
                    <a:pt x="19920" y="17155"/>
                  </a:lnTo>
                  <a:lnTo>
                    <a:pt x="16986" y="19041"/>
                  </a:lnTo>
                  <a:lnTo>
                    <a:pt x="14077" y="20465"/>
                  </a:lnTo>
                  <a:lnTo>
                    <a:pt x="12467" y="20566"/>
                  </a:lnTo>
                  <a:lnTo>
                    <a:pt x="13777" y="19119"/>
                  </a:lnTo>
                  <a:lnTo>
                    <a:pt x="14968" y="17315"/>
                  </a:lnTo>
                  <a:lnTo>
                    <a:pt x="16094" y="15493"/>
                  </a:lnTo>
                  <a:lnTo>
                    <a:pt x="17211" y="13990"/>
                  </a:lnTo>
                  <a:lnTo>
                    <a:pt x="14873" y="15861"/>
                  </a:lnTo>
                  <a:lnTo>
                    <a:pt x="12320" y="17280"/>
                  </a:lnTo>
                  <a:lnTo>
                    <a:pt x="9604" y="18068"/>
                  </a:lnTo>
                  <a:lnTo>
                    <a:pt x="6773" y="18049"/>
                  </a:lnTo>
                  <a:lnTo>
                    <a:pt x="13061" y="10634"/>
                  </a:lnTo>
                  <a:lnTo>
                    <a:pt x="10442" y="12383"/>
                  </a:lnTo>
                  <a:lnTo>
                    <a:pt x="7542" y="13743"/>
                  </a:lnTo>
                  <a:lnTo>
                    <a:pt x="4524" y="14422"/>
                  </a:lnTo>
                  <a:lnTo>
                    <a:pt x="1552" y="14130"/>
                  </a:lnTo>
                  <a:lnTo>
                    <a:pt x="5791" y="10933"/>
                  </a:lnTo>
                  <a:lnTo>
                    <a:pt x="9947" y="7557"/>
                  </a:lnTo>
                  <a:lnTo>
                    <a:pt x="13940" y="3936"/>
                  </a:lnTo>
                  <a:lnTo>
                    <a:pt x="17686" y="0"/>
                  </a:lnTo>
                  <a:close/>
                </a:path>
              </a:pathLst>
            </a:custGeom>
            <a:solidFill>
              <a:srgbClr val="FEFD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28" name="object 1170" descr="object 117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8632" y="631319"/>
              <a:ext cx="98974" cy="707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29" name="object 1171" descr="object 117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4136" y="588660"/>
              <a:ext cx="104384" cy="1043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30" name="object 1172"/>
            <p:cNvSpPr/>
            <p:nvPr/>
          </p:nvSpPr>
          <p:spPr>
            <a:xfrm>
              <a:off x="809739" y="584175"/>
              <a:ext cx="33785" cy="33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2" y="0"/>
                  </a:moveTo>
                  <a:lnTo>
                    <a:pt x="10767" y="5109"/>
                  </a:lnTo>
                  <a:lnTo>
                    <a:pt x="11823" y="9854"/>
                  </a:lnTo>
                  <a:lnTo>
                    <a:pt x="13349" y="14640"/>
                  </a:lnTo>
                  <a:lnTo>
                    <a:pt x="1502" y="8786"/>
                  </a:lnTo>
                  <a:lnTo>
                    <a:pt x="1802" y="12794"/>
                  </a:lnTo>
                  <a:lnTo>
                    <a:pt x="0" y="19195"/>
                  </a:lnTo>
                  <a:lnTo>
                    <a:pt x="3662" y="21224"/>
                  </a:lnTo>
                  <a:lnTo>
                    <a:pt x="7779" y="21600"/>
                  </a:lnTo>
                  <a:lnTo>
                    <a:pt x="12744" y="19858"/>
                  </a:lnTo>
                  <a:lnTo>
                    <a:pt x="17652" y="17335"/>
                  </a:lnTo>
                  <a:lnTo>
                    <a:pt x="21600" y="15369"/>
                  </a:lnTo>
                  <a:lnTo>
                    <a:pt x="11912" y="0"/>
                  </a:lnTo>
                  <a:close/>
                </a:path>
              </a:pathLst>
            </a:custGeom>
            <a:solidFill>
              <a:srgbClr val="FEFD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31" name="object 1173" descr="object 117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96260" y="182602"/>
              <a:ext cx="153041" cy="562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32" name="object 1174"/>
            <p:cNvSpPr/>
            <p:nvPr/>
          </p:nvSpPr>
          <p:spPr>
            <a:xfrm>
              <a:off x="1002906" y="347891"/>
              <a:ext cx="33684" cy="3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11" y="20339"/>
                  </a:lnTo>
                  <a:lnTo>
                    <a:pt x="21600" y="21600"/>
                  </a:lnTo>
                  <a:lnTo>
                    <a:pt x="17971" y="15563"/>
                  </a:lnTo>
                  <a:lnTo>
                    <a:pt x="12757" y="10447"/>
                  </a:lnTo>
                  <a:lnTo>
                    <a:pt x="7286" y="5788"/>
                  </a:lnTo>
                  <a:lnTo>
                    <a:pt x="2883" y="1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D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33" name="object 1175"/>
            <p:cNvSpPr/>
            <p:nvPr/>
          </p:nvSpPr>
          <p:spPr>
            <a:xfrm>
              <a:off x="1031214" y="553873"/>
              <a:ext cx="28387" cy="62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03" y="0"/>
                  </a:moveTo>
                  <a:lnTo>
                    <a:pt x="0" y="1313"/>
                  </a:lnTo>
                  <a:lnTo>
                    <a:pt x="3179" y="2719"/>
                  </a:lnTo>
                  <a:lnTo>
                    <a:pt x="5030" y="6490"/>
                  </a:lnTo>
                  <a:lnTo>
                    <a:pt x="16043" y="18706"/>
                  </a:lnTo>
                  <a:lnTo>
                    <a:pt x="21600" y="21600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rgbClr val="5B9E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36" name="object 1176"/>
            <p:cNvGrpSpPr/>
            <p:nvPr/>
          </p:nvGrpSpPr>
          <p:grpSpPr>
            <a:xfrm>
              <a:off x="1010206" y="516750"/>
              <a:ext cx="67913" cy="93250"/>
              <a:chOff x="0" y="-1"/>
              <a:chExt cx="67912" cy="93249"/>
            </a:xfrm>
          </p:grpSpPr>
          <p:sp>
            <p:nvSpPr>
              <p:cNvPr id="2434" name="Shape"/>
              <p:cNvSpPr/>
              <p:nvPr/>
            </p:nvSpPr>
            <p:spPr>
              <a:xfrm>
                <a:off x="-1" y="59564"/>
                <a:ext cx="29188" cy="33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601" y="7786"/>
                    </a:lnTo>
                    <a:lnTo>
                      <a:pt x="5912" y="13479"/>
                    </a:lnTo>
                    <a:lnTo>
                      <a:pt x="13667" y="1782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FD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5" name="Shape"/>
              <p:cNvSpPr/>
              <p:nvPr/>
            </p:nvSpPr>
            <p:spPr>
              <a:xfrm>
                <a:off x="27382" y="-2"/>
                <a:ext cx="40530" cy="25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199" y="19900"/>
                    </a:lnTo>
                    <a:lnTo>
                      <a:pt x="19231" y="17269"/>
                    </a:lnTo>
                    <a:lnTo>
                      <a:pt x="17363" y="14367"/>
                    </a:lnTo>
                    <a:lnTo>
                      <a:pt x="16361" y="13382"/>
                    </a:lnTo>
                    <a:lnTo>
                      <a:pt x="15616" y="12505"/>
                    </a:lnTo>
                    <a:lnTo>
                      <a:pt x="13660" y="10199"/>
                    </a:lnTo>
                    <a:lnTo>
                      <a:pt x="6085" y="3194"/>
                    </a:lnTo>
                    <a:lnTo>
                      <a:pt x="3953" y="1981"/>
                    </a:lnTo>
                    <a:lnTo>
                      <a:pt x="0" y="0"/>
                    </a:lnTo>
                    <a:lnTo>
                      <a:pt x="2159" y="2934"/>
                    </a:lnTo>
                    <a:lnTo>
                      <a:pt x="6011" y="6377"/>
                    </a:lnTo>
                    <a:lnTo>
                      <a:pt x="12265" y="14010"/>
                    </a:lnTo>
                    <a:lnTo>
                      <a:pt x="18317" y="2076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FD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439" name="object 1177"/>
            <p:cNvGrpSpPr/>
            <p:nvPr/>
          </p:nvGrpSpPr>
          <p:grpSpPr>
            <a:xfrm>
              <a:off x="1012455" y="467438"/>
              <a:ext cx="56127" cy="35920"/>
              <a:chOff x="0" y="0"/>
              <a:chExt cx="56126" cy="35919"/>
            </a:xfrm>
          </p:grpSpPr>
          <p:sp>
            <p:nvSpPr>
              <p:cNvPr id="2437" name="Shape"/>
              <p:cNvSpPr/>
              <p:nvPr/>
            </p:nvSpPr>
            <p:spPr>
              <a:xfrm>
                <a:off x="-1" y="6743"/>
                <a:ext cx="14596" cy="24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2500" y="6023"/>
                    </a:lnTo>
                    <a:lnTo>
                      <a:pt x="8008" y="11567"/>
                    </a:lnTo>
                    <a:lnTo>
                      <a:pt x="14925" y="1674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B0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8" name="Shape"/>
              <p:cNvSpPr/>
              <p:nvPr/>
            </p:nvSpPr>
            <p:spPr>
              <a:xfrm>
                <a:off x="26936" y="0"/>
                <a:ext cx="29191" cy="35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4117" y="6011"/>
                    </a:lnTo>
                    <a:lnTo>
                      <a:pt x="9597" y="1149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B0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40" name="object 1178"/>
            <p:cNvSpPr/>
            <p:nvPr/>
          </p:nvSpPr>
          <p:spPr>
            <a:xfrm>
              <a:off x="1015411" y="412434"/>
              <a:ext cx="12703" cy="19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0" y="0"/>
                  </a:moveTo>
                  <a:lnTo>
                    <a:pt x="0" y="3243"/>
                  </a:lnTo>
                  <a:lnTo>
                    <a:pt x="6498" y="10406"/>
                  </a:lnTo>
                  <a:lnTo>
                    <a:pt x="15386" y="17766"/>
                  </a:lnTo>
                  <a:lnTo>
                    <a:pt x="21600" y="21600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8BC0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41" name="object 1179" descr="object 117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13219" y="128461"/>
              <a:ext cx="189688" cy="500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42" name="object 1180"/>
            <p:cNvSpPr/>
            <p:nvPr/>
          </p:nvSpPr>
          <p:spPr>
            <a:xfrm>
              <a:off x="897407" y="464071"/>
              <a:ext cx="35918" cy="3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70" y="5450"/>
                  </a:lnTo>
                  <a:lnTo>
                    <a:pt x="10674" y="10664"/>
                  </a:lnTo>
                  <a:lnTo>
                    <a:pt x="5140" y="15946"/>
                  </a:lnTo>
                  <a:lnTo>
                    <a:pt x="0" y="21600"/>
                  </a:lnTo>
                  <a:lnTo>
                    <a:pt x="6466" y="17376"/>
                  </a:lnTo>
                  <a:lnTo>
                    <a:pt x="12937" y="12769"/>
                  </a:lnTo>
                  <a:lnTo>
                    <a:pt x="18339" y="71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B0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43" name="object 1181"/>
            <p:cNvSpPr/>
            <p:nvPr/>
          </p:nvSpPr>
          <p:spPr>
            <a:xfrm>
              <a:off x="909752" y="519075"/>
              <a:ext cx="39920" cy="2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7" y="0"/>
                  </a:moveTo>
                  <a:lnTo>
                    <a:pt x="0" y="21600"/>
                  </a:lnTo>
                  <a:lnTo>
                    <a:pt x="3125" y="20358"/>
                  </a:lnTo>
                  <a:lnTo>
                    <a:pt x="9139" y="14445"/>
                  </a:lnTo>
                  <a:lnTo>
                    <a:pt x="15215" y="7628"/>
                  </a:lnTo>
                  <a:lnTo>
                    <a:pt x="18521" y="3671"/>
                  </a:lnTo>
                  <a:lnTo>
                    <a:pt x="21600" y="72"/>
                  </a:lnTo>
                  <a:lnTo>
                    <a:pt x="19737" y="0"/>
                  </a:lnTo>
                  <a:close/>
                </a:path>
              </a:pathLst>
            </a:custGeom>
            <a:solidFill>
              <a:srgbClr val="FEFD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44" name="object 1182"/>
            <p:cNvSpPr/>
            <p:nvPr/>
          </p:nvSpPr>
          <p:spPr>
            <a:xfrm>
              <a:off x="918172" y="466319"/>
              <a:ext cx="31422" cy="4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030" y="10436"/>
                  </a:lnTo>
                  <a:lnTo>
                    <a:pt x="4616" y="15863"/>
                  </a:lnTo>
                  <a:lnTo>
                    <a:pt x="0" y="21600"/>
                  </a:lnTo>
                  <a:lnTo>
                    <a:pt x="12345" y="1079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59D5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47" name="object 1183"/>
            <p:cNvGrpSpPr/>
            <p:nvPr/>
          </p:nvGrpSpPr>
          <p:grpSpPr>
            <a:xfrm>
              <a:off x="951837" y="249109"/>
              <a:ext cx="38728" cy="75787"/>
              <a:chOff x="-1" y="-1"/>
              <a:chExt cx="38727" cy="75786"/>
            </a:xfrm>
          </p:grpSpPr>
          <p:sp>
            <p:nvSpPr>
              <p:cNvPr id="2445" name="Shape"/>
              <p:cNvSpPr/>
              <p:nvPr/>
            </p:nvSpPr>
            <p:spPr>
              <a:xfrm>
                <a:off x="-2" y="53328"/>
                <a:ext cx="13479" cy="22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898" y="4154"/>
                    </a:lnTo>
                    <a:lnTo>
                      <a:pt x="8020" y="11253"/>
                    </a:lnTo>
                    <a:lnTo>
                      <a:pt x="529" y="18131"/>
                    </a:lnTo>
                    <a:lnTo>
                      <a:pt x="0" y="21600"/>
                    </a:lnTo>
                    <a:lnTo>
                      <a:pt x="4580" y="17422"/>
                    </a:lnTo>
                    <a:lnTo>
                      <a:pt x="13456" y="10323"/>
                    </a:lnTo>
                    <a:lnTo>
                      <a:pt x="21010" y="345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B0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46" name="Shape"/>
              <p:cNvSpPr/>
              <p:nvPr/>
            </p:nvSpPr>
            <p:spPr>
              <a:xfrm>
                <a:off x="18516" y="-2"/>
                <a:ext cx="20211" cy="35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2"/>
                    </a:moveTo>
                    <a:lnTo>
                      <a:pt x="18138" y="0"/>
                    </a:lnTo>
                    <a:lnTo>
                      <a:pt x="18301" y="736"/>
                    </a:lnTo>
                    <a:lnTo>
                      <a:pt x="16808" y="2084"/>
                    </a:lnTo>
                    <a:lnTo>
                      <a:pt x="12409" y="6315"/>
                    </a:lnTo>
                    <a:lnTo>
                      <a:pt x="4223" y="15097"/>
                    </a:lnTo>
                    <a:lnTo>
                      <a:pt x="0" y="19399"/>
                    </a:lnTo>
                    <a:lnTo>
                      <a:pt x="217" y="21600"/>
                    </a:lnTo>
                    <a:lnTo>
                      <a:pt x="4644" y="17464"/>
                    </a:lnTo>
                    <a:lnTo>
                      <a:pt x="8255" y="14173"/>
                    </a:lnTo>
                    <a:lnTo>
                      <a:pt x="13250" y="9394"/>
                    </a:lnTo>
                    <a:lnTo>
                      <a:pt x="17921" y="4685"/>
                    </a:lnTo>
                    <a:lnTo>
                      <a:pt x="20405" y="1739"/>
                    </a:lnTo>
                    <a:lnTo>
                      <a:pt x="20731" y="1097"/>
                    </a:lnTo>
                    <a:lnTo>
                      <a:pt x="21410" y="956"/>
                    </a:lnTo>
                    <a:lnTo>
                      <a:pt x="21600" y="352"/>
                    </a:lnTo>
                    <a:close/>
                  </a:path>
                </a:pathLst>
              </a:custGeom>
              <a:solidFill>
                <a:srgbClr val="77B0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48" name="object 1184"/>
            <p:cNvSpPr/>
            <p:nvPr/>
          </p:nvSpPr>
          <p:spPr>
            <a:xfrm>
              <a:off x="871588" y="617843"/>
              <a:ext cx="116182" cy="87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6" y="0"/>
                  </a:moveTo>
                  <a:lnTo>
                    <a:pt x="14920" y="13570"/>
                  </a:lnTo>
                  <a:lnTo>
                    <a:pt x="14222" y="13535"/>
                  </a:lnTo>
                  <a:lnTo>
                    <a:pt x="16143" y="9240"/>
                  </a:lnTo>
                  <a:lnTo>
                    <a:pt x="17081" y="5502"/>
                  </a:lnTo>
                  <a:lnTo>
                    <a:pt x="16797" y="5264"/>
                  </a:lnTo>
                  <a:lnTo>
                    <a:pt x="11060" y="9832"/>
                  </a:lnTo>
                  <a:lnTo>
                    <a:pt x="14087" y="3879"/>
                  </a:lnTo>
                  <a:lnTo>
                    <a:pt x="11709" y="5730"/>
                  </a:lnTo>
                  <a:lnTo>
                    <a:pt x="8990" y="7492"/>
                  </a:lnTo>
                  <a:lnTo>
                    <a:pt x="6341" y="9317"/>
                  </a:lnTo>
                  <a:lnTo>
                    <a:pt x="4172" y="11354"/>
                  </a:lnTo>
                  <a:lnTo>
                    <a:pt x="3190" y="12841"/>
                  </a:lnTo>
                  <a:lnTo>
                    <a:pt x="2199" y="14645"/>
                  </a:lnTo>
                  <a:lnTo>
                    <a:pt x="1152" y="16430"/>
                  </a:lnTo>
                  <a:lnTo>
                    <a:pt x="0" y="17862"/>
                  </a:lnTo>
                  <a:lnTo>
                    <a:pt x="1415" y="17762"/>
                  </a:lnTo>
                  <a:lnTo>
                    <a:pt x="3975" y="16353"/>
                  </a:lnTo>
                  <a:lnTo>
                    <a:pt x="6555" y="14486"/>
                  </a:lnTo>
                  <a:lnTo>
                    <a:pt x="8033" y="13015"/>
                  </a:lnTo>
                  <a:lnTo>
                    <a:pt x="4800" y="18555"/>
                  </a:lnTo>
                  <a:lnTo>
                    <a:pt x="6872" y="18083"/>
                  </a:lnTo>
                  <a:lnTo>
                    <a:pt x="8818" y="17249"/>
                  </a:lnTo>
                  <a:lnTo>
                    <a:pt x="10607" y="15960"/>
                  </a:lnTo>
                  <a:lnTo>
                    <a:pt x="12207" y="14124"/>
                  </a:lnTo>
                  <a:lnTo>
                    <a:pt x="9076" y="21600"/>
                  </a:lnTo>
                  <a:lnTo>
                    <a:pt x="11690" y="19997"/>
                  </a:lnTo>
                  <a:lnTo>
                    <a:pt x="14033" y="18007"/>
                  </a:lnTo>
                  <a:lnTo>
                    <a:pt x="16142" y="15599"/>
                  </a:lnTo>
                  <a:lnTo>
                    <a:pt x="18051" y="12739"/>
                  </a:lnTo>
                  <a:lnTo>
                    <a:pt x="15546" y="20494"/>
                  </a:lnTo>
                  <a:lnTo>
                    <a:pt x="16158" y="19927"/>
                  </a:lnTo>
                  <a:lnTo>
                    <a:pt x="17376" y="19589"/>
                  </a:lnTo>
                  <a:lnTo>
                    <a:pt x="17947" y="19109"/>
                  </a:lnTo>
                  <a:lnTo>
                    <a:pt x="21568" y="10907"/>
                  </a:lnTo>
                  <a:lnTo>
                    <a:pt x="21600" y="7211"/>
                  </a:lnTo>
                  <a:lnTo>
                    <a:pt x="21286" y="0"/>
                  </a:lnTo>
                  <a:close/>
                </a:path>
              </a:pathLst>
            </a:custGeom>
            <a:solidFill>
              <a:srgbClr val="1B49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49" name="object 1185"/>
            <p:cNvSpPr/>
            <p:nvPr/>
          </p:nvSpPr>
          <p:spPr>
            <a:xfrm>
              <a:off x="1036586" y="680708"/>
              <a:ext cx="26940" cy="22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439" y="4995"/>
                  </a:lnTo>
                  <a:lnTo>
                    <a:pt x="4663" y="10786"/>
                  </a:lnTo>
                  <a:lnTo>
                    <a:pt x="7030" y="16584"/>
                  </a:lnTo>
                  <a:lnTo>
                    <a:pt x="9899" y="21600"/>
                  </a:lnTo>
                  <a:lnTo>
                    <a:pt x="10530" y="21539"/>
                  </a:lnTo>
                  <a:lnTo>
                    <a:pt x="19838" y="16786"/>
                  </a:lnTo>
                  <a:lnTo>
                    <a:pt x="21600" y="16200"/>
                  </a:lnTo>
                  <a:lnTo>
                    <a:pt x="15896" y="12774"/>
                  </a:lnTo>
                  <a:lnTo>
                    <a:pt x="10624" y="8425"/>
                  </a:lnTo>
                  <a:lnTo>
                    <a:pt x="5440" y="39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6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0" name="object 1186"/>
            <p:cNvSpPr/>
            <p:nvPr/>
          </p:nvSpPr>
          <p:spPr>
            <a:xfrm>
              <a:off x="819950" y="549377"/>
              <a:ext cx="168366" cy="13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97" y="0"/>
                  </a:moveTo>
                  <a:lnTo>
                    <a:pt x="15451" y="2215"/>
                  </a:lnTo>
                  <a:lnTo>
                    <a:pt x="13573" y="4787"/>
                  </a:lnTo>
                  <a:lnTo>
                    <a:pt x="11730" y="7375"/>
                  </a:lnTo>
                  <a:lnTo>
                    <a:pt x="7518" y="12249"/>
                  </a:lnTo>
                  <a:lnTo>
                    <a:pt x="5095" y="14648"/>
                  </a:lnTo>
                  <a:lnTo>
                    <a:pt x="2573" y="16885"/>
                  </a:lnTo>
                  <a:lnTo>
                    <a:pt x="0" y="19003"/>
                  </a:lnTo>
                  <a:lnTo>
                    <a:pt x="1804" y="19197"/>
                  </a:lnTo>
                  <a:lnTo>
                    <a:pt x="3635" y="18747"/>
                  </a:lnTo>
                  <a:lnTo>
                    <a:pt x="5395" y="17846"/>
                  </a:lnTo>
                  <a:lnTo>
                    <a:pt x="6985" y="16687"/>
                  </a:lnTo>
                  <a:lnTo>
                    <a:pt x="3169" y="21600"/>
                  </a:lnTo>
                  <a:lnTo>
                    <a:pt x="8085" y="20150"/>
                  </a:lnTo>
                  <a:lnTo>
                    <a:pt x="11001" y="17546"/>
                  </a:lnTo>
                  <a:lnTo>
                    <a:pt x="12829" y="16325"/>
                  </a:lnTo>
                  <a:lnTo>
                    <a:pt x="14705" y="15145"/>
                  </a:lnTo>
                  <a:lnTo>
                    <a:pt x="16345" y="13906"/>
                  </a:lnTo>
                  <a:lnTo>
                    <a:pt x="14257" y="17891"/>
                  </a:lnTo>
                  <a:lnTo>
                    <a:pt x="18216" y="14833"/>
                  </a:lnTo>
                  <a:lnTo>
                    <a:pt x="18412" y="14992"/>
                  </a:lnTo>
                  <a:lnTo>
                    <a:pt x="17765" y="17495"/>
                  </a:lnTo>
                  <a:lnTo>
                    <a:pt x="16438" y="20371"/>
                  </a:lnTo>
                  <a:lnTo>
                    <a:pt x="16921" y="20394"/>
                  </a:lnTo>
                  <a:lnTo>
                    <a:pt x="21313" y="11309"/>
                  </a:lnTo>
                  <a:lnTo>
                    <a:pt x="21316" y="9947"/>
                  </a:lnTo>
                  <a:lnTo>
                    <a:pt x="21457" y="5840"/>
                  </a:lnTo>
                  <a:lnTo>
                    <a:pt x="21514" y="5137"/>
                  </a:lnTo>
                  <a:lnTo>
                    <a:pt x="21168" y="5005"/>
                  </a:lnTo>
                  <a:lnTo>
                    <a:pt x="20463" y="6222"/>
                  </a:lnTo>
                  <a:lnTo>
                    <a:pt x="19312" y="7402"/>
                  </a:lnTo>
                  <a:lnTo>
                    <a:pt x="18009" y="8334"/>
                  </a:lnTo>
                  <a:lnTo>
                    <a:pt x="16849" y="8806"/>
                  </a:lnTo>
                  <a:lnTo>
                    <a:pt x="21457" y="3153"/>
                  </a:lnTo>
                  <a:lnTo>
                    <a:pt x="21546" y="2351"/>
                  </a:lnTo>
                  <a:lnTo>
                    <a:pt x="21548" y="1089"/>
                  </a:lnTo>
                  <a:lnTo>
                    <a:pt x="21600" y="185"/>
                  </a:lnTo>
                  <a:lnTo>
                    <a:pt x="20664" y="594"/>
                  </a:lnTo>
                  <a:lnTo>
                    <a:pt x="19640" y="1606"/>
                  </a:lnTo>
                  <a:lnTo>
                    <a:pt x="18858" y="2047"/>
                  </a:lnTo>
                  <a:lnTo>
                    <a:pt x="18649" y="742"/>
                  </a:lnTo>
                  <a:lnTo>
                    <a:pt x="17632" y="3127"/>
                  </a:lnTo>
                  <a:lnTo>
                    <a:pt x="16737" y="5693"/>
                  </a:lnTo>
                  <a:lnTo>
                    <a:pt x="15717" y="8194"/>
                  </a:lnTo>
                  <a:lnTo>
                    <a:pt x="14328" y="10384"/>
                  </a:lnTo>
                  <a:lnTo>
                    <a:pt x="17497" y="0"/>
                  </a:lnTo>
                  <a:close/>
                </a:path>
              </a:pathLst>
            </a:custGeom>
            <a:solidFill>
              <a:srgbClr val="2358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1" name="object 1187"/>
            <p:cNvSpPr/>
            <p:nvPr/>
          </p:nvSpPr>
          <p:spPr>
            <a:xfrm>
              <a:off x="951281" y="568465"/>
              <a:ext cx="35918" cy="3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5439" y="19796"/>
                  </a:lnTo>
                  <a:lnTo>
                    <a:pt x="11545" y="16235"/>
                  </a:lnTo>
                  <a:lnTo>
                    <a:pt x="16940" y="11725"/>
                  </a:lnTo>
                  <a:lnTo>
                    <a:pt x="20248" y="7077"/>
                  </a:lnTo>
                  <a:lnTo>
                    <a:pt x="21340" y="4392"/>
                  </a:lnTo>
                  <a:lnTo>
                    <a:pt x="21233" y="266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D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2" name="object 1188"/>
            <p:cNvSpPr/>
            <p:nvPr/>
          </p:nvSpPr>
          <p:spPr>
            <a:xfrm>
              <a:off x="893470" y="623431"/>
              <a:ext cx="21505" cy="2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040" y="25"/>
                  </a:lnTo>
                  <a:lnTo>
                    <a:pt x="0" y="21600"/>
                  </a:lnTo>
                  <a:lnTo>
                    <a:pt x="5026" y="17606"/>
                  </a:lnTo>
                  <a:lnTo>
                    <a:pt x="12656" y="11301"/>
                  </a:lnTo>
                  <a:lnTo>
                    <a:pt x="16726" y="57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178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3" name="object 1189"/>
            <p:cNvSpPr/>
            <p:nvPr/>
          </p:nvSpPr>
          <p:spPr>
            <a:xfrm>
              <a:off x="841845" y="588658"/>
              <a:ext cx="14023" cy="19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766" y="21600"/>
                  </a:lnTo>
                  <a:lnTo>
                    <a:pt x="12795" y="20163"/>
                  </a:lnTo>
                  <a:lnTo>
                    <a:pt x="16591" y="18007"/>
                  </a:lnTo>
                  <a:lnTo>
                    <a:pt x="21600" y="1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8E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4" name="object 1190"/>
            <p:cNvSpPr/>
            <p:nvPr/>
          </p:nvSpPr>
          <p:spPr>
            <a:xfrm>
              <a:off x="1492301" y="379096"/>
              <a:ext cx="61739" cy="5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" y="0"/>
                  </a:moveTo>
                  <a:lnTo>
                    <a:pt x="0" y="1513"/>
                  </a:lnTo>
                  <a:lnTo>
                    <a:pt x="14530" y="21600"/>
                  </a:lnTo>
                  <a:lnTo>
                    <a:pt x="15871" y="18809"/>
                  </a:lnTo>
                  <a:lnTo>
                    <a:pt x="17101" y="15920"/>
                  </a:lnTo>
                  <a:lnTo>
                    <a:pt x="18421" y="13093"/>
                  </a:lnTo>
                  <a:lnTo>
                    <a:pt x="20031" y="10495"/>
                  </a:lnTo>
                  <a:lnTo>
                    <a:pt x="12962" y="14746"/>
                  </a:lnTo>
                  <a:lnTo>
                    <a:pt x="15743" y="12161"/>
                  </a:lnTo>
                  <a:lnTo>
                    <a:pt x="18054" y="9155"/>
                  </a:lnTo>
                  <a:lnTo>
                    <a:pt x="19979" y="5756"/>
                  </a:lnTo>
                  <a:lnTo>
                    <a:pt x="21600" y="1989"/>
                  </a:lnTo>
                  <a:lnTo>
                    <a:pt x="20862" y="3421"/>
                  </a:lnTo>
                  <a:lnTo>
                    <a:pt x="14681" y="6720"/>
                  </a:lnTo>
                  <a:lnTo>
                    <a:pt x="14384" y="7640"/>
                  </a:lnTo>
                  <a:lnTo>
                    <a:pt x="15935" y="10452"/>
                  </a:lnTo>
                  <a:lnTo>
                    <a:pt x="15121" y="11201"/>
                  </a:lnTo>
                  <a:lnTo>
                    <a:pt x="9425" y="9549"/>
                  </a:lnTo>
                  <a:lnTo>
                    <a:pt x="10500" y="8613"/>
                  </a:lnTo>
                  <a:lnTo>
                    <a:pt x="11495" y="7940"/>
                  </a:lnTo>
                  <a:lnTo>
                    <a:pt x="12566" y="6950"/>
                  </a:lnTo>
                  <a:lnTo>
                    <a:pt x="9332" y="6717"/>
                  </a:lnTo>
                  <a:lnTo>
                    <a:pt x="6329" y="5052"/>
                  </a:lnTo>
                  <a:lnTo>
                    <a:pt x="3549" y="2919"/>
                  </a:lnTo>
                  <a:lnTo>
                    <a:pt x="982" y="1278"/>
                  </a:lnTo>
                  <a:lnTo>
                    <a:pt x="653" y="113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EFD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55" name="object 1191" descr="object 119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557402" y="614159"/>
              <a:ext cx="154346" cy="130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56" name="object 1192"/>
            <p:cNvSpPr/>
            <p:nvPr/>
          </p:nvSpPr>
          <p:spPr>
            <a:xfrm>
              <a:off x="1562341" y="385496"/>
              <a:ext cx="12703" cy="276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4" y="0"/>
                  </a:moveTo>
                  <a:lnTo>
                    <a:pt x="14027" y="182"/>
                  </a:lnTo>
                  <a:lnTo>
                    <a:pt x="10799" y="764"/>
                  </a:lnTo>
                  <a:lnTo>
                    <a:pt x="11644" y="1452"/>
                  </a:lnTo>
                  <a:lnTo>
                    <a:pt x="10649" y="1932"/>
                  </a:lnTo>
                  <a:lnTo>
                    <a:pt x="4920" y="6268"/>
                  </a:lnTo>
                  <a:lnTo>
                    <a:pt x="3333" y="10649"/>
                  </a:lnTo>
                  <a:lnTo>
                    <a:pt x="2741" y="15038"/>
                  </a:lnTo>
                  <a:lnTo>
                    <a:pt x="0" y="19398"/>
                  </a:lnTo>
                  <a:lnTo>
                    <a:pt x="0" y="21417"/>
                  </a:lnTo>
                  <a:lnTo>
                    <a:pt x="12789" y="21600"/>
                  </a:lnTo>
                  <a:lnTo>
                    <a:pt x="17768" y="21589"/>
                  </a:lnTo>
                  <a:lnTo>
                    <a:pt x="21327" y="21153"/>
                  </a:lnTo>
                  <a:lnTo>
                    <a:pt x="20845" y="20570"/>
                  </a:lnTo>
                  <a:lnTo>
                    <a:pt x="21600" y="19975"/>
                  </a:lnTo>
                  <a:lnTo>
                    <a:pt x="18643" y="15185"/>
                  </a:lnTo>
                  <a:lnTo>
                    <a:pt x="18243" y="11425"/>
                  </a:lnTo>
                  <a:lnTo>
                    <a:pt x="19177" y="3895"/>
                  </a:lnTo>
                  <a:lnTo>
                    <a:pt x="18643" y="132"/>
                  </a:lnTo>
                  <a:lnTo>
                    <a:pt x="11884" y="0"/>
                  </a:lnTo>
                  <a:close/>
                </a:path>
              </a:pathLst>
            </a:custGeom>
            <a:solidFill>
              <a:srgbClr val="2D3F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7" name="object 1193"/>
            <p:cNvSpPr/>
            <p:nvPr/>
          </p:nvSpPr>
          <p:spPr>
            <a:xfrm>
              <a:off x="1488935" y="640297"/>
              <a:ext cx="60646" cy="44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9" y="0"/>
                  </a:moveTo>
                  <a:lnTo>
                    <a:pt x="18791" y="1307"/>
                  </a:lnTo>
                  <a:lnTo>
                    <a:pt x="16022" y="3904"/>
                  </a:lnTo>
                  <a:lnTo>
                    <a:pt x="13566" y="4961"/>
                  </a:lnTo>
                  <a:lnTo>
                    <a:pt x="9346" y="4692"/>
                  </a:lnTo>
                  <a:lnTo>
                    <a:pt x="8147" y="5273"/>
                  </a:lnTo>
                  <a:lnTo>
                    <a:pt x="7731" y="7369"/>
                  </a:lnTo>
                  <a:lnTo>
                    <a:pt x="5670" y="10524"/>
                  </a:lnTo>
                  <a:lnTo>
                    <a:pt x="1948" y="16746"/>
                  </a:lnTo>
                  <a:lnTo>
                    <a:pt x="0" y="19712"/>
                  </a:lnTo>
                  <a:lnTo>
                    <a:pt x="3513" y="18171"/>
                  </a:lnTo>
                  <a:lnTo>
                    <a:pt x="6962" y="16364"/>
                  </a:lnTo>
                  <a:lnTo>
                    <a:pt x="10178" y="14004"/>
                  </a:lnTo>
                  <a:lnTo>
                    <a:pt x="12992" y="10803"/>
                  </a:lnTo>
                  <a:lnTo>
                    <a:pt x="7794" y="21600"/>
                  </a:lnTo>
                  <a:lnTo>
                    <a:pt x="19990" y="9721"/>
                  </a:lnTo>
                  <a:lnTo>
                    <a:pt x="21600" y="281"/>
                  </a:lnTo>
                  <a:lnTo>
                    <a:pt x="20989" y="0"/>
                  </a:lnTo>
                  <a:close/>
                </a:path>
              </a:pathLst>
            </a:custGeom>
            <a:solidFill>
              <a:srgbClr val="2358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8" name="object 1194"/>
            <p:cNvSpPr/>
            <p:nvPr/>
          </p:nvSpPr>
          <p:spPr>
            <a:xfrm>
              <a:off x="1457109" y="526365"/>
              <a:ext cx="55401" cy="4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506" y="2317"/>
                  </a:lnTo>
                  <a:lnTo>
                    <a:pt x="15021" y="4220"/>
                  </a:lnTo>
                  <a:lnTo>
                    <a:pt x="11545" y="5948"/>
                  </a:lnTo>
                  <a:lnTo>
                    <a:pt x="8472" y="7735"/>
                  </a:lnTo>
                  <a:lnTo>
                    <a:pt x="5734" y="9623"/>
                  </a:lnTo>
                  <a:lnTo>
                    <a:pt x="3491" y="13014"/>
                  </a:lnTo>
                  <a:lnTo>
                    <a:pt x="594" y="14667"/>
                  </a:lnTo>
                  <a:lnTo>
                    <a:pt x="648" y="16333"/>
                  </a:lnTo>
                  <a:lnTo>
                    <a:pt x="0" y="19205"/>
                  </a:lnTo>
                  <a:lnTo>
                    <a:pt x="153" y="21600"/>
                  </a:lnTo>
                  <a:lnTo>
                    <a:pt x="6681" y="18247"/>
                  </a:lnTo>
                  <a:lnTo>
                    <a:pt x="12306" y="13094"/>
                  </a:lnTo>
                  <a:lnTo>
                    <a:pt x="17217" y="67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B9E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9" name="object 1195"/>
            <p:cNvSpPr/>
            <p:nvPr/>
          </p:nvSpPr>
          <p:spPr>
            <a:xfrm>
              <a:off x="1533271" y="633566"/>
              <a:ext cx="30999" cy="5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5" y="0"/>
                  </a:moveTo>
                  <a:lnTo>
                    <a:pt x="6764" y="13848"/>
                  </a:lnTo>
                  <a:lnTo>
                    <a:pt x="4665" y="16483"/>
                  </a:lnTo>
                  <a:lnTo>
                    <a:pt x="2481" y="19094"/>
                  </a:lnTo>
                  <a:lnTo>
                    <a:pt x="0" y="21600"/>
                  </a:lnTo>
                  <a:lnTo>
                    <a:pt x="20727" y="14086"/>
                  </a:lnTo>
                  <a:lnTo>
                    <a:pt x="20833" y="12880"/>
                  </a:lnTo>
                  <a:lnTo>
                    <a:pt x="21453" y="11547"/>
                  </a:lnTo>
                  <a:lnTo>
                    <a:pt x="21515" y="10803"/>
                  </a:lnTo>
                  <a:lnTo>
                    <a:pt x="21600" y="8107"/>
                  </a:lnTo>
                  <a:lnTo>
                    <a:pt x="21461" y="2695"/>
                  </a:lnTo>
                  <a:lnTo>
                    <a:pt x="21515" y="0"/>
                  </a:lnTo>
                  <a:close/>
                </a:path>
              </a:pathLst>
            </a:custGeom>
            <a:solidFill>
              <a:srgbClr val="2358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0" name="object 1196"/>
            <p:cNvSpPr/>
            <p:nvPr/>
          </p:nvSpPr>
          <p:spPr>
            <a:xfrm>
              <a:off x="1458633" y="558915"/>
              <a:ext cx="44898" cy="33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1183"/>
                  </a:lnTo>
                  <a:lnTo>
                    <a:pt x="263" y="14367"/>
                  </a:lnTo>
                  <a:lnTo>
                    <a:pt x="18" y="17739"/>
                  </a:lnTo>
                  <a:lnTo>
                    <a:pt x="537" y="20923"/>
                  </a:lnTo>
                  <a:lnTo>
                    <a:pt x="917" y="21600"/>
                  </a:lnTo>
                  <a:lnTo>
                    <a:pt x="1998" y="20759"/>
                  </a:lnTo>
                  <a:lnTo>
                    <a:pt x="2701" y="20563"/>
                  </a:lnTo>
                  <a:lnTo>
                    <a:pt x="7873" y="17439"/>
                  </a:lnTo>
                  <a:lnTo>
                    <a:pt x="12941" y="11931"/>
                  </a:lnTo>
                  <a:lnTo>
                    <a:pt x="17613" y="55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B9E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1" name="object 1197"/>
            <p:cNvSpPr/>
            <p:nvPr/>
          </p:nvSpPr>
          <p:spPr>
            <a:xfrm>
              <a:off x="1439850" y="642544"/>
              <a:ext cx="24298" cy="19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1" y="0"/>
                  </a:moveTo>
                  <a:lnTo>
                    <a:pt x="14752" y="3938"/>
                  </a:lnTo>
                  <a:lnTo>
                    <a:pt x="9089" y="6748"/>
                  </a:lnTo>
                  <a:lnTo>
                    <a:pt x="3985" y="10155"/>
                  </a:lnTo>
                  <a:lnTo>
                    <a:pt x="722" y="15891"/>
                  </a:lnTo>
                  <a:lnTo>
                    <a:pt x="0" y="18709"/>
                  </a:lnTo>
                  <a:lnTo>
                    <a:pt x="1783" y="20808"/>
                  </a:lnTo>
                  <a:lnTo>
                    <a:pt x="1727" y="21600"/>
                  </a:lnTo>
                  <a:lnTo>
                    <a:pt x="21600" y="1653"/>
                  </a:lnTo>
                  <a:lnTo>
                    <a:pt x="19657" y="230"/>
                  </a:lnTo>
                  <a:lnTo>
                    <a:pt x="19691" y="0"/>
                  </a:lnTo>
                  <a:close/>
                </a:path>
              </a:pathLst>
            </a:custGeom>
            <a:solidFill>
              <a:srgbClr val="4178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2" name="object 1198"/>
            <p:cNvSpPr/>
            <p:nvPr/>
          </p:nvSpPr>
          <p:spPr>
            <a:xfrm>
              <a:off x="1456360" y="538150"/>
              <a:ext cx="22482" cy="19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611" y="1436"/>
                  </a:lnTo>
                  <a:lnTo>
                    <a:pt x="17244" y="2643"/>
                  </a:lnTo>
                  <a:lnTo>
                    <a:pt x="4064" y="9973"/>
                  </a:lnTo>
                  <a:lnTo>
                    <a:pt x="24" y="8896"/>
                  </a:lnTo>
                  <a:lnTo>
                    <a:pt x="48" y="9728"/>
                  </a:lnTo>
                  <a:lnTo>
                    <a:pt x="0" y="10591"/>
                  </a:lnTo>
                  <a:lnTo>
                    <a:pt x="48" y="12589"/>
                  </a:lnTo>
                  <a:lnTo>
                    <a:pt x="2135" y="20406"/>
                  </a:lnTo>
                  <a:lnTo>
                    <a:pt x="2184" y="21600"/>
                  </a:lnTo>
                  <a:lnTo>
                    <a:pt x="9323" y="17662"/>
                  </a:lnTo>
                  <a:lnTo>
                    <a:pt x="14851" y="9585"/>
                  </a:lnTo>
                  <a:lnTo>
                    <a:pt x="21600" y="508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7C6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3" name="object 1199"/>
            <p:cNvSpPr/>
            <p:nvPr/>
          </p:nvSpPr>
          <p:spPr>
            <a:xfrm>
              <a:off x="1440599" y="617843"/>
              <a:ext cx="22521" cy="13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217" y="1811"/>
                  </a:lnTo>
                  <a:lnTo>
                    <a:pt x="2253" y="5862"/>
                  </a:lnTo>
                  <a:lnTo>
                    <a:pt x="0" y="15859"/>
                  </a:lnTo>
                  <a:lnTo>
                    <a:pt x="1144" y="21600"/>
                  </a:lnTo>
                  <a:lnTo>
                    <a:pt x="9636" y="13213"/>
                  </a:lnTo>
                  <a:lnTo>
                    <a:pt x="13669" y="1109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E5D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4" name="object 1200"/>
            <p:cNvSpPr/>
            <p:nvPr/>
          </p:nvSpPr>
          <p:spPr>
            <a:xfrm>
              <a:off x="1432814" y="310299"/>
              <a:ext cx="135817" cy="36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22" y="0"/>
                  </a:moveTo>
                  <a:lnTo>
                    <a:pt x="18029" y="2300"/>
                  </a:lnTo>
                  <a:lnTo>
                    <a:pt x="18120" y="2466"/>
                  </a:lnTo>
                  <a:lnTo>
                    <a:pt x="20529" y="1966"/>
                  </a:lnTo>
                  <a:lnTo>
                    <a:pt x="19761" y="2478"/>
                  </a:lnTo>
                  <a:lnTo>
                    <a:pt x="18929" y="2978"/>
                  </a:lnTo>
                  <a:lnTo>
                    <a:pt x="17961" y="3439"/>
                  </a:lnTo>
                  <a:lnTo>
                    <a:pt x="16781" y="3833"/>
                  </a:lnTo>
                  <a:lnTo>
                    <a:pt x="18298" y="3667"/>
                  </a:lnTo>
                  <a:lnTo>
                    <a:pt x="19994" y="3099"/>
                  </a:lnTo>
                  <a:lnTo>
                    <a:pt x="19271" y="3536"/>
                  </a:lnTo>
                  <a:lnTo>
                    <a:pt x="18391" y="3913"/>
                  </a:lnTo>
                  <a:lnTo>
                    <a:pt x="15989" y="4752"/>
                  </a:lnTo>
                  <a:lnTo>
                    <a:pt x="15700" y="4916"/>
                  </a:lnTo>
                  <a:lnTo>
                    <a:pt x="14686" y="5206"/>
                  </a:lnTo>
                  <a:lnTo>
                    <a:pt x="14234" y="5301"/>
                  </a:lnTo>
                  <a:lnTo>
                    <a:pt x="13745" y="5433"/>
                  </a:lnTo>
                  <a:lnTo>
                    <a:pt x="16334" y="5666"/>
                  </a:lnTo>
                  <a:lnTo>
                    <a:pt x="16704" y="5561"/>
                  </a:lnTo>
                  <a:lnTo>
                    <a:pt x="15999" y="5164"/>
                  </a:lnTo>
                  <a:lnTo>
                    <a:pt x="16134" y="5034"/>
                  </a:lnTo>
                  <a:lnTo>
                    <a:pt x="18944" y="4569"/>
                  </a:lnTo>
                  <a:lnTo>
                    <a:pt x="19279" y="4367"/>
                  </a:lnTo>
                  <a:lnTo>
                    <a:pt x="18542" y="4898"/>
                  </a:lnTo>
                  <a:lnTo>
                    <a:pt x="17667" y="5378"/>
                  </a:lnTo>
                  <a:lnTo>
                    <a:pt x="16617" y="5802"/>
                  </a:lnTo>
                  <a:lnTo>
                    <a:pt x="15353" y="6166"/>
                  </a:lnTo>
                  <a:lnTo>
                    <a:pt x="18566" y="5567"/>
                  </a:lnTo>
                  <a:lnTo>
                    <a:pt x="17834" y="5933"/>
                  </a:lnTo>
                  <a:lnTo>
                    <a:pt x="17234" y="6332"/>
                  </a:lnTo>
                  <a:lnTo>
                    <a:pt x="16675" y="6740"/>
                  </a:lnTo>
                  <a:lnTo>
                    <a:pt x="16066" y="7133"/>
                  </a:lnTo>
                  <a:lnTo>
                    <a:pt x="15270" y="7587"/>
                  </a:lnTo>
                  <a:lnTo>
                    <a:pt x="13181" y="8475"/>
                  </a:lnTo>
                  <a:lnTo>
                    <a:pt x="12317" y="8666"/>
                  </a:lnTo>
                  <a:lnTo>
                    <a:pt x="12347" y="8676"/>
                  </a:lnTo>
                  <a:lnTo>
                    <a:pt x="12289" y="8723"/>
                  </a:lnTo>
                  <a:lnTo>
                    <a:pt x="12347" y="8743"/>
                  </a:lnTo>
                  <a:lnTo>
                    <a:pt x="12289" y="8790"/>
                  </a:lnTo>
                  <a:lnTo>
                    <a:pt x="16334" y="8066"/>
                  </a:lnTo>
                  <a:lnTo>
                    <a:pt x="15799" y="8515"/>
                  </a:lnTo>
                  <a:lnTo>
                    <a:pt x="14985" y="8921"/>
                  </a:lnTo>
                  <a:lnTo>
                    <a:pt x="12957" y="10131"/>
                  </a:lnTo>
                  <a:lnTo>
                    <a:pt x="12139" y="10500"/>
                  </a:lnTo>
                  <a:lnTo>
                    <a:pt x="14995" y="10033"/>
                  </a:lnTo>
                  <a:lnTo>
                    <a:pt x="12432" y="11415"/>
                  </a:lnTo>
                  <a:lnTo>
                    <a:pt x="11102" y="12093"/>
                  </a:lnTo>
                  <a:lnTo>
                    <a:pt x="9639" y="12733"/>
                  </a:lnTo>
                  <a:lnTo>
                    <a:pt x="8808" y="13062"/>
                  </a:lnTo>
                  <a:lnTo>
                    <a:pt x="8431" y="13279"/>
                  </a:lnTo>
                  <a:lnTo>
                    <a:pt x="7320" y="13533"/>
                  </a:lnTo>
                  <a:lnTo>
                    <a:pt x="7320" y="13800"/>
                  </a:lnTo>
                  <a:lnTo>
                    <a:pt x="8573" y="13576"/>
                  </a:lnTo>
                  <a:lnTo>
                    <a:pt x="9991" y="13360"/>
                  </a:lnTo>
                  <a:lnTo>
                    <a:pt x="11412" y="13122"/>
                  </a:lnTo>
                  <a:lnTo>
                    <a:pt x="12674" y="12833"/>
                  </a:lnTo>
                  <a:lnTo>
                    <a:pt x="10887" y="13682"/>
                  </a:lnTo>
                  <a:lnTo>
                    <a:pt x="8884" y="14470"/>
                  </a:lnTo>
                  <a:lnTo>
                    <a:pt x="6589" y="15114"/>
                  </a:lnTo>
                  <a:lnTo>
                    <a:pt x="3926" y="15533"/>
                  </a:lnTo>
                  <a:lnTo>
                    <a:pt x="3955" y="15665"/>
                  </a:lnTo>
                  <a:lnTo>
                    <a:pt x="4106" y="15799"/>
                  </a:lnTo>
                  <a:lnTo>
                    <a:pt x="11246" y="14766"/>
                  </a:lnTo>
                  <a:lnTo>
                    <a:pt x="8384" y="15869"/>
                  </a:lnTo>
                  <a:lnTo>
                    <a:pt x="6709" y="16377"/>
                  </a:lnTo>
                  <a:lnTo>
                    <a:pt x="4999" y="16666"/>
                  </a:lnTo>
                  <a:lnTo>
                    <a:pt x="4484" y="16978"/>
                  </a:lnTo>
                  <a:lnTo>
                    <a:pt x="2124" y="17627"/>
                  </a:lnTo>
                  <a:lnTo>
                    <a:pt x="2052" y="17866"/>
                  </a:lnTo>
                  <a:lnTo>
                    <a:pt x="2725" y="17890"/>
                  </a:lnTo>
                  <a:lnTo>
                    <a:pt x="4605" y="17766"/>
                  </a:lnTo>
                  <a:lnTo>
                    <a:pt x="4819" y="18066"/>
                  </a:lnTo>
                  <a:lnTo>
                    <a:pt x="5890" y="17967"/>
                  </a:lnTo>
                  <a:lnTo>
                    <a:pt x="5977" y="18047"/>
                  </a:lnTo>
                  <a:lnTo>
                    <a:pt x="5031" y="18200"/>
                  </a:lnTo>
                  <a:lnTo>
                    <a:pt x="3504" y="18677"/>
                  </a:lnTo>
                  <a:lnTo>
                    <a:pt x="2836" y="18756"/>
                  </a:lnTo>
                  <a:lnTo>
                    <a:pt x="1060" y="19148"/>
                  </a:lnTo>
                  <a:lnTo>
                    <a:pt x="640" y="19385"/>
                  </a:lnTo>
                  <a:lnTo>
                    <a:pt x="0" y="19333"/>
                  </a:lnTo>
                  <a:lnTo>
                    <a:pt x="311" y="19363"/>
                  </a:lnTo>
                  <a:lnTo>
                    <a:pt x="638" y="19447"/>
                  </a:lnTo>
                  <a:lnTo>
                    <a:pt x="1549" y="19357"/>
                  </a:lnTo>
                  <a:lnTo>
                    <a:pt x="4742" y="19015"/>
                  </a:lnTo>
                  <a:lnTo>
                    <a:pt x="4908" y="19066"/>
                  </a:lnTo>
                  <a:lnTo>
                    <a:pt x="5363" y="19340"/>
                  </a:lnTo>
                  <a:lnTo>
                    <a:pt x="4710" y="19600"/>
                  </a:lnTo>
                  <a:lnTo>
                    <a:pt x="4635" y="19745"/>
                  </a:lnTo>
                  <a:lnTo>
                    <a:pt x="4983" y="19820"/>
                  </a:lnTo>
                  <a:lnTo>
                    <a:pt x="4819" y="19966"/>
                  </a:lnTo>
                  <a:lnTo>
                    <a:pt x="4230" y="20265"/>
                  </a:lnTo>
                  <a:lnTo>
                    <a:pt x="3337" y="20502"/>
                  </a:lnTo>
                  <a:lnTo>
                    <a:pt x="1428" y="20866"/>
                  </a:lnTo>
                  <a:lnTo>
                    <a:pt x="1428" y="21067"/>
                  </a:lnTo>
                  <a:lnTo>
                    <a:pt x="2438" y="20968"/>
                  </a:lnTo>
                  <a:lnTo>
                    <a:pt x="3884" y="20927"/>
                  </a:lnTo>
                  <a:lnTo>
                    <a:pt x="5027" y="20771"/>
                  </a:lnTo>
                  <a:lnTo>
                    <a:pt x="6783" y="20209"/>
                  </a:lnTo>
                  <a:lnTo>
                    <a:pt x="6783" y="20433"/>
                  </a:lnTo>
                  <a:lnTo>
                    <a:pt x="6173" y="20714"/>
                  </a:lnTo>
                  <a:lnTo>
                    <a:pt x="6072" y="21241"/>
                  </a:lnTo>
                  <a:lnTo>
                    <a:pt x="4999" y="21333"/>
                  </a:lnTo>
                  <a:lnTo>
                    <a:pt x="4993" y="21378"/>
                  </a:lnTo>
                  <a:lnTo>
                    <a:pt x="4841" y="21461"/>
                  </a:lnTo>
                  <a:lnTo>
                    <a:pt x="4819" y="21600"/>
                  </a:lnTo>
                  <a:lnTo>
                    <a:pt x="6886" y="21466"/>
                  </a:lnTo>
                  <a:lnTo>
                    <a:pt x="8792" y="21273"/>
                  </a:lnTo>
                  <a:lnTo>
                    <a:pt x="10586" y="20976"/>
                  </a:lnTo>
                  <a:lnTo>
                    <a:pt x="12377" y="20509"/>
                  </a:lnTo>
                  <a:lnTo>
                    <a:pt x="12563" y="20251"/>
                  </a:lnTo>
                  <a:lnTo>
                    <a:pt x="13099" y="20179"/>
                  </a:lnTo>
                  <a:lnTo>
                    <a:pt x="14983" y="20212"/>
                  </a:lnTo>
                  <a:lnTo>
                    <a:pt x="16080" y="20082"/>
                  </a:lnTo>
                  <a:lnTo>
                    <a:pt x="17316" y="19761"/>
                  </a:lnTo>
                  <a:lnTo>
                    <a:pt x="18298" y="19600"/>
                  </a:lnTo>
                  <a:lnTo>
                    <a:pt x="18570" y="19634"/>
                  </a:lnTo>
                  <a:lnTo>
                    <a:pt x="17987" y="20689"/>
                  </a:lnTo>
                  <a:lnTo>
                    <a:pt x="17851" y="20800"/>
                  </a:lnTo>
                  <a:lnTo>
                    <a:pt x="18029" y="20800"/>
                  </a:lnTo>
                  <a:lnTo>
                    <a:pt x="18680" y="20388"/>
                  </a:lnTo>
                  <a:lnTo>
                    <a:pt x="19381" y="19981"/>
                  </a:lnTo>
                  <a:lnTo>
                    <a:pt x="20121" y="19583"/>
                  </a:lnTo>
                  <a:lnTo>
                    <a:pt x="20887" y="19200"/>
                  </a:lnTo>
                  <a:lnTo>
                    <a:pt x="21071" y="15888"/>
                  </a:lnTo>
                  <a:lnTo>
                    <a:pt x="21110" y="12554"/>
                  </a:lnTo>
                  <a:lnTo>
                    <a:pt x="21217" y="9227"/>
                  </a:lnTo>
                  <a:lnTo>
                    <a:pt x="21600" y="5933"/>
                  </a:lnTo>
                  <a:lnTo>
                    <a:pt x="21581" y="4454"/>
                  </a:lnTo>
                  <a:lnTo>
                    <a:pt x="21392" y="1475"/>
                  </a:lnTo>
                  <a:lnTo>
                    <a:pt x="21422" y="0"/>
                  </a:lnTo>
                  <a:close/>
                </a:path>
              </a:pathLst>
            </a:custGeom>
            <a:solidFill>
              <a:srgbClr val="2A6A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5" name="object 1201"/>
            <p:cNvSpPr/>
            <p:nvPr/>
          </p:nvSpPr>
          <p:spPr>
            <a:xfrm>
              <a:off x="1510258" y="446114"/>
              <a:ext cx="25263" cy="2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01" y="4285"/>
                  </a:lnTo>
                  <a:lnTo>
                    <a:pt x="11500" y="8081"/>
                  </a:lnTo>
                  <a:lnTo>
                    <a:pt x="5950" y="10961"/>
                  </a:lnTo>
                  <a:lnTo>
                    <a:pt x="0" y="12504"/>
                  </a:lnTo>
                  <a:lnTo>
                    <a:pt x="1921" y="14563"/>
                  </a:lnTo>
                  <a:lnTo>
                    <a:pt x="3040" y="15103"/>
                  </a:lnTo>
                  <a:lnTo>
                    <a:pt x="3844" y="15913"/>
                  </a:lnTo>
                  <a:lnTo>
                    <a:pt x="5299" y="13996"/>
                  </a:lnTo>
                  <a:lnTo>
                    <a:pt x="10349" y="17110"/>
                  </a:lnTo>
                  <a:lnTo>
                    <a:pt x="7677" y="19323"/>
                  </a:lnTo>
                  <a:lnTo>
                    <a:pt x="8296" y="19799"/>
                  </a:lnTo>
                  <a:lnTo>
                    <a:pt x="9491" y="21523"/>
                  </a:lnTo>
                  <a:lnTo>
                    <a:pt x="10555" y="21600"/>
                  </a:lnTo>
                  <a:lnTo>
                    <a:pt x="14345" y="14576"/>
                  </a:lnTo>
                  <a:lnTo>
                    <a:pt x="18722" y="765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B0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6" name="object 1202"/>
            <p:cNvSpPr/>
            <p:nvPr/>
          </p:nvSpPr>
          <p:spPr>
            <a:xfrm>
              <a:off x="1461948" y="650559"/>
              <a:ext cx="13515" cy="1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958" y="10800"/>
                  </a:lnTo>
                  <a:lnTo>
                    <a:pt x="1867" y="11351"/>
                  </a:lnTo>
                  <a:lnTo>
                    <a:pt x="0" y="13961"/>
                  </a:lnTo>
                  <a:lnTo>
                    <a:pt x="3715" y="20760"/>
                  </a:lnTo>
                  <a:lnTo>
                    <a:pt x="3674" y="21600"/>
                  </a:lnTo>
                  <a:lnTo>
                    <a:pt x="14454" y="19832"/>
                  </a:lnTo>
                  <a:lnTo>
                    <a:pt x="15469" y="9698"/>
                  </a:lnTo>
                  <a:lnTo>
                    <a:pt x="21600" y="43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D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7" name="object 1203"/>
            <p:cNvSpPr/>
            <p:nvPr/>
          </p:nvSpPr>
          <p:spPr>
            <a:xfrm>
              <a:off x="1547164" y="430220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88" y="0"/>
                  </a:moveTo>
                  <a:lnTo>
                    <a:pt x="0" y="21600"/>
                  </a:lnTo>
                  <a:lnTo>
                    <a:pt x="10075" y="19561"/>
                  </a:lnTo>
                  <a:lnTo>
                    <a:pt x="21600" y="9454"/>
                  </a:lnTo>
                  <a:lnTo>
                    <a:pt x="21388" y="0"/>
                  </a:lnTo>
                  <a:close/>
                </a:path>
              </a:pathLst>
            </a:custGeom>
            <a:solidFill>
              <a:srgbClr val="5D8B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8" name="object 1204"/>
            <p:cNvSpPr/>
            <p:nvPr/>
          </p:nvSpPr>
          <p:spPr>
            <a:xfrm>
              <a:off x="1460334" y="60897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10" y="0"/>
                  </a:moveTo>
                  <a:lnTo>
                    <a:pt x="405" y="7181"/>
                  </a:lnTo>
                  <a:lnTo>
                    <a:pt x="1107" y="11154"/>
                  </a:lnTo>
                  <a:lnTo>
                    <a:pt x="0" y="17084"/>
                  </a:lnTo>
                  <a:lnTo>
                    <a:pt x="405" y="21600"/>
                  </a:lnTo>
                  <a:lnTo>
                    <a:pt x="4290" y="16870"/>
                  </a:lnTo>
                  <a:lnTo>
                    <a:pt x="21600" y="5819"/>
                  </a:lnTo>
                  <a:lnTo>
                    <a:pt x="20010" y="0"/>
                  </a:lnTo>
                  <a:close/>
                </a:path>
              </a:pathLst>
            </a:custGeom>
            <a:solidFill>
              <a:srgbClr val="9FA9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69" name="object 1205"/>
            <p:cNvSpPr/>
            <p:nvPr/>
          </p:nvSpPr>
          <p:spPr>
            <a:xfrm>
              <a:off x="1570112" y="577774"/>
              <a:ext cx="12703" cy="5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46" y="0"/>
                  </a:moveTo>
                  <a:lnTo>
                    <a:pt x="0" y="723"/>
                  </a:lnTo>
                  <a:lnTo>
                    <a:pt x="525" y="5840"/>
                  </a:lnTo>
                  <a:lnTo>
                    <a:pt x="2731" y="21176"/>
                  </a:lnTo>
                  <a:lnTo>
                    <a:pt x="7675" y="21562"/>
                  </a:lnTo>
                  <a:lnTo>
                    <a:pt x="14397" y="21412"/>
                  </a:lnTo>
                  <a:lnTo>
                    <a:pt x="19002" y="21600"/>
                  </a:lnTo>
                  <a:lnTo>
                    <a:pt x="19512" y="17555"/>
                  </a:lnTo>
                  <a:lnTo>
                    <a:pt x="21073" y="13378"/>
                  </a:lnTo>
                  <a:lnTo>
                    <a:pt x="21600" y="9212"/>
                  </a:lnTo>
                  <a:lnTo>
                    <a:pt x="19002" y="5196"/>
                  </a:lnTo>
                  <a:lnTo>
                    <a:pt x="17220" y="3784"/>
                  </a:lnTo>
                  <a:lnTo>
                    <a:pt x="13046" y="0"/>
                  </a:lnTo>
                  <a:close/>
                </a:path>
              </a:pathLst>
            </a:custGeom>
            <a:solidFill>
              <a:srgbClr val="5E5D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70" name="object 1206" descr="object 120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567401" y="301879"/>
              <a:ext cx="116837" cy="3631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1" name="object 1207"/>
            <p:cNvSpPr/>
            <p:nvPr/>
          </p:nvSpPr>
          <p:spPr>
            <a:xfrm>
              <a:off x="1577125" y="425908"/>
              <a:ext cx="12703" cy="1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08" y="0"/>
                  </a:moveTo>
                  <a:lnTo>
                    <a:pt x="0" y="550"/>
                  </a:lnTo>
                  <a:lnTo>
                    <a:pt x="11733" y="20318"/>
                  </a:lnTo>
                  <a:lnTo>
                    <a:pt x="21600" y="21600"/>
                  </a:lnTo>
                  <a:lnTo>
                    <a:pt x="8408" y="0"/>
                  </a:lnTo>
                  <a:close/>
                </a:path>
              </a:pathLst>
            </a:custGeom>
            <a:solidFill>
              <a:srgbClr val="77B0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2" name="object 1208"/>
            <p:cNvSpPr/>
            <p:nvPr/>
          </p:nvSpPr>
          <p:spPr>
            <a:xfrm>
              <a:off x="1582757" y="594272"/>
              <a:ext cx="12703" cy="1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" y="0"/>
                  </a:moveTo>
                  <a:lnTo>
                    <a:pt x="0" y="8233"/>
                  </a:lnTo>
                  <a:lnTo>
                    <a:pt x="15179" y="16016"/>
                  </a:lnTo>
                  <a:lnTo>
                    <a:pt x="21600" y="21600"/>
                  </a:lnTo>
                  <a:lnTo>
                    <a:pt x="14614" y="14305"/>
                  </a:lnTo>
                  <a:lnTo>
                    <a:pt x="8680" y="64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B9E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3" name="object 1209"/>
            <p:cNvSpPr/>
            <p:nvPr/>
          </p:nvSpPr>
          <p:spPr>
            <a:xfrm>
              <a:off x="1630464" y="60728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21" y="0"/>
                  </a:moveTo>
                  <a:lnTo>
                    <a:pt x="0" y="736"/>
                  </a:lnTo>
                  <a:lnTo>
                    <a:pt x="1255" y="7304"/>
                  </a:lnTo>
                  <a:lnTo>
                    <a:pt x="19435" y="21600"/>
                  </a:lnTo>
                  <a:lnTo>
                    <a:pt x="21600" y="14680"/>
                  </a:lnTo>
                  <a:lnTo>
                    <a:pt x="13220" y="10186"/>
                  </a:lnTo>
                  <a:lnTo>
                    <a:pt x="8821" y="0"/>
                  </a:lnTo>
                  <a:close/>
                </a:path>
              </a:pathLst>
            </a:custGeom>
            <a:solidFill>
              <a:srgbClr val="3B8B6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76" name="object 1210"/>
            <p:cNvGrpSpPr/>
            <p:nvPr/>
          </p:nvGrpSpPr>
          <p:grpSpPr>
            <a:xfrm>
              <a:off x="1590337" y="605320"/>
              <a:ext cx="16713" cy="17818"/>
              <a:chOff x="-1" y="0"/>
              <a:chExt cx="16712" cy="17817"/>
            </a:xfrm>
          </p:grpSpPr>
          <p:sp>
            <p:nvSpPr>
              <p:cNvPr id="2474" name="Shape"/>
              <p:cNvSpPr/>
              <p:nvPr/>
            </p:nvSpPr>
            <p:spPr>
              <a:xfrm>
                <a:off x="-1" y="-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3462" y="11679"/>
                    </a:lnTo>
                    <a:lnTo>
                      <a:pt x="8750" y="8354"/>
                    </a:lnTo>
                    <a:lnTo>
                      <a:pt x="0" y="0"/>
                    </a:lnTo>
                    <a:lnTo>
                      <a:pt x="10952" y="12511"/>
                    </a:lnTo>
                    <a:lnTo>
                      <a:pt x="9728" y="1089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B9E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75" name="Shape"/>
              <p:cNvSpPr/>
              <p:nvPr/>
            </p:nvSpPr>
            <p:spPr>
              <a:xfrm>
                <a:off x="4006" y="5111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747"/>
                    </a:moveTo>
                    <a:lnTo>
                      <a:pt x="7537" y="5238"/>
                    </a:lnTo>
                    <a:lnTo>
                      <a:pt x="3368" y="0"/>
                    </a:lnTo>
                    <a:lnTo>
                      <a:pt x="5183" y="3036"/>
                    </a:lnTo>
                    <a:lnTo>
                      <a:pt x="0" y="21600"/>
                    </a:lnTo>
                    <a:lnTo>
                      <a:pt x="15183" y="21066"/>
                    </a:lnTo>
                    <a:lnTo>
                      <a:pt x="21600" y="13747"/>
                    </a:lnTo>
                    <a:close/>
                  </a:path>
                </a:pathLst>
              </a:custGeom>
              <a:solidFill>
                <a:srgbClr val="5B9E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477" name="object 1211"/>
            <p:cNvSpPr/>
            <p:nvPr/>
          </p:nvSpPr>
          <p:spPr>
            <a:xfrm>
              <a:off x="1570597" y="633566"/>
              <a:ext cx="12703" cy="3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5" y="0"/>
                  </a:moveTo>
                  <a:lnTo>
                    <a:pt x="850" y="4580"/>
                  </a:lnTo>
                  <a:lnTo>
                    <a:pt x="0" y="9302"/>
                  </a:lnTo>
                  <a:lnTo>
                    <a:pt x="850" y="16634"/>
                  </a:lnTo>
                  <a:lnTo>
                    <a:pt x="3236" y="19337"/>
                  </a:lnTo>
                  <a:lnTo>
                    <a:pt x="3541" y="21600"/>
                  </a:lnTo>
                  <a:lnTo>
                    <a:pt x="21600" y="20898"/>
                  </a:lnTo>
                  <a:lnTo>
                    <a:pt x="20975" y="15843"/>
                  </a:lnTo>
                  <a:lnTo>
                    <a:pt x="18603" y="693"/>
                  </a:lnTo>
                  <a:lnTo>
                    <a:pt x="13492" y="386"/>
                  </a:lnTo>
                  <a:lnTo>
                    <a:pt x="6028" y="631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D53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8" name="object 1212"/>
            <p:cNvSpPr/>
            <p:nvPr/>
          </p:nvSpPr>
          <p:spPr>
            <a:xfrm>
              <a:off x="1437346" y="-1"/>
              <a:ext cx="88637" cy="273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3" y="0"/>
                  </a:moveTo>
                  <a:lnTo>
                    <a:pt x="310" y="785"/>
                  </a:lnTo>
                  <a:lnTo>
                    <a:pt x="263" y="837"/>
                  </a:lnTo>
                  <a:lnTo>
                    <a:pt x="452" y="1287"/>
                  </a:lnTo>
                  <a:lnTo>
                    <a:pt x="316" y="1794"/>
                  </a:lnTo>
                  <a:lnTo>
                    <a:pt x="2" y="5973"/>
                  </a:lnTo>
                  <a:lnTo>
                    <a:pt x="0" y="9691"/>
                  </a:lnTo>
                  <a:lnTo>
                    <a:pt x="263" y="17129"/>
                  </a:lnTo>
                  <a:lnTo>
                    <a:pt x="1189" y="17094"/>
                  </a:lnTo>
                  <a:lnTo>
                    <a:pt x="1532" y="17375"/>
                  </a:lnTo>
                  <a:lnTo>
                    <a:pt x="1904" y="17482"/>
                  </a:lnTo>
                  <a:lnTo>
                    <a:pt x="6285" y="18768"/>
                  </a:lnTo>
                  <a:lnTo>
                    <a:pt x="10944" y="20005"/>
                  </a:lnTo>
                  <a:lnTo>
                    <a:pt x="16007" y="21010"/>
                  </a:lnTo>
                  <a:lnTo>
                    <a:pt x="21600" y="21600"/>
                  </a:lnTo>
                  <a:lnTo>
                    <a:pt x="17734" y="20541"/>
                  </a:lnTo>
                  <a:lnTo>
                    <a:pt x="14299" y="19343"/>
                  </a:lnTo>
                  <a:lnTo>
                    <a:pt x="11163" y="18056"/>
                  </a:lnTo>
                  <a:lnTo>
                    <a:pt x="8196" y="16730"/>
                  </a:lnTo>
                  <a:lnTo>
                    <a:pt x="17085" y="18457"/>
                  </a:lnTo>
                  <a:lnTo>
                    <a:pt x="6555" y="13366"/>
                  </a:lnTo>
                  <a:lnTo>
                    <a:pt x="16128" y="14693"/>
                  </a:lnTo>
                  <a:lnTo>
                    <a:pt x="6008" y="8496"/>
                  </a:lnTo>
                  <a:lnTo>
                    <a:pt x="9836" y="8939"/>
                  </a:lnTo>
                  <a:lnTo>
                    <a:pt x="1083" y="26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8BC0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79" name="object 1213"/>
            <p:cNvSpPr/>
            <p:nvPr/>
          </p:nvSpPr>
          <p:spPr>
            <a:xfrm>
              <a:off x="1400822" y="45388"/>
              <a:ext cx="31994" cy="69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4" y="0"/>
                  </a:moveTo>
                  <a:lnTo>
                    <a:pt x="14251" y="5494"/>
                  </a:lnTo>
                  <a:lnTo>
                    <a:pt x="9472" y="10949"/>
                  </a:lnTo>
                  <a:lnTo>
                    <a:pt x="4597" y="16330"/>
                  </a:lnTo>
                  <a:lnTo>
                    <a:pt x="0" y="21600"/>
                  </a:lnTo>
                  <a:lnTo>
                    <a:pt x="10984" y="19164"/>
                  </a:lnTo>
                  <a:lnTo>
                    <a:pt x="11061" y="19089"/>
                  </a:lnTo>
                  <a:lnTo>
                    <a:pt x="13454" y="18234"/>
                  </a:lnTo>
                  <a:lnTo>
                    <a:pt x="12888" y="17382"/>
                  </a:lnTo>
                  <a:lnTo>
                    <a:pt x="11173" y="18305"/>
                  </a:lnTo>
                  <a:lnTo>
                    <a:pt x="9860" y="15727"/>
                  </a:lnTo>
                  <a:lnTo>
                    <a:pt x="20960" y="3277"/>
                  </a:lnTo>
                  <a:lnTo>
                    <a:pt x="21600" y="1222"/>
                  </a:lnTo>
                  <a:lnTo>
                    <a:pt x="21549" y="1131"/>
                  </a:lnTo>
                  <a:lnTo>
                    <a:pt x="18358" y="701"/>
                  </a:lnTo>
                  <a:lnTo>
                    <a:pt x="18564" y="0"/>
                  </a:lnTo>
                  <a:close/>
                </a:path>
              </a:pathLst>
            </a:custGeom>
            <a:solidFill>
              <a:srgbClr val="2C7C6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80" name="object 1214" descr="object 121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13827" y="557239"/>
              <a:ext cx="152707" cy="187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1" name="object 1215"/>
            <p:cNvSpPr/>
            <p:nvPr/>
          </p:nvSpPr>
          <p:spPr>
            <a:xfrm>
              <a:off x="1426393" y="264833"/>
              <a:ext cx="16558" cy="37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10" y="0"/>
                  </a:moveTo>
                  <a:lnTo>
                    <a:pt x="11872" y="2834"/>
                  </a:lnTo>
                  <a:lnTo>
                    <a:pt x="10959" y="5666"/>
                  </a:lnTo>
                  <a:lnTo>
                    <a:pt x="9067" y="8496"/>
                  </a:lnTo>
                  <a:lnTo>
                    <a:pt x="4345" y="14155"/>
                  </a:lnTo>
                  <a:lnTo>
                    <a:pt x="2512" y="16985"/>
                  </a:lnTo>
                  <a:lnTo>
                    <a:pt x="577" y="19390"/>
                  </a:lnTo>
                  <a:lnTo>
                    <a:pt x="0" y="20809"/>
                  </a:lnTo>
                  <a:lnTo>
                    <a:pt x="1053" y="21516"/>
                  </a:lnTo>
                  <a:lnTo>
                    <a:pt x="2213" y="21589"/>
                  </a:lnTo>
                  <a:lnTo>
                    <a:pt x="6488" y="21528"/>
                  </a:lnTo>
                  <a:lnTo>
                    <a:pt x="13629" y="21600"/>
                  </a:lnTo>
                  <a:lnTo>
                    <a:pt x="17076" y="21368"/>
                  </a:lnTo>
                  <a:lnTo>
                    <a:pt x="20092" y="21288"/>
                  </a:lnTo>
                  <a:lnTo>
                    <a:pt x="18535" y="21080"/>
                  </a:lnTo>
                  <a:lnTo>
                    <a:pt x="21600" y="20718"/>
                  </a:lnTo>
                  <a:lnTo>
                    <a:pt x="18617" y="13073"/>
                  </a:lnTo>
                  <a:lnTo>
                    <a:pt x="18617" y="9682"/>
                  </a:lnTo>
                  <a:lnTo>
                    <a:pt x="11310" y="0"/>
                  </a:lnTo>
                  <a:close/>
                </a:path>
              </a:pathLst>
            </a:custGeom>
            <a:solidFill>
              <a:srgbClr val="4548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82" name="object 1216"/>
            <p:cNvSpPr/>
            <p:nvPr/>
          </p:nvSpPr>
          <p:spPr>
            <a:xfrm>
              <a:off x="1309014" y="383261"/>
              <a:ext cx="69357" cy="31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74" y="6560"/>
                  </a:lnTo>
                  <a:lnTo>
                    <a:pt x="11423" y="11693"/>
                  </a:lnTo>
                  <a:lnTo>
                    <a:pt x="5785" y="14769"/>
                  </a:lnTo>
                  <a:lnTo>
                    <a:pt x="103" y="15157"/>
                  </a:lnTo>
                  <a:lnTo>
                    <a:pt x="0" y="16916"/>
                  </a:lnTo>
                  <a:lnTo>
                    <a:pt x="213" y="16513"/>
                  </a:lnTo>
                  <a:lnTo>
                    <a:pt x="803" y="16676"/>
                  </a:lnTo>
                  <a:lnTo>
                    <a:pt x="3298" y="17640"/>
                  </a:lnTo>
                  <a:lnTo>
                    <a:pt x="7922" y="20172"/>
                  </a:lnTo>
                  <a:lnTo>
                    <a:pt x="10414" y="21222"/>
                  </a:lnTo>
                  <a:lnTo>
                    <a:pt x="11581" y="21600"/>
                  </a:lnTo>
                  <a:lnTo>
                    <a:pt x="12910" y="21489"/>
                  </a:lnTo>
                  <a:lnTo>
                    <a:pt x="14085" y="21222"/>
                  </a:lnTo>
                  <a:lnTo>
                    <a:pt x="18206" y="11226"/>
                  </a:lnTo>
                  <a:lnTo>
                    <a:pt x="20080" y="58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D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83" name="object 1217"/>
            <p:cNvSpPr/>
            <p:nvPr/>
          </p:nvSpPr>
          <p:spPr>
            <a:xfrm>
              <a:off x="1437118" y="395605"/>
              <a:ext cx="12703" cy="9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085"/>
                  </a:lnTo>
                  <a:lnTo>
                    <a:pt x="21600" y="20570"/>
                  </a:lnTo>
                  <a:lnTo>
                    <a:pt x="20661" y="15591"/>
                  </a:lnTo>
                  <a:lnTo>
                    <a:pt x="20969" y="10606"/>
                  </a:lnTo>
                  <a:lnTo>
                    <a:pt x="20523" y="5622"/>
                  </a:lnTo>
                  <a:lnTo>
                    <a:pt x="17298" y="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8A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84" name="object 1218" descr="object 121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91629" y="28563"/>
              <a:ext cx="248997" cy="609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5" name="object 1219"/>
            <p:cNvSpPr/>
            <p:nvPr/>
          </p:nvSpPr>
          <p:spPr>
            <a:xfrm>
              <a:off x="1332916" y="447803"/>
              <a:ext cx="50510" cy="42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626" y="4358"/>
                  </a:lnTo>
                  <a:lnTo>
                    <a:pt x="11419" y="8402"/>
                  </a:lnTo>
                  <a:lnTo>
                    <a:pt x="5903" y="11773"/>
                  </a:lnTo>
                  <a:lnTo>
                    <a:pt x="0" y="14111"/>
                  </a:lnTo>
                  <a:lnTo>
                    <a:pt x="1917" y="21600"/>
                  </a:lnTo>
                  <a:lnTo>
                    <a:pt x="7408" y="16992"/>
                  </a:lnTo>
                  <a:lnTo>
                    <a:pt x="12612" y="11917"/>
                  </a:lnTo>
                  <a:lnTo>
                    <a:pt x="17389" y="628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D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86" name="object 1220"/>
            <p:cNvSpPr/>
            <p:nvPr/>
          </p:nvSpPr>
          <p:spPr>
            <a:xfrm>
              <a:off x="1286214" y="543764"/>
              <a:ext cx="29263" cy="2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" y="0"/>
                  </a:moveTo>
                  <a:lnTo>
                    <a:pt x="0" y="3160"/>
                  </a:lnTo>
                  <a:lnTo>
                    <a:pt x="3068" y="10544"/>
                  </a:lnTo>
                  <a:lnTo>
                    <a:pt x="6924" y="18057"/>
                  </a:lnTo>
                  <a:lnTo>
                    <a:pt x="9200" y="21600"/>
                  </a:lnTo>
                  <a:lnTo>
                    <a:pt x="12696" y="19961"/>
                  </a:lnTo>
                  <a:lnTo>
                    <a:pt x="18003" y="15593"/>
                  </a:lnTo>
                  <a:lnTo>
                    <a:pt x="21600" y="10533"/>
                  </a:lnTo>
                  <a:lnTo>
                    <a:pt x="19972" y="6817"/>
                  </a:lnTo>
                  <a:lnTo>
                    <a:pt x="18050" y="5982"/>
                  </a:lnTo>
                  <a:lnTo>
                    <a:pt x="16568" y="8465"/>
                  </a:lnTo>
                  <a:lnTo>
                    <a:pt x="10043" y="6381"/>
                  </a:lnTo>
                  <a:lnTo>
                    <a:pt x="3396" y="501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2358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87" name="object 1221"/>
            <p:cNvSpPr/>
            <p:nvPr/>
          </p:nvSpPr>
          <p:spPr>
            <a:xfrm>
              <a:off x="1282408" y="604940"/>
              <a:ext cx="24691" cy="30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03" y="2256"/>
                  </a:lnTo>
                  <a:lnTo>
                    <a:pt x="10906" y="5312"/>
                  </a:lnTo>
                  <a:lnTo>
                    <a:pt x="5900" y="8560"/>
                  </a:lnTo>
                  <a:lnTo>
                    <a:pt x="977" y="11391"/>
                  </a:lnTo>
                  <a:lnTo>
                    <a:pt x="1644" y="14785"/>
                  </a:lnTo>
                  <a:lnTo>
                    <a:pt x="589" y="18250"/>
                  </a:lnTo>
                  <a:lnTo>
                    <a:pt x="0" y="21600"/>
                  </a:lnTo>
                  <a:lnTo>
                    <a:pt x="3922" y="21600"/>
                  </a:lnTo>
                  <a:lnTo>
                    <a:pt x="7036" y="16626"/>
                  </a:lnTo>
                  <a:lnTo>
                    <a:pt x="12290" y="10926"/>
                  </a:lnTo>
                  <a:lnTo>
                    <a:pt x="17780" y="51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A59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88" name="object 1222"/>
            <p:cNvSpPr/>
            <p:nvPr/>
          </p:nvSpPr>
          <p:spPr>
            <a:xfrm>
              <a:off x="1396898" y="524690"/>
              <a:ext cx="31397" cy="23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64" y="0"/>
                  </a:moveTo>
                  <a:lnTo>
                    <a:pt x="0" y="21600"/>
                  </a:lnTo>
                  <a:lnTo>
                    <a:pt x="5415" y="19413"/>
                  </a:lnTo>
                  <a:lnTo>
                    <a:pt x="14600" y="11787"/>
                  </a:lnTo>
                  <a:lnTo>
                    <a:pt x="21600" y="3668"/>
                  </a:lnTo>
                  <a:lnTo>
                    <a:pt x="20464" y="0"/>
                  </a:lnTo>
                  <a:close/>
                </a:path>
              </a:pathLst>
            </a:custGeom>
            <a:solidFill>
              <a:srgbClr val="DFE8E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89" name="object 1223"/>
            <p:cNvSpPr/>
            <p:nvPr/>
          </p:nvSpPr>
          <p:spPr>
            <a:xfrm>
              <a:off x="1326185" y="562692"/>
              <a:ext cx="25848" cy="2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6" y="6280"/>
                  </a:lnTo>
                  <a:lnTo>
                    <a:pt x="6387" y="13095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A6A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0" name="object 1224"/>
            <p:cNvSpPr/>
            <p:nvPr/>
          </p:nvSpPr>
          <p:spPr>
            <a:xfrm>
              <a:off x="1409801" y="376518"/>
              <a:ext cx="18735" cy="3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06" y="0"/>
                  </a:moveTo>
                  <a:lnTo>
                    <a:pt x="16885" y="3420"/>
                  </a:lnTo>
                  <a:lnTo>
                    <a:pt x="12477" y="7002"/>
                  </a:lnTo>
                  <a:lnTo>
                    <a:pt x="5696" y="13920"/>
                  </a:lnTo>
                  <a:lnTo>
                    <a:pt x="615" y="17809"/>
                  </a:lnTo>
                  <a:lnTo>
                    <a:pt x="0" y="21600"/>
                  </a:lnTo>
                  <a:lnTo>
                    <a:pt x="4627" y="18144"/>
                  </a:lnTo>
                  <a:lnTo>
                    <a:pt x="15376" y="7819"/>
                  </a:lnTo>
                  <a:lnTo>
                    <a:pt x="21600" y="3427"/>
                  </a:lnTo>
                  <a:lnTo>
                    <a:pt x="20706" y="0"/>
                  </a:lnTo>
                  <a:close/>
                </a:path>
              </a:pathLst>
            </a:custGeom>
            <a:solidFill>
              <a:srgbClr val="2C7C6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1" name="object 1225"/>
            <p:cNvSpPr/>
            <p:nvPr/>
          </p:nvSpPr>
          <p:spPr>
            <a:xfrm>
              <a:off x="1348067" y="513043"/>
              <a:ext cx="21059" cy="2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275" y="331"/>
                  </a:lnTo>
                  <a:lnTo>
                    <a:pt x="13966" y="4886"/>
                  </a:lnTo>
                  <a:lnTo>
                    <a:pt x="7128" y="11732"/>
                  </a:lnTo>
                  <a:lnTo>
                    <a:pt x="1044" y="18195"/>
                  </a:lnTo>
                  <a:lnTo>
                    <a:pt x="0" y="21600"/>
                  </a:lnTo>
                  <a:lnTo>
                    <a:pt x="4565" y="17464"/>
                  </a:lnTo>
                  <a:lnTo>
                    <a:pt x="10230" y="12673"/>
                  </a:lnTo>
                  <a:lnTo>
                    <a:pt x="15528" y="7803"/>
                  </a:lnTo>
                  <a:lnTo>
                    <a:pt x="18994" y="3429"/>
                  </a:lnTo>
                  <a:lnTo>
                    <a:pt x="19959" y="159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A6A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2" name="object 1226"/>
            <p:cNvSpPr/>
            <p:nvPr/>
          </p:nvSpPr>
          <p:spPr>
            <a:xfrm>
              <a:off x="1247609" y="63181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02" y="0"/>
                  </a:moveTo>
                  <a:lnTo>
                    <a:pt x="11600" y="6792"/>
                  </a:lnTo>
                  <a:lnTo>
                    <a:pt x="5422" y="10583"/>
                  </a:lnTo>
                  <a:lnTo>
                    <a:pt x="4759" y="12720"/>
                  </a:lnTo>
                  <a:lnTo>
                    <a:pt x="0" y="21600"/>
                  </a:lnTo>
                  <a:lnTo>
                    <a:pt x="4416" y="21192"/>
                  </a:lnTo>
                  <a:lnTo>
                    <a:pt x="10342" y="17063"/>
                  </a:lnTo>
                  <a:lnTo>
                    <a:pt x="16703" y="5904"/>
                  </a:lnTo>
                  <a:lnTo>
                    <a:pt x="21600" y="2111"/>
                  </a:lnTo>
                  <a:lnTo>
                    <a:pt x="13202" y="0"/>
                  </a:lnTo>
                  <a:close/>
                </a:path>
              </a:pathLst>
            </a:custGeom>
            <a:solidFill>
              <a:srgbClr val="D0E6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3" name="object 1227"/>
            <p:cNvSpPr/>
            <p:nvPr/>
          </p:nvSpPr>
          <p:spPr>
            <a:xfrm>
              <a:off x="1441793" y="548260"/>
              <a:ext cx="22457" cy="7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38" y="0"/>
                  </a:moveTo>
                  <a:lnTo>
                    <a:pt x="12266" y="954"/>
                  </a:lnTo>
                  <a:lnTo>
                    <a:pt x="9676" y="1621"/>
                  </a:lnTo>
                  <a:lnTo>
                    <a:pt x="4105" y="2378"/>
                  </a:lnTo>
                  <a:lnTo>
                    <a:pt x="2688" y="2514"/>
                  </a:lnTo>
                  <a:lnTo>
                    <a:pt x="0" y="2397"/>
                  </a:lnTo>
                  <a:lnTo>
                    <a:pt x="174" y="7221"/>
                  </a:lnTo>
                  <a:lnTo>
                    <a:pt x="1075" y="21600"/>
                  </a:lnTo>
                  <a:lnTo>
                    <a:pt x="20513" y="21255"/>
                  </a:lnTo>
                  <a:lnTo>
                    <a:pt x="20378" y="20933"/>
                  </a:lnTo>
                  <a:lnTo>
                    <a:pt x="20745" y="20510"/>
                  </a:lnTo>
                  <a:lnTo>
                    <a:pt x="19218" y="18683"/>
                  </a:lnTo>
                  <a:lnTo>
                    <a:pt x="7843" y="19323"/>
                  </a:lnTo>
                  <a:lnTo>
                    <a:pt x="3775" y="19199"/>
                  </a:lnTo>
                  <a:lnTo>
                    <a:pt x="4210" y="17968"/>
                  </a:lnTo>
                  <a:lnTo>
                    <a:pt x="10901" y="16363"/>
                  </a:lnTo>
                  <a:lnTo>
                    <a:pt x="18485" y="14633"/>
                  </a:lnTo>
                  <a:lnTo>
                    <a:pt x="21600" y="13027"/>
                  </a:lnTo>
                  <a:lnTo>
                    <a:pt x="20195" y="13120"/>
                  </a:lnTo>
                  <a:lnTo>
                    <a:pt x="18033" y="13519"/>
                  </a:lnTo>
                  <a:lnTo>
                    <a:pt x="17275" y="13197"/>
                  </a:lnTo>
                  <a:lnTo>
                    <a:pt x="16237" y="11684"/>
                  </a:lnTo>
                  <a:lnTo>
                    <a:pt x="16725" y="10082"/>
                  </a:lnTo>
                  <a:lnTo>
                    <a:pt x="16200" y="8569"/>
                  </a:lnTo>
                  <a:lnTo>
                    <a:pt x="15283" y="7879"/>
                  </a:lnTo>
                  <a:lnTo>
                    <a:pt x="14734" y="5660"/>
                  </a:lnTo>
                  <a:lnTo>
                    <a:pt x="16334" y="3813"/>
                  </a:lnTo>
                  <a:lnTo>
                    <a:pt x="16200" y="2742"/>
                  </a:lnTo>
                  <a:lnTo>
                    <a:pt x="16151" y="2420"/>
                  </a:lnTo>
                  <a:lnTo>
                    <a:pt x="14062" y="310"/>
                  </a:lnTo>
                  <a:lnTo>
                    <a:pt x="14038" y="0"/>
                  </a:lnTo>
                  <a:close/>
                </a:path>
              </a:pathLst>
            </a:custGeom>
            <a:solidFill>
              <a:srgbClr val="5D53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4" name="object 1228"/>
            <p:cNvSpPr/>
            <p:nvPr/>
          </p:nvSpPr>
          <p:spPr>
            <a:xfrm>
              <a:off x="1461998" y="475299"/>
              <a:ext cx="31422" cy="6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86" y="0"/>
                  </a:moveTo>
                  <a:lnTo>
                    <a:pt x="3640" y="14545"/>
                  </a:lnTo>
                  <a:lnTo>
                    <a:pt x="1641" y="14657"/>
                  </a:lnTo>
                  <a:lnTo>
                    <a:pt x="934" y="15883"/>
                  </a:lnTo>
                  <a:lnTo>
                    <a:pt x="2680" y="17424"/>
                  </a:lnTo>
                  <a:lnTo>
                    <a:pt x="0" y="18307"/>
                  </a:lnTo>
                  <a:lnTo>
                    <a:pt x="445" y="18402"/>
                  </a:lnTo>
                  <a:lnTo>
                    <a:pt x="5806" y="21136"/>
                  </a:lnTo>
                  <a:lnTo>
                    <a:pt x="6941" y="21600"/>
                  </a:lnTo>
                  <a:lnTo>
                    <a:pt x="10154" y="20917"/>
                  </a:lnTo>
                  <a:lnTo>
                    <a:pt x="16379" y="19110"/>
                  </a:lnTo>
                  <a:lnTo>
                    <a:pt x="18012" y="17917"/>
                  </a:lnTo>
                  <a:lnTo>
                    <a:pt x="21600" y="16111"/>
                  </a:lnTo>
                  <a:lnTo>
                    <a:pt x="8486" y="0"/>
                  </a:lnTo>
                  <a:close/>
                </a:path>
              </a:pathLst>
            </a:custGeom>
            <a:solidFill>
              <a:srgbClr val="5B9E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5" name="object 1229"/>
            <p:cNvSpPr/>
            <p:nvPr/>
          </p:nvSpPr>
          <p:spPr>
            <a:xfrm>
              <a:off x="1446263" y="469685"/>
              <a:ext cx="28692" cy="6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69" y="0"/>
                  </a:moveTo>
                  <a:lnTo>
                    <a:pt x="9" y="5212"/>
                  </a:lnTo>
                  <a:lnTo>
                    <a:pt x="0" y="5714"/>
                  </a:lnTo>
                  <a:lnTo>
                    <a:pt x="473" y="9877"/>
                  </a:lnTo>
                  <a:lnTo>
                    <a:pt x="1142" y="13697"/>
                  </a:lnTo>
                  <a:lnTo>
                    <a:pt x="1668" y="17558"/>
                  </a:lnTo>
                  <a:lnTo>
                    <a:pt x="1702" y="21600"/>
                  </a:lnTo>
                  <a:lnTo>
                    <a:pt x="6769" y="21600"/>
                  </a:lnTo>
                  <a:lnTo>
                    <a:pt x="7190" y="20311"/>
                  </a:lnTo>
                  <a:lnTo>
                    <a:pt x="9341" y="20003"/>
                  </a:lnTo>
                  <a:lnTo>
                    <a:pt x="11847" y="20483"/>
                  </a:lnTo>
                  <a:lnTo>
                    <a:pt x="14782" y="19586"/>
                  </a:lnTo>
                  <a:lnTo>
                    <a:pt x="12870" y="18018"/>
                  </a:lnTo>
                  <a:lnTo>
                    <a:pt x="13644" y="16771"/>
                  </a:lnTo>
                  <a:lnTo>
                    <a:pt x="20523" y="4484"/>
                  </a:lnTo>
                  <a:lnTo>
                    <a:pt x="21141" y="1862"/>
                  </a:lnTo>
                  <a:lnTo>
                    <a:pt x="21102" y="1104"/>
                  </a:lnTo>
                  <a:lnTo>
                    <a:pt x="21600" y="510"/>
                  </a:lnTo>
                  <a:lnTo>
                    <a:pt x="19869" y="0"/>
                  </a:lnTo>
                  <a:close/>
                </a:path>
              </a:pathLst>
            </a:custGeom>
            <a:solidFill>
              <a:srgbClr val="4D7F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6" name="object 1230"/>
            <p:cNvSpPr/>
            <p:nvPr/>
          </p:nvSpPr>
          <p:spPr>
            <a:xfrm>
              <a:off x="1438427" y="216686"/>
              <a:ext cx="109996" cy="308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6" y="0"/>
                  </a:moveTo>
                  <a:lnTo>
                    <a:pt x="0" y="31"/>
                  </a:lnTo>
                  <a:lnTo>
                    <a:pt x="439" y="12547"/>
                  </a:lnTo>
                  <a:lnTo>
                    <a:pt x="1322" y="12744"/>
                  </a:lnTo>
                  <a:lnTo>
                    <a:pt x="1486" y="14269"/>
                  </a:lnTo>
                  <a:lnTo>
                    <a:pt x="1493" y="17320"/>
                  </a:lnTo>
                  <a:lnTo>
                    <a:pt x="1541" y="18844"/>
                  </a:lnTo>
                  <a:lnTo>
                    <a:pt x="6721" y="17743"/>
                  </a:lnTo>
                  <a:lnTo>
                    <a:pt x="7173" y="17850"/>
                  </a:lnTo>
                  <a:lnTo>
                    <a:pt x="7043" y="17976"/>
                  </a:lnTo>
                  <a:lnTo>
                    <a:pt x="7053" y="18136"/>
                  </a:lnTo>
                  <a:lnTo>
                    <a:pt x="10799" y="21600"/>
                  </a:lnTo>
                  <a:lnTo>
                    <a:pt x="12606" y="20844"/>
                  </a:lnTo>
                  <a:lnTo>
                    <a:pt x="14248" y="20043"/>
                  </a:lnTo>
                  <a:lnTo>
                    <a:pt x="17413" y="18411"/>
                  </a:lnTo>
                  <a:lnTo>
                    <a:pt x="13886" y="18963"/>
                  </a:lnTo>
                  <a:lnTo>
                    <a:pt x="14896" y="18527"/>
                  </a:lnTo>
                  <a:lnTo>
                    <a:pt x="16530" y="17585"/>
                  </a:lnTo>
                  <a:lnTo>
                    <a:pt x="16285" y="17580"/>
                  </a:lnTo>
                  <a:lnTo>
                    <a:pt x="16011" y="17460"/>
                  </a:lnTo>
                  <a:lnTo>
                    <a:pt x="15450" y="17331"/>
                  </a:lnTo>
                  <a:lnTo>
                    <a:pt x="14804" y="17135"/>
                  </a:lnTo>
                  <a:lnTo>
                    <a:pt x="14547" y="17098"/>
                  </a:lnTo>
                  <a:lnTo>
                    <a:pt x="14071" y="16944"/>
                  </a:lnTo>
                  <a:lnTo>
                    <a:pt x="14143" y="16888"/>
                  </a:lnTo>
                  <a:lnTo>
                    <a:pt x="12829" y="16731"/>
                  </a:lnTo>
                  <a:lnTo>
                    <a:pt x="11629" y="16398"/>
                  </a:lnTo>
                  <a:lnTo>
                    <a:pt x="10511" y="15999"/>
                  </a:lnTo>
                  <a:lnTo>
                    <a:pt x="9477" y="15657"/>
                  </a:lnTo>
                  <a:lnTo>
                    <a:pt x="10640" y="15906"/>
                  </a:lnTo>
                  <a:lnTo>
                    <a:pt x="11871" y="16193"/>
                  </a:lnTo>
                  <a:lnTo>
                    <a:pt x="13062" y="16497"/>
                  </a:lnTo>
                  <a:lnTo>
                    <a:pt x="14106" y="16798"/>
                  </a:lnTo>
                  <a:lnTo>
                    <a:pt x="15173" y="16572"/>
                  </a:lnTo>
                  <a:lnTo>
                    <a:pt x="16752" y="15932"/>
                  </a:lnTo>
                  <a:lnTo>
                    <a:pt x="8265" y="12074"/>
                  </a:lnTo>
                  <a:lnTo>
                    <a:pt x="16971" y="15853"/>
                  </a:lnTo>
                  <a:lnTo>
                    <a:pt x="17752" y="15524"/>
                  </a:lnTo>
                  <a:lnTo>
                    <a:pt x="18735" y="14988"/>
                  </a:lnTo>
                  <a:lnTo>
                    <a:pt x="10579" y="11642"/>
                  </a:lnTo>
                  <a:lnTo>
                    <a:pt x="10669" y="11390"/>
                  </a:lnTo>
                  <a:lnTo>
                    <a:pt x="10946" y="11578"/>
                  </a:lnTo>
                  <a:lnTo>
                    <a:pt x="12571" y="11876"/>
                  </a:lnTo>
                  <a:lnTo>
                    <a:pt x="14131" y="12231"/>
                  </a:lnTo>
                  <a:lnTo>
                    <a:pt x="15817" y="12509"/>
                  </a:lnTo>
                  <a:lnTo>
                    <a:pt x="17632" y="12547"/>
                  </a:lnTo>
                  <a:lnTo>
                    <a:pt x="18283" y="12369"/>
                  </a:lnTo>
                  <a:lnTo>
                    <a:pt x="18640" y="12176"/>
                  </a:lnTo>
                  <a:lnTo>
                    <a:pt x="19176" y="11996"/>
                  </a:lnTo>
                  <a:lnTo>
                    <a:pt x="9036" y="8021"/>
                  </a:lnTo>
                  <a:lnTo>
                    <a:pt x="11955" y="8530"/>
                  </a:lnTo>
                  <a:lnTo>
                    <a:pt x="15164" y="8889"/>
                  </a:lnTo>
                  <a:lnTo>
                    <a:pt x="18450" y="9011"/>
                  </a:lnTo>
                  <a:lnTo>
                    <a:pt x="21600" y="8808"/>
                  </a:lnTo>
                  <a:lnTo>
                    <a:pt x="15759" y="7517"/>
                  </a:lnTo>
                  <a:lnTo>
                    <a:pt x="10639" y="5911"/>
                  </a:lnTo>
                  <a:lnTo>
                    <a:pt x="6068" y="4090"/>
                  </a:lnTo>
                  <a:lnTo>
                    <a:pt x="1873" y="2156"/>
                  </a:lnTo>
                  <a:lnTo>
                    <a:pt x="4509" y="3039"/>
                  </a:lnTo>
                  <a:lnTo>
                    <a:pt x="7382" y="3828"/>
                  </a:lnTo>
                  <a:lnTo>
                    <a:pt x="10504" y="4480"/>
                  </a:lnTo>
                  <a:lnTo>
                    <a:pt x="13886" y="4951"/>
                  </a:lnTo>
                  <a:lnTo>
                    <a:pt x="10444" y="3911"/>
                  </a:lnTo>
                  <a:lnTo>
                    <a:pt x="7095" y="2820"/>
                  </a:lnTo>
                  <a:lnTo>
                    <a:pt x="4000" y="1643"/>
                  </a:lnTo>
                  <a:lnTo>
                    <a:pt x="1322" y="346"/>
                  </a:lnTo>
                  <a:lnTo>
                    <a:pt x="1022" y="25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77B0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7" name="object 1231"/>
            <p:cNvSpPr/>
            <p:nvPr/>
          </p:nvSpPr>
          <p:spPr>
            <a:xfrm>
              <a:off x="1480515" y="388862"/>
              <a:ext cx="44338" cy="55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056" y="21600"/>
                  </a:lnTo>
                  <a:lnTo>
                    <a:pt x="21328" y="21421"/>
                  </a:lnTo>
                  <a:lnTo>
                    <a:pt x="21600" y="2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C0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98" name="object 1232"/>
            <p:cNvSpPr/>
            <p:nvPr/>
          </p:nvSpPr>
          <p:spPr>
            <a:xfrm>
              <a:off x="1486687" y="439941"/>
              <a:ext cx="23765" cy="1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784" y="6060"/>
                  </a:lnTo>
                  <a:lnTo>
                    <a:pt x="9964" y="13123"/>
                  </a:lnTo>
                  <a:lnTo>
                    <a:pt x="15518" y="19025"/>
                  </a:lnTo>
                  <a:lnTo>
                    <a:pt x="21427" y="21600"/>
                  </a:lnTo>
                  <a:lnTo>
                    <a:pt x="21265" y="21394"/>
                  </a:lnTo>
                  <a:lnTo>
                    <a:pt x="21600" y="20401"/>
                  </a:lnTo>
                  <a:lnTo>
                    <a:pt x="21427" y="20196"/>
                  </a:lnTo>
                  <a:lnTo>
                    <a:pt x="16594" y="14876"/>
                  </a:lnTo>
                  <a:lnTo>
                    <a:pt x="11081" y="9495"/>
                  </a:lnTo>
                  <a:lnTo>
                    <a:pt x="5385" y="4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1D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02" name="object 1233"/>
            <p:cNvGrpSpPr/>
            <p:nvPr/>
          </p:nvGrpSpPr>
          <p:grpSpPr>
            <a:xfrm>
              <a:off x="1443810" y="291859"/>
              <a:ext cx="32225" cy="135173"/>
              <a:chOff x="0" y="0"/>
              <a:chExt cx="32224" cy="135171"/>
            </a:xfrm>
          </p:grpSpPr>
          <p:sp>
            <p:nvSpPr>
              <p:cNvPr id="2499" name="Shape"/>
              <p:cNvSpPr/>
              <p:nvPr/>
            </p:nvSpPr>
            <p:spPr>
              <a:xfrm>
                <a:off x="-1" y="62218"/>
                <a:ext cx="20997" cy="22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60" y="0"/>
                    </a:lnTo>
                    <a:lnTo>
                      <a:pt x="457" y="1271"/>
                    </a:lnTo>
                    <a:lnTo>
                      <a:pt x="0" y="1186"/>
                    </a:lnTo>
                    <a:lnTo>
                      <a:pt x="810" y="3239"/>
                    </a:lnTo>
                    <a:lnTo>
                      <a:pt x="3985" y="6858"/>
                    </a:lnTo>
                    <a:lnTo>
                      <a:pt x="10218" y="12407"/>
                    </a:lnTo>
                    <a:lnTo>
                      <a:pt x="16947" y="1796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BC0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00" name="Shape"/>
              <p:cNvSpPr/>
              <p:nvPr/>
            </p:nvSpPr>
            <p:spPr>
              <a:xfrm>
                <a:off x="8647" y="92520"/>
                <a:ext cx="20197" cy="42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009" y="16042"/>
                    </a:lnTo>
                    <a:lnTo>
                      <a:pt x="11792" y="10581"/>
                    </a:lnTo>
                    <a:lnTo>
                      <a:pt x="6086" y="5229"/>
                    </a:lnTo>
                    <a:lnTo>
                      <a:pt x="0" y="0"/>
                    </a:lnTo>
                    <a:lnTo>
                      <a:pt x="3478" y="5706"/>
                    </a:lnTo>
                    <a:lnTo>
                      <a:pt x="8654" y="11263"/>
                    </a:lnTo>
                    <a:lnTo>
                      <a:pt x="14917" y="1658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BC0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01" name="Shape"/>
              <p:cNvSpPr/>
              <p:nvPr/>
            </p:nvSpPr>
            <p:spPr>
              <a:xfrm>
                <a:off x="18745" y="-1"/>
                <a:ext cx="13479" cy="13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39"/>
                    </a:moveTo>
                    <a:lnTo>
                      <a:pt x="21010" y="16586"/>
                    </a:lnTo>
                    <a:lnTo>
                      <a:pt x="1303" y="0"/>
                    </a:lnTo>
                    <a:lnTo>
                      <a:pt x="0" y="764"/>
                    </a:lnTo>
                    <a:lnTo>
                      <a:pt x="1465" y="6743"/>
                    </a:lnTo>
                    <a:lnTo>
                      <a:pt x="10058" y="15681"/>
                    </a:lnTo>
                    <a:lnTo>
                      <a:pt x="18995" y="21600"/>
                    </a:lnTo>
                    <a:lnTo>
                      <a:pt x="21600" y="18539"/>
                    </a:lnTo>
                    <a:close/>
                  </a:path>
                </a:pathLst>
              </a:custGeom>
              <a:solidFill>
                <a:srgbClr val="8BC0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03" name="object 1234"/>
            <p:cNvSpPr/>
            <p:nvPr/>
          </p:nvSpPr>
          <p:spPr>
            <a:xfrm>
              <a:off x="1512207" y="45620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30" y="0"/>
                  </a:moveTo>
                  <a:lnTo>
                    <a:pt x="0" y="7774"/>
                  </a:lnTo>
                  <a:lnTo>
                    <a:pt x="5372" y="14558"/>
                  </a:lnTo>
                  <a:lnTo>
                    <a:pt x="6670" y="15967"/>
                  </a:lnTo>
                  <a:lnTo>
                    <a:pt x="12729" y="21600"/>
                  </a:lnTo>
                  <a:lnTo>
                    <a:pt x="21600" y="12626"/>
                  </a:lnTo>
                  <a:lnTo>
                    <a:pt x="4830" y="0"/>
                  </a:lnTo>
                  <a:close/>
                </a:path>
              </a:pathLst>
            </a:custGeom>
            <a:solidFill>
              <a:srgbClr val="AECDA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04" name="object 1235"/>
            <p:cNvSpPr/>
            <p:nvPr/>
          </p:nvSpPr>
          <p:spPr>
            <a:xfrm>
              <a:off x="1345260" y="10603"/>
              <a:ext cx="93945" cy="27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22" y="0"/>
                  </a:moveTo>
                  <a:lnTo>
                    <a:pt x="19098" y="2716"/>
                  </a:lnTo>
                  <a:lnTo>
                    <a:pt x="19028" y="2892"/>
                  </a:lnTo>
                  <a:lnTo>
                    <a:pt x="20114" y="3000"/>
                  </a:lnTo>
                  <a:lnTo>
                    <a:pt x="19913" y="3540"/>
                  </a:lnTo>
                  <a:lnTo>
                    <a:pt x="19210" y="4449"/>
                  </a:lnTo>
                  <a:lnTo>
                    <a:pt x="18386" y="5389"/>
                  </a:lnTo>
                  <a:lnTo>
                    <a:pt x="17316" y="6485"/>
                  </a:lnTo>
                  <a:lnTo>
                    <a:pt x="16134" y="6672"/>
                  </a:lnTo>
                  <a:lnTo>
                    <a:pt x="16580" y="7320"/>
                  </a:lnTo>
                  <a:lnTo>
                    <a:pt x="17164" y="7088"/>
                  </a:lnTo>
                  <a:lnTo>
                    <a:pt x="17357" y="7302"/>
                  </a:lnTo>
                  <a:lnTo>
                    <a:pt x="16542" y="7517"/>
                  </a:lnTo>
                  <a:lnTo>
                    <a:pt x="14312" y="9114"/>
                  </a:lnTo>
                  <a:lnTo>
                    <a:pt x="12005" y="10669"/>
                  </a:lnTo>
                  <a:lnTo>
                    <a:pt x="9373" y="12158"/>
                  </a:lnTo>
                  <a:lnTo>
                    <a:pt x="6193" y="13538"/>
                  </a:lnTo>
                  <a:lnTo>
                    <a:pt x="15742" y="12311"/>
                  </a:lnTo>
                  <a:lnTo>
                    <a:pt x="4646" y="17306"/>
                  </a:lnTo>
                  <a:lnTo>
                    <a:pt x="7356" y="17087"/>
                  </a:lnTo>
                  <a:lnTo>
                    <a:pt x="13161" y="15817"/>
                  </a:lnTo>
                  <a:lnTo>
                    <a:pt x="10181" y="17142"/>
                  </a:lnTo>
                  <a:lnTo>
                    <a:pt x="7093" y="18431"/>
                  </a:lnTo>
                  <a:lnTo>
                    <a:pt x="3748" y="19640"/>
                  </a:lnTo>
                  <a:lnTo>
                    <a:pt x="0" y="20724"/>
                  </a:lnTo>
                  <a:lnTo>
                    <a:pt x="5331" y="20067"/>
                  </a:lnTo>
                  <a:lnTo>
                    <a:pt x="10262" y="19084"/>
                  </a:lnTo>
                  <a:lnTo>
                    <a:pt x="14740" y="17858"/>
                  </a:lnTo>
                  <a:lnTo>
                    <a:pt x="18712" y="16473"/>
                  </a:lnTo>
                  <a:lnTo>
                    <a:pt x="19328" y="16595"/>
                  </a:lnTo>
                  <a:lnTo>
                    <a:pt x="18587" y="16814"/>
                  </a:lnTo>
                  <a:lnTo>
                    <a:pt x="18324" y="16956"/>
                  </a:lnTo>
                  <a:lnTo>
                    <a:pt x="15475" y="18217"/>
                  </a:lnTo>
                  <a:lnTo>
                    <a:pt x="11899" y="19445"/>
                  </a:lnTo>
                  <a:lnTo>
                    <a:pt x="8052" y="20590"/>
                  </a:lnTo>
                  <a:lnTo>
                    <a:pt x="4386" y="21600"/>
                  </a:lnTo>
                  <a:lnTo>
                    <a:pt x="8130" y="21098"/>
                  </a:lnTo>
                  <a:lnTo>
                    <a:pt x="11616" y="20442"/>
                  </a:lnTo>
                  <a:lnTo>
                    <a:pt x="14907" y="19676"/>
                  </a:lnTo>
                  <a:lnTo>
                    <a:pt x="18619" y="18687"/>
                  </a:lnTo>
                  <a:lnTo>
                    <a:pt x="19614" y="18621"/>
                  </a:lnTo>
                  <a:lnTo>
                    <a:pt x="19669" y="18067"/>
                  </a:lnTo>
                  <a:lnTo>
                    <a:pt x="20193" y="16929"/>
                  </a:lnTo>
                  <a:lnTo>
                    <a:pt x="20388" y="16429"/>
                  </a:lnTo>
                  <a:lnTo>
                    <a:pt x="20777" y="12870"/>
                  </a:lnTo>
                  <a:lnTo>
                    <a:pt x="20435" y="5540"/>
                  </a:lnTo>
                  <a:lnTo>
                    <a:pt x="20648" y="1884"/>
                  </a:lnTo>
                  <a:lnTo>
                    <a:pt x="20928" y="1315"/>
                  </a:lnTo>
                  <a:lnTo>
                    <a:pt x="21422" y="1402"/>
                  </a:lnTo>
                  <a:lnTo>
                    <a:pt x="21472" y="948"/>
                  </a:lnTo>
                  <a:lnTo>
                    <a:pt x="21600" y="446"/>
                  </a:lnTo>
                  <a:lnTo>
                    <a:pt x="21422" y="0"/>
                  </a:lnTo>
                  <a:close/>
                </a:path>
              </a:pathLst>
            </a:custGeom>
            <a:solidFill>
              <a:srgbClr val="2C7C6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05" name="object 1236"/>
            <p:cNvSpPr/>
            <p:nvPr/>
          </p:nvSpPr>
          <p:spPr>
            <a:xfrm>
              <a:off x="1416455" y="112737"/>
              <a:ext cx="12703" cy="1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56" y="0"/>
                  </a:moveTo>
                  <a:lnTo>
                    <a:pt x="6678" y="5735"/>
                  </a:lnTo>
                  <a:lnTo>
                    <a:pt x="7289" y="13231"/>
                  </a:lnTo>
                  <a:lnTo>
                    <a:pt x="0" y="20240"/>
                  </a:lnTo>
                  <a:lnTo>
                    <a:pt x="7324" y="21600"/>
                  </a:lnTo>
                  <a:lnTo>
                    <a:pt x="21600" y="500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5D8B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06" name="object 1237"/>
            <p:cNvSpPr/>
            <p:nvPr/>
          </p:nvSpPr>
          <p:spPr>
            <a:xfrm>
              <a:off x="1438242" y="487643"/>
              <a:ext cx="12703" cy="6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3" y="0"/>
                  </a:moveTo>
                  <a:lnTo>
                    <a:pt x="0" y="705"/>
                  </a:lnTo>
                  <a:lnTo>
                    <a:pt x="558" y="5900"/>
                  </a:lnTo>
                  <a:lnTo>
                    <a:pt x="2525" y="16299"/>
                  </a:lnTo>
                  <a:lnTo>
                    <a:pt x="3105" y="21480"/>
                  </a:lnTo>
                  <a:lnTo>
                    <a:pt x="10782" y="21600"/>
                  </a:lnTo>
                  <a:lnTo>
                    <a:pt x="14830" y="21461"/>
                  </a:lnTo>
                  <a:lnTo>
                    <a:pt x="21600" y="21130"/>
                  </a:lnTo>
                  <a:lnTo>
                    <a:pt x="20971" y="16886"/>
                  </a:lnTo>
                  <a:lnTo>
                    <a:pt x="21600" y="14791"/>
                  </a:lnTo>
                  <a:lnTo>
                    <a:pt x="21479" y="10969"/>
                  </a:lnTo>
                  <a:lnTo>
                    <a:pt x="19558" y="7317"/>
                  </a:lnTo>
                  <a:lnTo>
                    <a:pt x="17113" y="3705"/>
                  </a:lnTo>
                  <a:lnTo>
                    <a:pt x="15423" y="0"/>
                  </a:lnTo>
                  <a:close/>
                </a:path>
              </a:pathLst>
            </a:custGeom>
            <a:solidFill>
              <a:srgbClr val="786C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07" name="object 1238"/>
            <p:cNvSpPr/>
            <p:nvPr/>
          </p:nvSpPr>
          <p:spPr>
            <a:xfrm>
              <a:off x="1446003" y="534785"/>
              <a:ext cx="12703" cy="2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23" y="0"/>
                  </a:moveTo>
                  <a:lnTo>
                    <a:pt x="607" y="0"/>
                  </a:lnTo>
                  <a:lnTo>
                    <a:pt x="0" y="7141"/>
                  </a:lnTo>
                  <a:lnTo>
                    <a:pt x="607" y="21600"/>
                  </a:lnTo>
                  <a:lnTo>
                    <a:pt x="9465" y="20080"/>
                  </a:lnTo>
                  <a:lnTo>
                    <a:pt x="16631" y="17744"/>
                  </a:lnTo>
                  <a:lnTo>
                    <a:pt x="21531" y="14404"/>
                  </a:lnTo>
                  <a:lnTo>
                    <a:pt x="21464" y="13604"/>
                  </a:lnTo>
                  <a:lnTo>
                    <a:pt x="21600" y="12789"/>
                  </a:lnTo>
                  <a:lnTo>
                    <a:pt x="21227" y="8838"/>
                  </a:lnTo>
                  <a:lnTo>
                    <a:pt x="17948" y="1683"/>
                  </a:lnTo>
                  <a:lnTo>
                    <a:pt x="18523" y="0"/>
                  </a:lnTo>
                  <a:close/>
                </a:path>
              </a:pathLst>
            </a:custGeom>
            <a:solidFill>
              <a:srgbClr val="6471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08" name="object 1239"/>
            <p:cNvSpPr/>
            <p:nvPr/>
          </p:nvSpPr>
          <p:spPr>
            <a:xfrm>
              <a:off x="1455039" y="529972"/>
              <a:ext cx="17059" cy="1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00" y="0"/>
                  </a:moveTo>
                  <a:lnTo>
                    <a:pt x="980" y="1178"/>
                  </a:lnTo>
                  <a:lnTo>
                    <a:pt x="0" y="8120"/>
                  </a:lnTo>
                  <a:lnTo>
                    <a:pt x="1559" y="16627"/>
                  </a:lnTo>
                  <a:lnTo>
                    <a:pt x="1705" y="20390"/>
                  </a:lnTo>
                  <a:lnTo>
                    <a:pt x="7027" y="21600"/>
                  </a:lnTo>
                  <a:lnTo>
                    <a:pt x="21600" y="14675"/>
                  </a:lnTo>
                  <a:lnTo>
                    <a:pt x="19509" y="12866"/>
                  </a:lnTo>
                  <a:lnTo>
                    <a:pt x="9634" y="2211"/>
                  </a:lnTo>
                  <a:lnTo>
                    <a:pt x="8813" y="1839"/>
                  </a:lnTo>
                  <a:lnTo>
                    <a:pt x="4600" y="0"/>
                  </a:lnTo>
                  <a:close/>
                </a:path>
              </a:pathLst>
            </a:custGeom>
            <a:solidFill>
              <a:srgbClr val="8ABAA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09" name="object 1240" descr="object 1240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41579" y="126211"/>
              <a:ext cx="378437" cy="618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0" name="object 1241" descr="object 124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46278" y="329933"/>
              <a:ext cx="74082" cy="881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11" name="object 1242"/>
            <p:cNvSpPr/>
            <p:nvPr/>
          </p:nvSpPr>
          <p:spPr>
            <a:xfrm>
              <a:off x="404647" y="642544"/>
              <a:ext cx="26177" cy="69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97" y="0"/>
                  </a:moveTo>
                  <a:lnTo>
                    <a:pt x="13425" y="2786"/>
                  </a:lnTo>
                  <a:lnTo>
                    <a:pt x="12765" y="2503"/>
                  </a:lnTo>
                  <a:lnTo>
                    <a:pt x="10187" y="2440"/>
                  </a:lnTo>
                  <a:lnTo>
                    <a:pt x="12681" y="3591"/>
                  </a:lnTo>
                  <a:lnTo>
                    <a:pt x="2735" y="3094"/>
                  </a:lnTo>
                  <a:lnTo>
                    <a:pt x="0" y="3133"/>
                  </a:lnTo>
                  <a:lnTo>
                    <a:pt x="1579" y="6971"/>
                  </a:lnTo>
                  <a:lnTo>
                    <a:pt x="5866" y="14634"/>
                  </a:lnTo>
                  <a:lnTo>
                    <a:pt x="7409" y="18462"/>
                  </a:lnTo>
                  <a:lnTo>
                    <a:pt x="7723" y="19621"/>
                  </a:lnTo>
                  <a:lnTo>
                    <a:pt x="5513" y="20492"/>
                  </a:lnTo>
                  <a:lnTo>
                    <a:pt x="6949" y="21600"/>
                  </a:lnTo>
                  <a:lnTo>
                    <a:pt x="20835" y="21600"/>
                  </a:lnTo>
                  <a:lnTo>
                    <a:pt x="21600" y="21395"/>
                  </a:lnTo>
                  <a:lnTo>
                    <a:pt x="21432" y="18683"/>
                  </a:lnTo>
                  <a:lnTo>
                    <a:pt x="21296" y="18116"/>
                  </a:lnTo>
                  <a:lnTo>
                    <a:pt x="19172" y="13794"/>
                  </a:lnTo>
                  <a:lnTo>
                    <a:pt x="16212" y="8984"/>
                  </a:lnTo>
                  <a:lnTo>
                    <a:pt x="14868" y="4211"/>
                  </a:lnTo>
                  <a:lnTo>
                    <a:pt x="17597" y="0"/>
                  </a:lnTo>
                  <a:close/>
                </a:path>
              </a:pathLst>
            </a:custGeom>
            <a:solidFill>
              <a:srgbClr val="969B9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12" name="object 1243" descr="object 124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07086" y="574079"/>
              <a:ext cx="90922" cy="87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3" name="object 1244" descr="object 124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03618" y="132233"/>
              <a:ext cx="187454" cy="5013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14" name="object 1245"/>
            <p:cNvSpPr/>
            <p:nvPr/>
          </p:nvSpPr>
          <p:spPr>
            <a:xfrm>
              <a:off x="265455" y="139686"/>
              <a:ext cx="41722" cy="5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9" y="0"/>
                  </a:moveTo>
                  <a:lnTo>
                    <a:pt x="16017" y="5928"/>
                  </a:lnTo>
                  <a:lnTo>
                    <a:pt x="11546" y="11651"/>
                  </a:lnTo>
                  <a:lnTo>
                    <a:pt x="6242" y="16948"/>
                  </a:lnTo>
                  <a:lnTo>
                    <a:pt x="0" y="21600"/>
                  </a:lnTo>
                  <a:lnTo>
                    <a:pt x="9297" y="20134"/>
                  </a:lnTo>
                  <a:lnTo>
                    <a:pt x="11066" y="18112"/>
                  </a:lnTo>
                  <a:lnTo>
                    <a:pt x="14032" y="16242"/>
                  </a:lnTo>
                  <a:lnTo>
                    <a:pt x="16274" y="14471"/>
                  </a:lnTo>
                  <a:lnTo>
                    <a:pt x="18017" y="8595"/>
                  </a:lnTo>
                  <a:lnTo>
                    <a:pt x="18983" y="7846"/>
                  </a:lnTo>
                  <a:lnTo>
                    <a:pt x="19673" y="8790"/>
                  </a:lnTo>
                  <a:lnTo>
                    <a:pt x="20048" y="8871"/>
                  </a:lnTo>
                  <a:lnTo>
                    <a:pt x="20555" y="8776"/>
                  </a:lnTo>
                  <a:lnTo>
                    <a:pt x="20923" y="8809"/>
                  </a:lnTo>
                  <a:lnTo>
                    <a:pt x="20877" y="5895"/>
                  </a:lnTo>
                  <a:lnTo>
                    <a:pt x="21600" y="2567"/>
                  </a:lnTo>
                  <a:lnTo>
                    <a:pt x="19759" y="0"/>
                  </a:lnTo>
                  <a:close/>
                </a:path>
              </a:pathLst>
            </a:custGeom>
            <a:solidFill>
              <a:srgbClr val="77B0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15" name="object 1246"/>
            <p:cNvSpPr/>
            <p:nvPr/>
          </p:nvSpPr>
          <p:spPr>
            <a:xfrm>
              <a:off x="294043" y="163168"/>
              <a:ext cx="18557" cy="582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64" y="3"/>
                  </a:moveTo>
                  <a:lnTo>
                    <a:pt x="12936" y="0"/>
                  </a:lnTo>
                  <a:lnTo>
                    <a:pt x="11798" y="9"/>
                  </a:lnTo>
                  <a:lnTo>
                    <a:pt x="11147" y="3"/>
                  </a:lnTo>
                  <a:lnTo>
                    <a:pt x="10526" y="3831"/>
                  </a:lnTo>
                  <a:lnTo>
                    <a:pt x="9062" y="7659"/>
                  </a:lnTo>
                  <a:lnTo>
                    <a:pt x="5824" y="13578"/>
                  </a:lnTo>
                  <a:lnTo>
                    <a:pt x="4745" y="13781"/>
                  </a:lnTo>
                  <a:lnTo>
                    <a:pt x="4695" y="14918"/>
                  </a:lnTo>
                  <a:lnTo>
                    <a:pt x="2743" y="18110"/>
                  </a:lnTo>
                  <a:lnTo>
                    <a:pt x="1155" y="19464"/>
                  </a:lnTo>
                  <a:lnTo>
                    <a:pt x="149" y="21063"/>
                  </a:lnTo>
                  <a:lnTo>
                    <a:pt x="916" y="21405"/>
                  </a:lnTo>
                  <a:lnTo>
                    <a:pt x="0" y="21564"/>
                  </a:lnTo>
                  <a:lnTo>
                    <a:pt x="1345" y="21595"/>
                  </a:lnTo>
                  <a:lnTo>
                    <a:pt x="8101" y="21591"/>
                  </a:lnTo>
                  <a:lnTo>
                    <a:pt x="14873" y="21600"/>
                  </a:lnTo>
                  <a:lnTo>
                    <a:pt x="21600" y="21595"/>
                  </a:lnTo>
                  <a:lnTo>
                    <a:pt x="20163" y="19611"/>
                  </a:lnTo>
                  <a:lnTo>
                    <a:pt x="20179" y="17624"/>
                  </a:lnTo>
                  <a:lnTo>
                    <a:pt x="20520" y="15638"/>
                  </a:lnTo>
                  <a:lnTo>
                    <a:pt x="20062" y="13653"/>
                  </a:lnTo>
                  <a:lnTo>
                    <a:pt x="17683" y="11673"/>
                  </a:lnTo>
                  <a:lnTo>
                    <a:pt x="13764" y="11839"/>
                  </a:lnTo>
                  <a:lnTo>
                    <a:pt x="14920" y="11065"/>
                  </a:lnTo>
                  <a:lnTo>
                    <a:pt x="15346" y="10290"/>
                  </a:lnTo>
                  <a:lnTo>
                    <a:pt x="15307" y="9514"/>
                  </a:lnTo>
                  <a:lnTo>
                    <a:pt x="13764" y="5661"/>
                  </a:lnTo>
                  <a:lnTo>
                    <a:pt x="14022" y="1417"/>
                  </a:lnTo>
                  <a:lnTo>
                    <a:pt x="13764" y="3"/>
                  </a:lnTo>
                  <a:close/>
                </a:path>
              </a:pathLst>
            </a:custGeom>
            <a:solidFill>
              <a:srgbClr val="5D53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16" name="object 1247"/>
            <p:cNvSpPr/>
            <p:nvPr/>
          </p:nvSpPr>
          <p:spPr>
            <a:xfrm>
              <a:off x="305867" y="375398"/>
              <a:ext cx="21326" cy="37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95" y="0"/>
                  </a:moveTo>
                  <a:lnTo>
                    <a:pt x="7763" y="426"/>
                  </a:lnTo>
                  <a:lnTo>
                    <a:pt x="8292" y="919"/>
                  </a:lnTo>
                  <a:lnTo>
                    <a:pt x="7234" y="1296"/>
                  </a:lnTo>
                  <a:lnTo>
                    <a:pt x="1132" y="1375"/>
                  </a:lnTo>
                  <a:lnTo>
                    <a:pt x="1376" y="3814"/>
                  </a:lnTo>
                  <a:lnTo>
                    <a:pt x="1005" y="5034"/>
                  </a:lnTo>
                  <a:lnTo>
                    <a:pt x="0" y="6251"/>
                  </a:lnTo>
                  <a:lnTo>
                    <a:pt x="3409" y="5989"/>
                  </a:lnTo>
                  <a:lnTo>
                    <a:pt x="5480" y="9105"/>
                  </a:lnTo>
                  <a:lnTo>
                    <a:pt x="5877" y="12228"/>
                  </a:lnTo>
                  <a:lnTo>
                    <a:pt x="5581" y="15353"/>
                  </a:lnTo>
                  <a:lnTo>
                    <a:pt x="5568" y="18478"/>
                  </a:lnTo>
                  <a:lnTo>
                    <a:pt x="6818" y="21600"/>
                  </a:lnTo>
                  <a:lnTo>
                    <a:pt x="11308" y="21594"/>
                  </a:lnTo>
                  <a:lnTo>
                    <a:pt x="17303" y="21476"/>
                  </a:lnTo>
                  <a:lnTo>
                    <a:pt x="21600" y="21469"/>
                  </a:lnTo>
                  <a:lnTo>
                    <a:pt x="21445" y="20880"/>
                  </a:lnTo>
                  <a:lnTo>
                    <a:pt x="19772" y="18130"/>
                  </a:lnTo>
                  <a:lnTo>
                    <a:pt x="17414" y="12924"/>
                  </a:lnTo>
                  <a:lnTo>
                    <a:pt x="15824" y="9993"/>
                  </a:lnTo>
                  <a:lnTo>
                    <a:pt x="16003" y="9839"/>
                  </a:lnTo>
                  <a:lnTo>
                    <a:pt x="15913" y="9687"/>
                  </a:lnTo>
                  <a:lnTo>
                    <a:pt x="14054" y="7267"/>
                  </a:lnTo>
                  <a:lnTo>
                    <a:pt x="11776" y="4848"/>
                  </a:lnTo>
                  <a:lnTo>
                    <a:pt x="9861" y="2428"/>
                  </a:lnTo>
                  <a:lnTo>
                    <a:pt x="9095" y="0"/>
                  </a:lnTo>
                  <a:close/>
                </a:path>
              </a:pathLst>
            </a:custGeom>
            <a:solidFill>
              <a:srgbClr val="786C5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17" name="object 1248"/>
            <p:cNvSpPr/>
            <p:nvPr/>
          </p:nvSpPr>
          <p:spPr>
            <a:xfrm>
              <a:off x="261531" y="585839"/>
              <a:ext cx="24133" cy="4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05" y="0"/>
                  </a:moveTo>
                  <a:lnTo>
                    <a:pt x="14359" y="2442"/>
                  </a:lnTo>
                  <a:lnTo>
                    <a:pt x="11551" y="3562"/>
                  </a:lnTo>
                  <a:lnTo>
                    <a:pt x="0" y="21600"/>
                  </a:lnTo>
                  <a:lnTo>
                    <a:pt x="19196" y="3060"/>
                  </a:lnTo>
                  <a:lnTo>
                    <a:pt x="21600" y="284"/>
                  </a:lnTo>
                  <a:lnTo>
                    <a:pt x="16905" y="0"/>
                  </a:lnTo>
                  <a:close/>
                </a:path>
              </a:pathLst>
            </a:custGeom>
            <a:solidFill>
              <a:srgbClr val="4178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18" name="object 1249" descr="object 1249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07097" y="161913"/>
              <a:ext cx="96522" cy="4561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9" name="object 1250" descr="object 1250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07086" y="1560"/>
              <a:ext cx="400789" cy="7431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20" name="object 1251"/>
            <p:cNvSpPr/>
            <p:nvPr/>
          </p:nvSpPr>
          <p:spPr>
            <a:xfrm>
              <a:off x="574129" y="631318"/>
              <a:ext cx="13477" cy="1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15" y="6480"/>
                  </a:lnTo>
                  <a:lnTo>
                    <a:pt x="4274" y="12864"/>
                  </a:lnTo>
                  <a:lnTo>
                    <a:pt x="3602" y="19646"/>
                  </a:lnTo>
                  <a:lnTo>
                    <a:pt x="9567" y="20473"/>
                  </a:lnTo>
                  <a:lnTo>
                    <a:pt x="15431" y="21600"/>
                  </a:lnTo>
                  <a:lnTo>
                    <a:pt x="21600" y="21061"/>
                  </a:lnTo>
                  <a:lnTo>
                    <a:pt x="21600" y="5622"/>
                  </a:lnTo>
                  <a:lnTo>
                    <a:pt x="14292" y="4033"/>
                  </a:lnTo>
                  <a:lnTo>
                    <a:pt x="7187" y="1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8E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21" name="object 1252" descr="object 1252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68616" y="312878"/>
              <a:ext cx="163883" cy="326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2" name="object 1253" descr="object 1253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7913" y="18453"/>
              <a:ext cx="555717" cy="726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3" name="object 1254" descr="object 125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3041" y="182601"/>
              <a:ext cx="153041" cy="5620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24" name="object 1255"/>
            <p:cNvSpPr/>
            <p:nvPr/>
          </p:nvSpPr>
          <p:spPr>
            <a:xfrm>
              <a:off x="189687" y="347891"/>
              <a:ext cx="33683" cy="3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11" y="20339"/>
                  </a:lnTo>
                  <a:lnTo>
                    <a:pt x="21600" y="21600"/>
                  </a:lnTo>
                  <a:lnTo>
                    <a:pt x="17971" y="15563"/>
                  </a:lnTo>
                  <a:lnTo>
                    <a:pt x="12757" y="10447"/>
                  </a:lnTo>
                  <a:lnTo>
                    <a:pt x="7286" y="5788"/>
                  </a:lnTo>
                  <a:lnTo>
                    <a:pt x="2883" y="1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D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25" name="object 1256"/>
            <p:cNvSpPr/>
            <p:nvPr/>
          </p:nvSpPr>
          <p:spPr>
            <a:xfrm>
              <a:off x="217995" y="553873"/>
              <a:ext cx="28387" cy="62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03" y="0"/>
                  </a:moveTo>
                  <a:lnTo>
                    <a:pt x="0" y="1313"/>
                  </a:lnTo>
                  <a:lnTo>
                    <a:pt x="3179" y="2719"/>
                  </a:lnTo>
                  <a:lnTo>
                    <a:pt x="5030" y="6490"/>
                  </a:lnTo>
                  <a:lnTo>
                    <a:pt x="16043" y="18706"/>
                  </a:lnTo>
                  <a:lnTo>
                    <a:pt x="21600" y="21600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rgbClr val="5B9E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28" name="object 1257"/>
            <p:cNvGrpSpPr/>
            <p:nvPr/>
          </p:nvGrpSpPr>
          <p:grpSpPr>
            <a:xfrm>
              <a:off x="196986" y="516750"/>
              <a:ext cx="67913" cy="93250"/>
              <a:chOff x="0" y="-1"/>
              <a:chExt cx="67912" cy="93249"/>
            </a:xfrm>
          </p:grpSpPr>
          <p:sp>
            <p:nvSpPr>
              <p:cNvPr id="2526" name="Shape"/>
              <p:cNvSpPr/>
              <p:nvPr/>
            </p:nvSpPr>
            <p:spPr>
              <a:xfrm>
                <a:off x="-1" y="59564"/>
                <a:ext cx="29188" cy="33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601" y="7786"/>
                    </a:lnTo>
                    <a:lnTo>
                      <a:pt x="5912" y="13479"/>
                    </a:lnTo>
                    <a:lnTo>
                      <a:pt x="13667" y="1782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FD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27" name="Shape"/>
              <p:cNvSpPr/>
              <p:nvPr/>
            </p:nvSpPr>
            <p:spPr>
              <a:xfrm>
                <a:off x="27382" y="-2"/>
                <a:ext cx="40530" cy="25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199" y="19900"/>
                    </a:lnTo>
                    <a:lnTo>
                      <a:pt x="19231" y="17269"/>
                    </a:lnTo>
                    <a:lnTo>
                      <a:pt x="17363" y="14367"/>
                    </a:lnTo>
                    <a:lnTo>
                      <a:pt x="16361" y="13382"/>
                    </a:lnTo>
                    <a:lnTo>
                      <a:pt x="15616" y="12505"/>
                    </a:lnTo>
                    <a:lnTo>
                      <a:pt x="13660" y="10199"/>
                    </a:lnTo>
                    <a:lnTo>
                      <a:pt x="6085" y="3194"/>
                    </a:lnTo>
                    <a:lnTo>
                      <a:pt x="3953" y="1981"/>
                    </a:lnTo>
                    <a:lnTo>
                      <a:pt x="0" y="0"/>
                    </a:lnTo>
                    <a:lnTo>
                      <a:pt x="2159" y="2934"/>
                    </a:lnTo>
                    <a:lnTo>
                      <a:pt x="6011" y="6377"/>
                    </a:lnTo>
                    <a:lnTo>
                      <a:pt x="12265" y="14010"/>
                    </a:lnTo>
                    <a:lnTo>
                      <a:pt x="18317" y="2076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EFD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531" name="object 1258"/>
            <p:cNvGrpSpPr/>
            <p:nvPr/>
          </p:nvGrpSpPr>
          <p:grpSpPr>
            <a:xfrm>
              <a:off x="199236" y="467438"/>
              <a:ext cx="56127" cy="35920"/>
              <a:chOff x="0" y="0"/>
              <a:chExt cx="56126" cy="35919"/>
            </a:xfrm>
          </p:grpSpPr>
          <p:sp>
            <p:nvSpPr>
              <p:cNvPr id="2529" name="Shape"/>
              <p:cNvSpPr/>
              <p:nvPr/>
            </p:nvSpPr>
            <p:spPr>
              <a:xfrm>
                <a:off x="-1" y="6743"/>
                <a:ext cx="14596" cy="24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2500" y="6023"/>
                    </a:lnTo>
                    <a:lnTo>
                      <a:pt x="8008" y="11567"/>
                    </a:lnTo>
                    <a:lnTo>
                      <a:pt x="14925" y="1674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B0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30" name="Shape"/>
              <p:cNvSpPr/>
              <p:nvPr/>
            </p:nvSpPr>
            <p:spPr>
              <a:xfrm>
                <a:off x="26936" y="0"/>
                <a:ext cx="29191" cy="35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4117" y="6011"/>
                    </a:lnTo>
                    <a:lnTo>
                      <a:pt x="9597" y="1149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7B0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32" name="object 1259"/>
            <p:cNvSpPr/>
            <p:nvPr/>
          </p:nvSpPr>
          <p:spPr>
            <a:xfrm>
              <a:off x="202192" y="412434"/>
              <a:ext cx="12703" cy="19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0" y="0"/>
                  </a:moveTo>
                  <a:lnTo>
                    <a:pt x="0" y="3243"/>
                  </a:lnTo>
                  <a:lnTo>
                    <a:pt x="6498" y="10406"/>
                  </a:lnTo>
                  <a:lnTo>
                    <a:pt x="15386" y="17766"/>
                  </a:lnTo>
                  <a:lnTo>
                    <a:pt x="21600" y="21600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8BC0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33" name="object 1260" descr="object 1260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-1" y="128461"/>
              <a:ext cx="189689" cy="500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34" name="object 1261"/>
            <p:cNvSpPr/>
            <p:nvPr/>
          </p:nvSpPr>
          <p:spPr>
            <a:xfrm>
              <a:off x="84188" y="464071"/>
              <a:ext cx="35918" cy="3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70" y="5450"/>
                  </a:lnTo>
                  <a:lnTo>
                    <a:pt x="10674" y="10664"/>
                  </a:lnTo>
                  <a:lnTo>
                    <a:pt x="5140" y="15946"/>
                  </a:lnTo>
                  <a:lnTo>
                    <a:pt x="0" y="21600"/>
                  </a:lnTo>
                  <a:lnTo>
                    <a:pt x="6467" y="17376"/>
                  </a:lnTo>
                  <a:lnTo>
                    <a:pt x="12940" y="12769"/>
                  </a:lnTo>
                  <a:lnTo>
                    <a:pt x="18342" y="71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B0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35" name="object 1262"/>
            <p:cNvSpPr/>
            <p:nvPr/>
          </p:nvSpPr>
          <p:spPr>
            <a:xfrm>
              <a:off x="96532" y="519075"/>
              <a:ext cx="39920" cy="2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7" y="0"/>
                  </a:moveTo>
                  <a:lnTo>
                    <a:pt x="0" y="21600"/>
                  </a:lnTo>
                  <a:lnTo>
                    <a:pt x="3125" y="20358"/>
                  </a:lnTo>
                  <a:lnTo>
                    <a:pt x="9139" y="14445"/>
                  </a:lnTo>
                  <a:lnTo>
                    <a:pt x="15215" y="7628"/>
                  </a:lnTo>
                  <a:lnTo>
                    <a:pt x="18521" y="3671"/>
                  </a:lnTo>
                  <a:lnTo>
                    <a:pt x="21600" y="72"/>
                  </a:lnTo>
                  <a:lnTo>
                    <a:pt x="19737" y="0"/>
                  </a:lnTo>
                  <a:close/>
                </a:path>
              </a:pathLst>
            </a:custGeom>
            <a:solidFill>
              <a:srgbClr val="FEFD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36" name="object 1263"/>
            <p:cNvSpPr/>
            <p:nvPr/>
          </p:nvSpPr>
          <p:spPr>
            <a:xfrm>
              <a:off x="104953" y="466319"/>
              <a:ext cx="31422" cy="4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030" y="10436"/>
                  </a:lnTo>
                  <a:lnTo>
                    <a:pt x="4616" y="15863"/>
                  </a:lnTo>
                  <a:lnTo>
                    <a:pt x="0" y="21600"/>
                  </a:lnTo>
                  <a:lnTo>
                    <a:pt x="12345" y="1079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59D5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39" name="object 1264"/>
            <p:cNvGrpSpPr/>
            <p:nvPr/>
          </p:nvGrpSpPr>
          <p:grpSpPr>
            <a:xfrm>
              <a:off x="138618" y="249109"/>
              <a:ext cx="38728" cy="75787"/>
              <a:chOff x="-1" y="-1"/>
              <a:chExt cx="38727" cy="75786"/>
            </a:xfrm>
          </p:grpSpPr>
          <p:sp>
            <p:nvSpPr>
              <p:cNvPr id="2537" name="Shape"/>
              <p:cNvSpPr/>
              <p:nvPr/>
            </p:nvSpPr>
            <p:spPr>
              <a:xfrm>
                <a:off x="-2" y="53328"/>
                <a:ext cx="13479" cy="22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898" y="4154"/>
                    </a:lnTo>
                    <a:lnTo>
                      <a:pt x="8020" y="11253"/>
                    </a:lnTo>
                    <a:lnTo>
                      <a:pt x="529" y="18131"/>
                    </a:lnTo>
                    <a:lnTo>
                      <a:pt x="0" y="21600"/>
                    </a:lnTo>
                    <a:lnTo>
                      <a:pt x="4580" y="17422"/>
                    </a:lnTo>
                    <a:lnTo>
                      <a:pt x="13456" y="10323"/>
                    </a:lnTo>
                    <a:lnTo>
                      <a:pt x="21010" y="345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7B0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38" name="Shape"/>
              <p:cNvSpPr/>
              <p:nvPr/>
            </p:nvSpPr>
            <p:spPr>
              <a:xfrm>
                <a:off x="18516" y="-2"/>
                <a:ext cx="20211" cy="35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2"/>
                    </a:moveTo>
                    <a:lnTo>
                      <a:pt x="18138" y="0"/>
                    </a:lnTo>
                    <a:lnTo>
                      <a:pt x="18301" y="736"/>
                    </a:lnTo>
                    <a:lnTo>
                      <a:pt x="16808" y="2084"/>
                    </a:lnTo>
                    <a:lnTo>
                      <a:pt x="12409" y="6315"/>
                    </a:lnTo>
                    <a:lnTo>
                      <a:pt x="4223" y="15097"/>
                    </a:lnTo>
                    <a:lnTo>
                      <a:pt x="0" y="19399"/>
                    </a:lnTo>
                    <a:lnTo>
                      <a:pt x="217" y="21600"/>
                    </a:lnTo>
                    <a:lnTo>
                      <a:pt x="4644" y="17464"/>
                    </a:lnTo>
                    <a:lnTo>
                      <a:pt x="8255" y="14173"/>
                    </a:lnTo>
                    <a:lnTo>
                      <a:pt x="13250" y="9394"/>
                    </a:lnTo>
                    <a:lnTo>
                      <a:pt x="17921" y="4685"/>
                    </a:lnTo>
                    <a:lnTo>
                      <a:pt x="20405" y="1739"/>
                    </a:lnTo>
                    <a:lnTo>
                      <a:pt x="20731" y="1097"/>
                    </a:lnTo>
                    <a:lnTo>
                      <a:pt x="21410" y="956"/>
                    </a:lnTo>
                    <a:lnTo>
                      <a:pt x="21600" y="352"/>
                    </a:lnTo>
                    <a:close/>
                  </a:path>
                </a:pathLst>
              </a:custGeom>
              <a:solidFill>
                <a:srgbClr val="77B0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40" name="object 1265"/>
            <p:cNvSpPr/>
            <p:nvPr/>
          </p:nvSpPr>
          <p:spPr>
            <a:xfrm>
              <a:off x="58369" y="617843"/>
              <a:ext cx="116182" cy="87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6" y="0"/>
                  </a:moveTo>
                  <a:lnTo>
                    <a:pt x="14920" y="13570"/>
                  </a:lnTo>
                  <a:lnTo>
                    <a:pt x="14222" y="13535"/>
                  </a:lnTo>
                  <a:lnTo>
                    <a:pt x="16143" y="9240"/>
                  </a:lnTo>
                  <a:lnTo>
                    <a:pt x="17081" y="5502"/>
                  </a:lnTo>
                  <a:lnTo>
                    <a:pt x="16800" y="5264"/>
                  </a:lnTo>
                  <a:lnTo>
                    <a:pt x="11060" y="9832"/>
                  </a:lnTo>
                  <a:lnTo>
                    <a:pt x="14087" y="3879"/>
                  </a:lnTo>
                  <a:lnTo>
                    <a:pt x="11709" y="5730"/>
                  </a:lnTo>
                  <a:lnTo>
                    <a:pt x="8990" y="7492"/>
                  </a:lnTo>
                  <a:lnTo>
                    <a:pt x="6341" y="9317"/>
                  </a:lnTo>
                  <a:lnTo>
                    <a:pt x="4172" y="11354"/>
                  </a:lnTo>
                  <a:lnTo>
                    <a:pt x="3190" y="12841"/>
                  </a:lnTo>
                  <a:lnTo>
                    <a:pt x="2199" y="14645"/>
                  </a:lnTo>
                  <a:lnTo>
                    <a:pt x="1152" y="16430"/>
                  </a:lnTo>
                  <a:lnTo>
                    <a:pt x="0" y="17862"/>
                  </a:lnTo>
                  <a:lnTo>
                    <a:pt x="1415" y="17762"/>
                  </a:lnTo>
                  <a:lnTo>
                    <a:pt x="3975" y="16353"/>
                  </a:lnTo>
                  <a:lnTo>
                    <a:pt x="6555" y="14486"/>
                  </a:lnTo>
                  <a:lnTo>
                    <a:pt x="8033" y="13015"/>
                  </a:lnTo>
                  <a:lnTo>
                    <a:pt x="4800" y="18555"/>
                  </a:lnTo>
                  <a:lnTo>
                    <a:pt x="6872" y="18083"/>
                  </a:lnTo>
                  <a:lnTo>
                    <a:pt x="8818" y="17249"/>
                  </a:lnTo>
                  <a:lnTo>
                    <a:pt x="10607" y="15960"/>
                  </a:lnTo>
                  <a:lnTo>
                    <a:pt x="12207" y="14124"/>
                  </a:lnTo>
                  <a:lnTo>
                    <a:pt x="9076" y="21600"/>
                  </a:lnTo>
                  <a:lnTo>
                    <a:pt x="11690" y="19997"/>
                  </a:lnTo>
                  <a:lnTo>
                    <a:pt x="14033" y="18007"/>
                  </a:lnTo>
                  <a:lnTo>
                    <a:pt x="16142" y="15599"/>
                  </a:lnTo>
                  <a:lnTo>
                    <a:pt x="18051" y="12739"/>
                  </a:lnTo>
                  <a:lnTo>
                    <a:pt x="15546" y="20494"/>
                  </a:lnTo>
                  <a:lnTo>
                    <a:pt x="16158" y="19927"/>
                  </a:lnTo>
                  <a:lnTo>
                    <a:pt x="17376" y="19589"/>
                  </a:lnTo>
                  <a:lnTo>
                    <a:pt x="17947" y="19109"/>
                  </a:lnTo>
                  <a:lnTo>
                    <a:pt x="21568" y="10907"/>
                  </a:lnTo>
                  <a:lnTo>
                    <a:pt x="21600" y="7211"/>
                  </a:lnTo>
                  <a:lnTo>
                    <a:pt x="21286" y="0"/>
                  </a:lnTo>
                  <a:close/>
                </a:path>
              </a:pathLst>
            </a:custGeom>
            <a:solidFill>
              <a:srgbClr val="1B49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1" name="object 1266"/>
            <p:cNvSpPr/>
            <p:nvPr/>
          </p:nvSpPr>
          <p:spPr>
            <a:xfrm>
              <a:off x="223367" y="680708"/>
              <a:ext cx="26939" cy="22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439" y="4995"/>
                  </a:lnTo>
                  <a:lnTo>
                    <a:pt x="4663" y="10786"/>
                  </a:lnTo>
                  <a:lnTo>
                    <a:pt x="7030" y="16584"/>
                  </a:lnTo>
                  <a:lnTo>
                    <a:pt x="9899" y="21600"/>
                  </a:lnTo>
                  <a:lnTo>
                    <a:pt x="10530" y="21539"/>
                  </a:lnTo>
                  <a:lnTo>
                    <a:pt x="19838" y="16786"/>
                  </a:lnTo>
                  <a:lnTo>
                    <a:pt x="21600" y="16200"/>
                  </a:lnTo>
                  <a:lnTo>
                    <a:pt x="15896" y="12774"/>
                  </a:lnTo>
                  <a:lnTo>
                    <a:pt x="10624" y="8425"/>
                  </a:lnTo>
                  <a:lnTo>
                    <a:pt x="5440" y="39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6D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2" name="object 1267"/>
            <p:cNvSpPr/>
            <p:nvPr/>
          </p:nvSpPr>
          <p:spPr>
            <a:xfrm>
              <a:off x="6730" y="549377"/>
              <a:ext cx="168380" cy="13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96" y="0"/>
                  </a:moveTo>
                  <a:lnTo>
                    <a:pt x="15450" y="2215"/>
                  </a:lnTo>
                  <a:lnTo>
                    <a:pt x="13572" y="4787"/>
                  </a:lnTo>
                  <a:lnTo>
                    <a:pt x="11729" y="7375"/>
                  </a:lnTo>
                  <a:lnTo>
                    <a:pt x="7518" y="12249"/>
                  </a:lnTo>
                  <a:lnTo>
                    <a:pt x="5095" y="14648"/>
                  </a:lnTo>
                  <a:lnTo>
                    <a:pt x="2572" y="16885"/>
                  </a:lnTo>
                  <a:lnTo>
                    <a:pt x="0" y="19003"/>
                  </a:lnTo>
                  <a:lnTo>
                    <a:pt x="1804" y="19197"/>
                  </a:lnTo>
                  <a:lnTo>
                    <a:pt x="3636" y="18747"/>
                  </a:lnTo>
                  <a:lnTo>
                    <a:pt x="5396" y="17846"/>
                  </a:lnTo>
                  <a:lnTo>
                    <a:pt x="6984" y="16687"/>
                  </a:lnTo>
                  <a:lnTo>
                    <a:pt x="3169" y="21600"/>
                  </a:lnTo>
                  <a:lnTo>
                    <a:pt x="8084" y="20150"/>
                  </a:lnTo>
                  <a:lnTo>
                    <a:pt x="11000" y="17546"/>
                  </a:lnTo>
                  <a:lnTo>
                    <a:pt x="12828" y="16325"/>
                  </a:lnTo>
                  <a:lnTo>
                    <a:pt x="14704" y="15145"/>
                  </a:lnTo>
                  <a:lnTo>
                    <a:pt x="16344" y="13906"/>
                  </a:lnTo>
                  <a:lnTo>
                    <a:pt x="14255" y="17891"/>
                  </a:lnTo>
                  <a:lnTo>
                    <a:pt x="18216" y="14833"/>
                  </a:lnTo>
                  <a:lnTo>
                    <a:pt x="18410" y="14992"/>
                  </a:lnTo>
                  <a:lnTo>
                    <a:pt x="17763" y="17495"/>
                  </a:lnTo>
                  <a:lnTo>
                    <a:pt x="16437" y="20371"/>
                  </a:lnTo>
                  <a:lnTo>
                    <a:pt x="16919" y="20394"/>
                  </a:lnTo>
                  <a:lnTo>
                    <a:pt x="21312" y="11309"/>
                  </a:lnTo>
                  <a:lnTo>
                    <a:pt x="21315" y="9947"/>
                  </a:lnTo>
                  <a:lnTo>
                    <a:pt x="21455" y="5840"/>
                  </a:lnTo>
                  <a:lnTo>
                    <a:pt x="21512" y="5137"/>
                  </a:lnTo>
                  <a:lnTo>
                    <a:pt x="21167" y="5005"/>
                  </a:lnTo>
                  <a:lnTo>
                    <a:pt x="20461" y="6222"/>
                  </a:lnTo>
                  <a:lnTo>
                    <a:pt x="19310" y="7402"/>
                  </a:lnTo>
                  <a:lnTo>
                    <a:pt x="18008" y="8334"/>
                  </a:lnTo>
                  <a:lnTo>
                    <a:pt x="16848" y="8806"/>
                  </a:lnTo>
                  <a:lnTo>
                    <a:pt x="21455" y="3153"/>
                  </a:lnTo>
                  <a:lnTo>
                    <a:pt x="21545" y="2351"/>
                  </a:lnTo>
                  <a:lnTo>
                    <a:pt x="21546" y="1089"/>
                  </a:lnTo>
                  <a:lnTo>
                    <a:pt x="21600" y="185"/>
                  </a:lnTo>
                  <a:lnTo>
                    <a:pt x="20664" y="594"/>
                  </a:lnTo>
                  <a:lnTo>
                    <a:pt x="19639" y="1606"/>
                  </a:lnTo>
                  <a:lnTo>
                    <a:pt x="18857" y="2047"/>
                  </a:lnTo>
                  <a:lnTo>
                    <a:pt x="18648" y="742"/>
                  </a:lnTo>
                  <a:lnTo>
                    <a:pt x="17631" y="3127"/>
                  </a:lnTo>
                  <a:lnTo>
                    <a:pt x="16736" y="5693"/>
                  </a:lnTo>
                  <a:lnTo>
                    <a:pt x="15716" y="8194"/>
                  </a:lnTo>
                  <a:lnTo>
                    <a:pt x="14327" y="10384"/>
                  </a:lnTo>
                  <a:lnTo>
                    <a:pt x="17496" y="0"/>
                  </a:lnTo>
                  <a:close/>
                </a:path>
              </a:pathLst>
            </a:custGeom>
            <a:solidFill>
              <a:srgbClr val="2358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3" name="object 1268"/>
            <p:cNvSpPr/>
            <p:nvPr/>
          </p:nvSpPr>
          <p:spPr>
            <a:xfrm>
              <a:off x="138061" y="568465"/>
              <a:ext cx="35918" cy="3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5439" y="19796"/>
                  </a:lnTo>
                  <a:lnTo>
                    <a:pt x="11545" y="16235"/>
                  </a:lnTo>
                  <a:lnTo>
                    <a:pt x="16940" y="11725"/>
                  </a:lnTo>
                  <a:lnTo>
                    <a:pt x="20248" y="7077"/>
                  </a:lnTo>
                  <a:lnTo>
                    <a:pt x="21340" y="4392"/>
                  </a:lnTo>
                  <a:lnTo>
                    <a:pt x="21233" y="266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DF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44" name="object 1269"/>
            <p:cNvSpPr/>
            <p:nvPr/>
          </p:nvSpPr>
          <p:spPr>
            <a:xfrm>
              <a:off x="80251" y="623431"/>
              <a:ext cx="21517" cy="21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030" y="25"/>
                  </a:lnTo>
                  <a:lnTo>
                    <a:pt x="0" y="21600"/>
                  </a:lnTo>
                  <a:lnTo>
                    <a:pt x="5023" y="17606"/>
                  </a:lnTo>
                  <a:lnTo>
                    <a:pt x="12649" y="11301"/>
                  </a:lnTo>
                  <a:lnTo>
                    <a:pt x="16716" y="57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178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546" name="object 1270"/>
          <p:cNvSpPr/>
          <p:nvPr/>
        </p:nvSpPr>
        <p:spPr>
          <a:xfrm>
            <a:off x="3640177" y="639347"/>
            <a:ext cx="3887244" cy="227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78" y="0"/>
                </a:moveTo>
                <a:lnTo>
                  <a:pt x="622" y="0"/>
                </a:lnTo>
                <a:lnTo>
                  <a:pt x="380" y="837"/>
                </a:lnTo>
                <a:lnTo>
                  <a:pt x="182" y="3118"/>
                </a:lnTo>
                <a:lnTo>
                  <a:pt x="49" y="6502"/>
                </a:lnTo>
                <a:lnTo>
                  <a:pt x="0" y="10647"/>
                </a:lnTo>
                <a:lnTo>
                  <a:pt x="0" y="10953"/>
                </a:lnTo>
                <a:lnTo>
                  <a:pt x="49" y="15098"/>
                </a:lnTo>
                <a:lnTo>
                  <a:pt x="182" y="18482"/>
                </a:lnTo>
                <a:lnTo>
                  <a:pt x="380" y="20763"/>
                </a:lnTo>
                <a:lnTo>
                  <a:pt x="622" y="21600"/>
                </a:lnTo>
                <a:lnTo>
                  <a:pt x="20978" y="21600"/>
                </a:lnTo>
                <a:lnTo>
                  <a:pt x="21220" y="20763"/>
                </a:lnTo>
                <a:lnTo>
                  <a:pt x="21418" y="18482"/>
                </a:lnTo>
                <a:lnTo>
                  <a:pt x="21551" y="15098"/>
                </a:lnTo>
                <a:lnTo>
                  <a:pt x="21600" y="10953"/>
                </a:lnTo>
                <a:lnTo>
                  <a:pt x="21600" y="10647"/>
                </a:lnTo>
                <a:lnTo>
                  <a:pt x="21551" y="6502"/>
                </a:lnTo>
                <a:lnTo>
                  <a:pt x="21418" y="3118"/>
                </a:lnTo>
                <a:lnTo>
                  <a:pt x="21220" y="837"/>
                </a:lnTo>
                <a:lnTo>
                  <a:pt x="20978" y="0"/>
                </a:lnTo>
                <a:close/>
              </a:path>
            </a:pathLst>
          </a:custGeom>
          <a:solidFill>
            <a:srgbClr val="50878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47" name="object 1271"/>
          <p:cNvSpPr txBox="1"/>
          <p:nvPr/>
        </p:nvSpPr>
        <p:spPr>
          <a:xfrm>
            <a:off x="3837531" y="630494"/>
            <a:ext cx="3105154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lang="hr-HR" spc="-10" dirty="0"/>
              <a:t>B</a:t>
            </a:r>
            <a:r>
              <a:rPr spc="-10" dirty="0" err="1"/>
              <a:t>iodiversity</a:t>
            </a:r>
            <a:r>
              <a:rPr lang="hr-HR" spc="-10" dirty="0"/>
              <a:t> </a:t>
            </a:r>
            <a:r>
              <a:rPr lang="hr-HR" spc="-10" dirty="0" err="1"/>
              <a:t>conservation</a:t>
            </a:r>
            <a:endParaRPr spc="-10" dirty="0"/>
          </a:p>
        </p:txBody>
      </p:sp>
      <p:pic>
        <p:nvPicPr>
          <p:cNvPr id="2548" name="object 1272" descr="object 127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7023" y="878953"/>
            <a:ext cx="3134258" cy="3408387"/>
          </a:xfrm>
          <a:prstGeom prst="rect">
            <a:avLst/>
          </a:prstGeom>
          <a:ln w="12700">
            <a:miter lim="400000"/>
          </a:ln>
        </p:spPr>
      </p:pic>
      <p:sp>
        <p:nvSpPr>
          <p:cNvPr id="2549" name="object 1273"/>
          <p:cNvSpPr txBox="1"/>
          <p:nvPr/>
        </p:nvSpPr>
        <p:spPr>
          <a:xfrm>
            <a:off x="555425" y="3664379"/>
            <a:ext cx="2568576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03200" marR="5080" indent="-1905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2.</a:t>
            </a:r>
            <a:r>
              <a:rPr spc="125"/>
              <a:t>  </a:t>
            </a:r>
            <a:r>
              <a:t>How many</a:t>
            </a:r>
            <a:r>
              <a:rPr spc="-10"/>
              <a:t> </a:t>
            </a:r>
            <a:r>
              <a:t>oak</a:t>
            </a:r>
            <a:r>
              <a:rPr spc="-5"/>
              <a:t> </a:t>
            </a:r>
            <a:r>
              <a:t>trees</a:t>
            </a:r>
            <a:r>
              <a:rPr spc="-5"/>
              <a:t> </a:t>
            </a:r>
            <a:r>
              <a:t>would</a:t>
            </a:r>
            <a:r>
              <a:rPr spc="-5"/>
              <a:t> </a:t>
            </a:r>
            <a:r>
              <a:t>it</a:t>
            </a:r>
            <a:r>
              <a:rPr spc="-5"/>
              <a:t> </a:t>
            </a:r>
            <a:r>
              <a:rPr spc="-20"/>
              <a:t>take </a:t>
            </a:r>
            <a:r>
              <a:t>to</a:t>
            </a:r>
            <a:r>
              <a:rPr spc="-15"/>
              <a:t> </a:t>
            </a:r>
            <a:r>
              <a:t>store</a:t>
            </a:r>
            <a:r>
              <a:rPr spc="-15"/>
              <a:t> </a:t>
            </a:r>
            <a:r>
              <a:t>all</a:t>
            </a:r>
            <a:r>
              <a:rPr spc="-15"/>
              <a:t> </a:t>
            </a:r>
            <a:r>
              <a:t>that</a:t>
            </a:r>
            <a:r>
              <a:rPr spc="-15"/>
              <a:t> </a:t>
            </a:r>
            <a:r>
              <a:t>carbon</a:t>
            </a:r>
            <a:r>
              <a:rPr spc="-10"/>
              <a:t> dioxide?</a:t>
            </a:r>
          </a:p>
        </p:txBody>
      </p:sp>
      <p:sp>
        <p:nvSpPr>
          <p:cNvPr id="2550" name="object 1274"/>
          <p:cNvSpPr txBox="1"/>
          <p:nvPr/>
        </p:nvSpPr>
        <p:spPr>
          <a:xfrm>
            <a:off x="522050" y="1289401"/>
            <a:ext cx="2661924" cy="2152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100"/>
              </a:spcBef>
              <a:defRPr sz="2000" b="1" spc="-9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Praxis!</a:t>
            </a:r>
            <a:endParaRPr b="0" dirty="0"/>
          </a:p>
          <a:p>
            <a:pPr marR="858519" indent="12700">
              <a:lnSpc>
                <a:spcPct val="111099"/>
              </a:lnSpc>
              <a:spcBef>
                <a:spcPts val="4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 mature oak tree </a:t>
            </a:r>
            <a:r>
              <a:rPr spc="-10" dirty="0"/>
              <a:t>absorbs approximately</a:t>
            </a:r>
          </a:p>
          <a:p>
            <a:pPr indent="12700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22 kg</a:t>
            </a:r>
            <a:r>
              <a:rPr b="1" spc="20" dirty="0"/>
              <a:t> </a:t>
            </a:r>
            <a:r>
              <a:rPr b="1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 </a:t>
            </a:r>
            <a:r>
              <a:rPr b="1" spc="-104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</a:t>
            </a:r>
            <a:r>
              <a:rPr b="1" spc="-104" dirty="0">
                <a:latin typeface="Arial"/>
                <a:ea typeface="Arial"/>
                <a:cs typeface="Arial"/>
                <a:sym typeface="Arial"/>
              </a:rPr>
              <a:t>₂ </a:t>
            </a:r>
            <a:r>
              <a:rPr b="1"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annually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  <a:p>
            <a:pPr marR="58674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</a:t>
            </a:r>
            <a:r>
              <a:rPr spc="-15" dirty="0"/>
              <a:t> </a:t>
            </a:r>
            <a:r>
              <a:rPr dirty="0"/>
              <a:t>average</a:t>
            </a:r>
            <a:r>
              <a:rPr spc="-10" dirty="0"/>
              <a:t> </a:t>
            </a:r>
            <a:r>
              <a:rPr dirty="0"/>
              <a:t>person</a:t>
            </a:r>
            <a:r>
              <a:rPr spc="-15" dirty="0"/>
              <a:t> </a:t>
            </a:r>
            <a:r>
              <a:rPr spc="-10" dirty="0"/>
              <a:t>exhales </a:t>
            </a:r>
            <a:r>
              <a:rPr dirty="0"/>
              <a:t>about </a:t>
            </a:r>
            <a:r>
              <a:rPr b="1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365 kg</a:t>
            </a:r>
            <a:r>
              <a:rPr b="1" spc="2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/>
              <a:t>of </a:t>
            </a:r>
            <a:r>
              <a:rPr b="1" spc="-104" dirty="0"/>
              <a:t>CO₂ </a:t>
            </a:r>
            <a:r>
              <a:rPr b="1" dirty="0"/>
              <a:t>each </a:t>
            </a:r>
            <a:r>
              <a:rPr b="1" spc="-10" dirty="0"/>
              <a:t>year</a:t>
            </a:r>
            <a:r>
              <a:rPr spc="-10" dirty="0"/>
              <a:t>.</a:t>
            </a:r>
          </a:p>
          <a:p>
            <a:pPr indent="15240">
              <a:spcBef>
                <a:spcPts val="12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lang="hr-HR" dirty="0" err="1"/>
              <a:t>Calculate</a:t>
            </a:r>
            <a:r>
              <a:rPr dirty="0"/>
              <a:t>:</a:t>
            </a:r>
          </a:p>
          <a:p>
            <a:pPr marL="273050" marR="5080" indent="-227329">
              <a:lnSpc>
                <a:spcPct val="111099"/>
              </a:lnSpc>
              <a:spcBef>
                <a:spcPts val="300"/>
              </a:spcBef>
              <a:buSzPct val="100000"/>
              <a:buAutoNum type="arabicPeriod"/>
              <a:tabLst>
                <a:tab pos="2667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What</a:t>
            </a:r>
            <a:r>
              <a:rPr spc="-15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amount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04" dirty="0"/>
              <a:t>CO₂</a:t>
            </a:r>
            <a:r>
              <a:rPr spc="-3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-10" dirty="0"/>
              <a:t>exhaled </a:t>
            </a:r>
            <a:r>
              <a:rPr dirty="0"/>
              <a:t>by</a:t>
            </a:r>
            <a:r>
              <a:rPr spc="-10" dirty="0"/>
              <a:t> </a:t>
            </a:r>
            <a:r>
              <a:rPr dirty="0"/>
              <a:t>humanity</a:t>
            </a:r>
            <a:r>
              <a:rPr spc="-10" dirty="0"/>
              <a:t> </a:t>
            </a:r>
            <a:r>
              <a:rPr dirty="0"/>
              <a:t>on</a:t>
            </a:r>
            <a:r>
              <a:rPr spc="-10" dirty="0"/>
              <a:t> Earth?</a:t>
            </a:r>
          </a:p>
        </p:txBody>
      </p:sp>
      <p:sp>
        <p:nvSpPr>
          <p:cNvPr id="2551" name="object 1275"/>
          <p:cNvSpPr txBox="1"/>
          <p:nvPr/>
        </p:nvSpPr>
        <p:spPr>
          <a:xfrm>
            <a:off x="7475766" y="2962002"/>
            <a:ext cx="2999743" cy="1834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79375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Endemic</a:t>
            </a:r>
            <a:r>
              <a:rPr spc="-10" dirty="0"/>
              <a:t> </a:t>
            </a:r>
            <a:r>
              <a:rPr dirty="0"/>
              <a:t>species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species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organisms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naturally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found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only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specific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geographical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area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 not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exist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anywhere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else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world.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In</a:t>
            </a:r>
            <a:r>
              <a:rPr spc="-5" dirty="0"/>
              <a:t> </a:t>
            </a:r>
            <a:r>
              <a:rPr dirty="0"/>
              <a:t>Croatia, about</a:t>
            </a:r>
            <a:r>
              <a:rPr spc="-5" dirty="0"/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300 endemic</a:t>
            </a:r>
            <a:r>
              <a:rPr spc="-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plant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species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associated</a:t>
            </a:r>
            <a:r>
              <a:rPr spc="-10" dirty="0"/>
              <a:t> </a:t>
            </a:r>
            <a:r>
              <a:rPr dirty="0"/>
              <a:t>with</a:t>
            </a:r>
            <a:r>
              <a:rPr spc="-15" dirty="0"/>
              <a:t> </a:t>
            </a:r>
            <a:r>
              <a:rPr dirty="0"/>
              <a:t>forests</a:t>
            </a:r>
            <a:r>
              <a:rPr spc="-15" dirty="0"/>
              <a:t> </a:t>
            </a:r>
            <a:r>
              <a:rPr spc="-25" dirty="0"/>
              <a:t>and </a:t>
            </a:r>
            <a:r>
              <a:rPr dirty="0"/>
              <a:t>forest</a:t>
            </a:r>
            <a:r>
              <a:rPr spc="-15" dirty="0"/>
              <a:t> </a:t>
            </a:r>
            <a:r>
              <a:rPr dirty="0"/>
              <a:t>habitats.</a:t>
            </a:r>
            <a:r>
              <a:rPr spc="-15" dirty="0"/>
              <a:t> </a:t>
            </a:r>
            <a:endParaRPr lang="hr-HR" spc="-15" dirty="0"/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</a:t>
            </a:r>
            <a:r>
              <a:rPr spc="-15" dirty="0"/>
              <a:t> </a:t>
            </a:r>
            <a:r>
              <a:rPr dirty="0"/>
              <a:t>large</a:t>
            </a:r>
            <a:r>
              <a:rPr spc="-15" dirty="0"/>
              <a:t> </a:t>
            </a:r>
            <a:r>
              <a:rPr dirty="0"/>
              <a:t>number</a:t>
            </a:r>
            <a:r>
              <a:rPr spc="-15" dirty="0"/>
              <a:t> </a:t>
            </a:r>
            <a:r>
              <a:rPr spc="-25" dirty="0"/>
              <a:t>of</a:t>
            </a:r>
            <a:r>
              <a:rPr spc="500" dirty="0"/>
              <a:t> </a:t>
            </a:r>
            <a:r>
              <a:rPr dirty="0"/>
              <a:t>endemics</a:t>
            </a:r>
            <a:r>
              <a:rPr spc="-1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found</a:t>
            </a:r>
            <a:r>
              <a:rPr spc="-10" dirty="0"/>
              <a:t> </a:t>
            </a:r>
            <a:r>
              <a:rPr dirty="0"/>
              <a:t>especially</a:t>
            </a:r>
            <a:r>
              <a:rPr spc="-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spc="-25" dirty="0"/>
              <a:t>the </a:t>
            </a:r>
            <a:r>
              <a:rPr dirty="0" err="1"/>
              <a:t>Dinarides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on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islands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Adriatic </a:t>
            </a:r>
            <a:r>
              <a:rPr spc="-20" dirty="0"/>
              <a:t>Sea.</a:t>
            </a:r>
          </a:p>
        </p:txBody>
      </p:sp>
      <p:sp>
        <p:nvSpPr>
          <p:cNvPr id="2552" name="object 1276"/>
          <p:cNvSpPr txBox="1"/>
          <p:nvPr/>
        </p:nvSpPr>
        <p:spPr>
          <a:xfrm>
            <a:off x="7461230" y="4981213"/>
            <a:ext cx="2860678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Due</a:t>
            </a:r>
            <a:r>
              <a:rPr spc="-5" dirty="0"/>
              <a:t> </a:t>
            </a:r>
            <a:r>
              <a:rPr dirty="0"/>
              <a:t>to its diverse</a:t>
            </a:r>
            <a:r>
              <a:rPr spc="-5" dirty="0"/>
              <a:t> </a:t>
            </a:r>
            <a:r>
              <a:rPr dirty="0"/>
              <a:t>flora and fauna,</a:t>
            </a:r>
            <a:r>
              <a:rPr spc="-5" dirty="0"/>
              <a:t> </a:t>
            </a:r>
            <a:r>
              <a:rPr spc="-10" dirty="0"/>
              <a:t>unique </a:t>
            </a:r>
            <a:r>
              <a:rPr dirty="0"/>
              <a:t>ecosystems</a:t>
            </a:r>
            <a:r>
              <a:rPr spc="-1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presence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0" dirty="0"/>
              <a:t>endemic </a:t>
            </a:r>
            <a:r>
              <a:rPr dirty="0"/>
              <a:t>species,</a:t>
            </a:r>
            <a:r>
              <a:rPr spc="-5" dirty="0"/>
              <a:t> </a:t>
            </a:r>
            <a:r>
              <a:rPr dirty="0"/>
              <a:t>Croatia can</a:t>
            </a:r>
            <a:r>
              <a:rPr spc="-5" dirty="0"/>
              <a:t> </a:t>
            </a:r>
            <a:r>
              <a:rPr dirty="0"/>
              <a:t>be considered</a:t>
            </a:r>
            <a:r>
              <a:rPr spc="-5" dirty="0"/>
              <a:t> </a:t>
            </a:r>
            <a:r>
              <a:rPr spc="-50" dirty="0"/>
              <a:t>a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treasure</a:t>
            </a:r>
            <a:r>
              <a:rPr spc="-2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trove</a:t>
            </a:r>
            <a:r>
              <a:rPr spc="-2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of</a:t>
            </a:r>
            <a:r>
              <a:rPr spc="-2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biodiversity</a:t>
            </a:r>
            <a:r>
              <a:rPr spc="-10" dirty="0"/>
              <a:t>.</a:t>
            </a:r>
          </a:p>
        </p:txBody>
      </p:sp>
      <p:sp>
        <p:nvSpPr>
          <p:cNvPr id="2553" name="object 1277"/>
          <p:cNvSpPr txBox="1"/>
          <p:nvPr/>
        </p:nvSpPr>
        <p:spPr>
          <a:xfrm>
            <a:off x="3837531" y="3042993"/>
            <a:ext cx="2859408" cy="89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In</a:t>
            </a:r>
            <a:r>
              <a:rPr spc="-10" dirty="0"/>
              <a:t> </a:t>
            </a:r>
            <a:r>
              <a:rPr dirty="0"/>
              <a:t>Croatia,</a:t>
            </a:r>
            <a:r>
              <a:rPr spc="-10" dirty="0"/>
              <a:t> </a:t>
            </a:r>
            <a:r>
              <a:rPr dirty="0"/>
              <a:t>one</a:t>
            </a:r>
            <a:r>
              <a:rPr spc="-5" dirty="0"/>
              <a:t> </a:t>
            </a:r>
            <a:r>
              <a:rPr dirty="0"/>
              <a:t>can</a:t>
            </a:r>
            <a:r>
              <a:rPr spc="-10" dirty="0"/>
              <a:t> encounter </a:t>
            </a:r>
            <a:r>
              <a:rPr dirty="0"/>
              <a:t>Mediterranean, mountainous, alpine, </a:t>
            </a:r>
            <a:r>
              <a:rPr spc="-25" dirty="0"/>
              <a:t>and </a:t>
            </a:r>
            <a:r>
              <a:rPr dirty="0"/>
              <a:t>lowland</a:t>
            </a:r>
            <a:r>
              <a:rPr spc="-15" dirty="0"/>
              <a:t> </a:t>
            </a:r>
            <a:r>
              <a:rPr dirty="0"/>
              <a:t>forest</a:t>
            </a:r>
            <a:r>
              <a:rPr spc="-15" dirty="0"/>
              <a:t> </a:t>
            </a:r>
            <a:r>
              <a:rPr dirty="0"/>
              <a:t>communities</a:t>
            </a:r>
            <a:r>
              <a:rPr spc="-15" dirty="0"/>
              <a:t> </a:t>
            </a:r>
            <a:r>
              <a:rPr dirty="0"/>
              <a:t>with</a:t>
            </a:r>
            <a:r>
              <a:rPr spc="-15" dirty="0"/>
              <a:t> </a:t>
            </a:r>
            <a:r>
              <a:rPr spc="-10" dirty="0"/>
              <a:t>their </a:t>
            </a:r>
            <a:r>
              <a:rPr dirty="0"/>
              <a:t>specific climatic and </a:t>
            </a:r>
            <a:r>
              <a:rPr spc="-10" dirty="0"/>
              <a:t>geological characteristics.</a:t>
            </a:r>
          </a:p>
        </p:txBody>
      </p:sp>
      <p:sp>
        <p:nvSpPr>
          <p:cNvPr id="2554" name="object 1278"/>
          <p:cNvSpPr txBox="1"/>
          <p:nvPr/>
        </p:nvSpPr>
        <p:spPr>
          <a:xfrm>
            <a:off x="3882928" y="4079973"/>
            <a:ext cx="2821943" cy="80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In</a:t>
            </a:r>
            <a:r>
              <a:rPr spc="-5" dirty="0"/>
              <a:t> </a:t>
            </a:r>
            <a:r>
              <a:rPr dirty="0"/>
              <a:t>Croatia, we</a:t>
            </a:r>
            <a:r>
              <a:rPr spc="-5" dirty="0"/>
              <a:t> </a:t>
            </a:r>
            <a:r>
              <a:rPr dirty="0"/>
              <a:t>find </a:t>
            </a:r>
            <a:r>
              <a:rPr b="1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85 different</a:t>
            </a:r>
            <a:r>
              <a:rPr b="1" spc="-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spc="-2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tree </a:t>
            </a:r>
            <a:r>
              <a:rPr b="1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species</a:t>
            </a:r>
            <a:r>
              <a:rPr b="1" spc="-1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/>
              <a:t>that</a:t>
            </a:r>
            <a:r>
              <a:rPr b="1" spc="-10" dirty="0"/>
              <a:t> </a:t>
            </a:r>
            <a:r>
              <a:rPr b="1" dirty="0"/>
              <a:t>are</a:t>
            </a:r>
            <a:r>
              <a:rPr b="1" spc="-15" dirty="0"/>
              <a:t> </a:t>
            </a:r>
            <a:r>
              <a:rPr b="1" dirty="0"/>
              <a:t>native</a:t>
            </a:r>
            <a:r>
              <a:rPr dirty="0"/>
              <a:t>,</a:t>
            </a:r>
            <a:r>
              <a:rPr spc="-15" dirty="0"/>
              <a:t> </a:t>
            </a:r>
            <a:r>
              <a:rPr dirty="0"/>
              <a:t>while</a:t>
            </a:r>
            <a:r>
              <a:rPr spc="-10" dirty="0"/>
              <a:t> </a:t>
            </a:r>
            <a:r>
              <a:rPr spc="-25" dirty="0"/>
              <a:t>the </a:t>
            </a:r>
            <a:r>
              <a:rPr dirty="0"/>
              <a:t>remaining</a:t>
            </a:r>
            <a:r>
              <a:rPr spc="-5" dirty="0"/>
              <a:t> </a:t>
            </a:r>
            <a:r>
              <a:rPr dirty="0"/>
              <a:t>tree</a:t>
            </a:r>
            <a:r>
              <a:rPr spc="-5" dirty="0"/>
              <a:t> </a:t>
            </a:r>
            <a:r>
              <a:rPr dirty="0"/>
              <a:t>species</a:t>
            </a:r>
            <a:r>
              <a:rPr spc="-5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spc="-10" dirty="0"/>
              <a:t>non-</a:t>
            </a:r>
            <a:r>
              <a:rPr dirty="0"/>
              <a:t>native</a:t>
            </a:r>
            <a:r>
              <a:rPr spc="-5" dirty="0"/>
              <a:t> </a:t>
            </a:r>
            <a:r>
              <a:rPr spc="-25" dirty="0"/>
              <a:t>or </a:t>
            </a:r>
            <a:r>
              <a:rPr dirty="0"/>
              <a:t>introduced</a:t>
            </a:r>
            <a:r>
              <a:rPr spc="-20" dirty="0"/>
              <a:t> </a:t>
            </a:r>
            <a:r>
              <a:rPr dirty="0"/>
              <a:t>from</a:t>
            </a:r>
            <a:r>
              <a:rPr spc="-15" dirty="0"/>
              <a:t> </a:t>
            </a:r>
            <a:r>
              <a:rPr dirty="0"/>
              <a:t>different</a:t>
            </a:r>
            <a:r>
              <a:rPr spc="-20" dirty="0"/>
              <a:t> </a:t>
            </a:r>
            <a:r>
              <a:rPr dirty="0"/>
              <a:t>parts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25" dirty="0"/>
              <a:t>the </a:t>
            </a:r>
            <a:r>
              <a:rPr spc="-10" dirty="0"/>
              <a:t>world.</a:t>
            </a:r>
          </a:p>
        </p:txBody>
      </p:sp>
      <p:sp>
        <p:nvSpPr>
          <p:cNvPr id="2555" name="object 1279"/>
          <p:cNvSpPr txBox="1"/>
          <p:nvPr/>
        </p:nvSpPr>
        <p:spPr>
          <a:xfrm>
            <a:off x="3940719" y="5033028"/>
            <a:ext cx="2898778" cy="2093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Native</a:t>
            </a:r>
            <a:r>
              <a:rPr spc="-25" dirty="0"/>
              <a:t> </a:t>
            </a:r>
            <a:r>
              <a:rPr dirty="0"/>
              <a:t>species</a:t>
            </a:r>
            <a:r>
              <a:rPr spc="-2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belong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specific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geographic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area and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 adapted to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living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conditions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area.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Their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presence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result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z="1200" dirty="0">
                <a:solidFill>
                  <a:srgbClr val="231F20"/>
                </a:solidFill>
                <a:latin typeface="Podkova Regular Regular"/>
                <a:sym typeface="Podkova Regular Regular"/>
              </a:rPr>
              <a:t>natural processes alone. </a:t>
            </a:r>
            <a:endParaRPr lang="hr-HR" sz="1200" dirty="0">
              <a:solidFill>
                <a:srgbClr val="231F20"/>
              </a:solidFill>
              <a:latin typeface="Podkova Regular Regular"/>
              <a:sym typeface="Podkova Regular Regular"/>
            </a:endParaRP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sz="1200" dirty="0">
                <a:solidFill>
                  <a:srgbClr val="231F20"/>
                </a:solidFill>
                <a:latin typeface="Podkova Regular Regular"/>
                <a:sym typeface="Podkova Regular Regular"/>
              </a:rPr>
              <a:t>For example, black </a:t>
            </a:r>
            <a:r>
              <a:rPr sz="1200" spc="-10" dirty="0">
                <a:solidFill>
                  <a:srgbClr val="231F20"/>
                </a:solidFill>
                <a:latin typeface="Podkova Regular Regular"/>
                <a:sym typeface="Podkova Regular Regular"/>
              </a:rPr>
              <a:t>pine is a</a:t>
            </a:r>
            <a:r>
              <a:rPr lang="hr-HR" sz="1200" spc="-10" dirty="0">
                <a:solidFill>
                  <a:srgbClr val="231F20"/>
                </a:solidFill>
                <a:latin typeface="Podkova Regular Regular"/>
                <a:sym typeface="Podkova Regular Regular"/>
              </a:rPr>
              <a:t>  </a:t>
            </a:r>
            <a:r>
              <a:rPr lang="en-US" sz="1200" spc="-10" noProof="0" dirty="0">
                <a:solidFill>
                  <a:srgbClr val="231F20"/>
                </a:solidFill>
                <a:latin typeface="Podkova Regular Regular"/>
                <a:sym typeface="Podkova Regular Regular"/>
              </a:rPr>
              <a:t>native</a:t>
            </a:r>
            <a:r>
              <a:rPr lang="hr-HR" sz="1200" spc="-10" dirty="0">
                <a:solidFill>
                  <a:srgbClr val="231F20"/>
                </a:solidFill>
                <a:latin typeface="Podkova Regular Regular"/>
                <a:sym typeface="Podkova Regular Regular"/>
              </a:rPr>
              <a:t> </a:t>
            </a:r>
            <a:r>
              <a:rPr lang="en-US" sz="1200" spc="-10" noProof="0" dirty="0">
                <a:solidFill>
                  <a:srgbClr val="231F20"/>
                </a:solidFill>
                <a:latin typeface="Podkova Regular Regular"/>
                <a:sym typeface="Podkova Regular Regular"/>
              </a:rPr>
              <a:t>species, while acacia is a  non-native species in Mediterranean.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endParaRPr lang="hr-HR" sz="1200" spc="-10" dirty="0">
              <a:solidFill>
                <a:srgbClr val="231F20"/>
              </a:solidFill>
              <a:latin typeface="Podkova Regular Regular"/>
              <a:sym typeface="Podkova Regular Regular"/>
            </a:endParaRP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endParaRPr spc="-50" dirty="0">
              <a:latin typeface="Podkova Regular Regular"/>
              <a:ea typeface="Podkova Regular Regular"/>
              <a:cs typeface="Podkova Regular Regular"/>
              <a:sym typeface="Podkova Regular Regular"/>
            </a:endParaRPr>
          </a:p>
          <a:p>
            <a:pPr indent="12700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50" dirty="0"/>
          </a:p>
        </p:txBody>
      </p:sp>
      <p:grpSp>
        <p:nvGrpSpPr>
          <p:cNvPr id="2567" name="object 1281"/>
          <p:cNvGrpSpPr/>
          <p:nvPr/>
        </p:nvGrpSpPr>
        <p:grpSpPr>
          <a:xfrm>
            <a:off x="7217880" y="726563"/>
            <a:ext cx="3128079" cy="2278063"/>
            <a:chOff x="-1" y="-1"/>
            <a:chExt cx="3128078" cy="2278061"/>
          </a:xfrm>
        </p:grpSpPr>
        <p:sp>
          <p:nvSpPr>
            <p:cNvPr id="2557" name="object 1282"/>
            <p:cNvSpPr/>
            <p:nvPr/>
          </p:nvSpPr>
          <p:spPr>
            <a:xfrm>
              <a:off x="-2" y="352889"/>
              <a:ext cx="3128080" cy="1925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9" y="0"/>
                  </a:moveTo>
                  <a:lnTo>
                    <a:pt x="581" y="0"/>
                  </a:lnTo>
                  <a:lnTo>
                    <a:pt x="355" y="35"/>
                  </a:lnTo>
                  <a:lnTo>
                    <a:pt x="170" y="129"/>
                  </a:lnTo>
                  <a:lnTo>
                    <a:pt x="46" y="270"/>
                  </a:lnTo>
                  <a:lnTo>
                    <a:pt x="0" y="442"/>
                  </a:lnTo>
                  <a:lnTo>
                    <a:pt x="0" y="21158"/>
                  </a:lnTo>
                  <a:lnTo>
                    <a:pt x="46" y="21330"/>
                  </a:lnTo>
                  <a:lnTo>
                    <a:pt x="170" y="21471"/>
                  </a:lnTo>
                  <a:lnTo>
                    <a:pt x="355" y="21565"/>
                  </a:lnTo>
                  <a:lnTo>
                    <a:pt x="581" y="21600"/>
                  </a:lnTo>
                  <a:lnTo>
                    <a:pt x="21019" y="21600"/>
                  </a:lnTo>
                  <a:lnTo>
                    <a:pt x="21245" y="21565"/>
                  </a:lnTo>
                  <a:lnTo>
                    <a:pt x="21430" y="21471"/>
                  </a:lnTo>
                  <a:lnTo>
                    <a:pt x="21554" y="21330"/>
                  </a:lnTo>
                  <a:lnTo>
                    <a:pt x="21600" y="21158"/>
                  </a:lnTo>
                  <a:lnTo>
                    <a:pt x="21600" y="442"/>
                  </a:lnTo>
                  <a:lnTo>
                    <a:pt x="21554" y="270"/>
                  </a:lnTo>
                  <a:lnTo>
                    <a:pt x="21430" y="129"/>
                  </a:lnTo>
                  <a:lnTo>
                    <a:pt x="21245" y="35"/>
                  </a:lnTo>
                  <a:lnTo>
                    <a:pt x="21019" y="0"/>
                  </a:lnTo>
                  <a:close/>
                </a:path>
              </a:pathLst>
            </a:custGeom>
            <a:solidFill>
              <a:srgbClr val="FAF8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58" name="object 1283"/>
            <p:cNvSpPr/>
            <p:nvPr/>
          </p:nvSpPr>
          <p:spPr>
            <a:xfrm>
              <a:off x="2433943" y="-2"/>
              <a:ext cx="684013" cy="68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4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5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6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5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6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6"/>
                  </a:lnTo>
                  <a:lnTo>
                    <a:pt x="17399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6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399" y="2250"/>
                  </a:lnTo>
                  <a:lnTo>
                    <a:pt x="16251" y="1474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6D4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59" name="object 1284" descr="object 1284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2593303" y="365589"/>
              <a:ext cx="149824" cy="1543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564" name="object 1285"/>
            <p:cNvGrpSpPr/>
            <p:nvPr/>
          </p:nvGrpSpPr>
          <p:grpSpPr>
            <a:xfrm>
              <a:off x="2617532" y="203811"/>
              <a:ext cx="353574" cy="334289"/>
              <a:chOff x="0" y="0"/>
              <a:chExt cx="353573" cy="334288"/>
            </a:xfrm>
          </p:grpSpPr>
          <p:sp>
            <p:nvSpPr>
              <p:cNvPr id="2560" name="Shape"/>
              <p:cNvSpPr/>
              <p:nvPr/>
            </p:nvSpPr>
            <p:spPr>
              <a:xfrm>
                <a:off x="-1" y="190520"/>
                <a:ext cx="187753" cy="143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23" y="0"/>
                    </a:moveTo>
                    <a:lnTo>
                      <a:pt x="7289" y="9891"/>
                    </a:lnTo>
                    <a:lnTo>
                      <a:pt x="2993" y="15476"/>
                    </a:lnTo>
                    <a:lnTo>
                      <a:pt x="346" y="18417"/>
                    </a:lnTo>
                    <a:lnTo>
                      <a:pt x="0" y="18417"/>
                    </a:lnTo>
                    <a:lnTo>
                      <a:pt x="0" y="18873"/>
                    </a:lnTo>
                    <a:lnTo>
                      <a:pt x="480" y="19743"/>
                    </a:lnTo>
                    <a:lnTo>
                      <a:pt x="1108" y="20549"/>
                    </a:lnTo>
                    <a:lnTo>
                      <a:pt x="1834" y="21142"/>
                    </a:lnTo>
                    <a:lnTo>
                      <a:pt x="2610" y="21373"/>
                    </a:lnTo>
                    <a:lnTo>
                      <a:pt x="3133" y="21600"/>
                    </a:lnTo>
                    <a:lnTo>
                      <a:pt x="6627" y="17913"/>
                    </a:lnTo>
                    <a:lnTo>
                      <a:pt x="7310" y="16826"/>
                    </a:lnTo>
                    <a:lnTo>
                      <a:pt x="8981" y="14609"/>
                    </a:lnTo>
                    <a:lnTo>
                      <a:pt x="12256" y="10176"/>
                    </a:lnTo>
                    <a:lnTo>
                      <a:pt x="13926" y="7959"/>
                    </a:lnTo>
                    <a:lnTo>
                      <a:pt x="14843" y="6570"/>
                    </a:lnTo>
                    <a:lnTo>
                      <a:pt x="15777" y="5203"/>
                    </a:lnTo>
                    <a:lnTo>
                      <a:pt x="16742" y="3963"/>
                    </a:lnTo>
                    <a:lnTo>
                      <a:pt x="17757" y="2958"/>
                    </a:lnTo>
                    <a:lnTo>
                      <a:pt x="21600" y="2958"/>
                    </a:lnTo>
                    <a:lnTo>
                      <a:pt x="18975" y="2502"/>
                    </a:lnTo>
                    <a:lnTo>
                      <a:pt x="17830" y="2175"/>
                    </a:lnTo>
                    <a:lnTo>
                      <a:pt x="16734" y="1592"/>
                    </a:lnTo>
                    <a:lnTo>
                      <a:pt x="15670" y="839"/>
                    </a:lnTo>
                    <a:lnTo>
                      <a:pt x="14623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1" name="Shape"/>
              <p:cNvSpPr/>
              <p:nvPr/>
            </p:nvSpPr>
            <p:spPr>
              <a:xfrm>
                <a:off x="157365" y="210205"/>
                <a:ext cx="143575" cy="22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71" y="0"/>
                    </a:moveTo>
                    <a:lnTo>
                      <a:pt x="0" y="0"/>
                    </a:lnTo>
                    <a:lnTo>
                      <a:pt x="455" y="2951"/>
                    </a:lnTo>
                    <a:lnTo>
                      <a:pt x="1821" y="8865"/>
                    </a:lnTo>
                    <a:lnTo>
                      <a:pt x="4942" y="17516"/>
                    </a:lnTo>
                    <a:lnTo>
                      <a:pt x="8339" y="21600"/>
                    </a:lnTo>
                    <a:lnTo>
                      <a:pt x="11721" y="21600"/>
                    </a:lnTo>
                    <a:lnTo>
                      <a:pt x="15026" y="17728"/>
                    </a:lnTo>
                    <a:lnTo>
                      <a:pt x="16849" y="17728"/>
                    </a:lnTo>
                    <a:lnTo>
                      <a:pt x="17076" y="14766"/>
                    </a:lnTo>
                    <a:lnTo>
                      <a:pt x="17758" y="14766"/>
                    </a:lnTo>
                    <a:lnTo>
                      <a:pt x="18215" y="11815"/>
                    </a:lnTo>
                    <a:lnTo>
                      <a:pt x="18669" y="11815"/>
                    </a:lnTo>
                    <a:lnTo>
                      <a:pt x="19126" y="8865"/>
                    </a:lnTo>
                    <a:lnTo>
                      <a:pt x="19581" y="8865"/>
                    </a:lnTo>
                    <a:lnTo>
                      <a:pt x="20035" y="5901"/>
                    </a:lnTo>
                    <a:lnTo>
                      <a:pt x="20720" y="5901"/>
                    </a:lnTo>
                    <a:lnTo>
                      <a:pt x="20945" y="2951"/>
                    </a:lnTo>
                    <a:lnTo>
                      <a:pt x="21400" y="2951"/>
                    </a:lnTo>
                    <a:lnTo>
                      <a:pt x="21600" y="363"/>
                    </a:lnTo>
                    <a:lnTo>
                      <a:pt x="4992" y="363"/>
                    </a:lnTo>
                    <a:lnTo>
                      <a:pt x="4571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2" name="Shape"/>
              <p:cNvSpPr/>
              <p:nvPr/>
            </p:nvSpPr>
            <p:spPr>
              <a:xfrm>
                <a:off x="190546" y="9823"/>
                <a:ext cx="163027" cy="200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98" y="0"/>
                    </a:moveTo>
                    <a:lnTo>
                      <a:pt x="17328" y="2071"/>
                    </a:lnTo>
                    <a:lnTo>
                      <a:pt x="18362" y="4952"/>
                    </a:lnTo>
                    <a:lnTo>
                      <a:pt x="18644" y="7954"/>
                    </a:lnTo>
                    <a:lnTo>
                      <a:pt x="18061" y="11139"/>
                    </a:lnTo>
                    <a:lnTo>
                      <a:pt x="15003" y="16126"/>
                    </a:lnTo>
                    <a:lnTo>
                      <a:pt x="9839" y="19769"/>
                    </a:lnTo>
                    <a:lnTo>
                      <a:pt x="3450" y="21478"/>
                    </a:lnTo>
                    <a:lnTo>
                      <a:pt x="0" y="21600"/>
                    </a:lnTo>
                    <a:lnTo>
                      <a:pt x="14626" y="21600"/>
                    </a:lnTo>
                    <a:lnTo>
                      <a:pt x="14651" y="21560"/>
                    </a:lnTo>
                    <a:lnTo>
                      <a:pt x="14851" y="21560"/>
                    </a:lnTo>
                    <a:lnTo>
                      <a:pt x="15053" y="21396"/>
                    </a:lnTo>
                    <a:lnTo>
                      <a:pt x="15253" y="21071"/>
                    </a:lnTo>
                    <a:lnTo>
                      <a:pt x="15453" y="21071"/>
                    </a:lnTo>
                    <a:lnTo>
                      <a:pt x="17459" y="19442"/>
                    </a:lnTo>
                    <a:lnTo>
                      <a:pt x="17859" y="19279"/>
                    </a:lnTo>
                    <a:lnTo>
                      <a:pt x="17859" y="18954"/>
                    </a:lnTo>
                    <a:lnTo>
                      <a:pt x="18462" y="18466"/>
                    </a:lnTo>
                    <a:lnTo>
                      <a:pt x="19064" y="17489"/>
                    </a:lnTo>
                    <a:lnTo>
                      <a:pt x="20561" y="14889"/>
                    </a:lnTo>
                    <a:lnTo>
                      <a:pt x="21419" y="12075"/>
                    </a:lnTo>
                    <a:lnTo>
                      <a:pt x="21600" y="9200"/>
                    </a:lnTo>
                    <a:lnTo>
                      <a:pt x="21067" y="6417"/>
                    </a:lnTo>
                    <a:lnTo>
                      <a:pt x="20247" y="4501"/>
                    </a:lnTo>
                    <a:lnTo>
                      <a:pt x="19013" y="2570"/>
                    </a:lnTo>
                    <a:lnTo>
                      <a:pt x="17402" y="853"/>
                    </a:lnTo>
                    <a:lnTo>
                      <a:pt x="16098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63" name="Shape"/>
              <p:cNvSpPr/>
              <p:nvPr/>
            </p:nvSpPr>
            <p:spPr>
              <a:xfrm>
                <a:off x="303261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57" y="0"/>
                    </a:moveTo>
                    <a:lnTo>
                      <a:pt x="0" y="0"/>
                    </a:lnTo>
                    <a:lnTo>
                      <a:pt x="0" y="9398"/>
                    </a:lnTo>
                    <a:lnTo>
                      <a:pt x="21600" y="21600"/>
                    </a:lnTo>
                    <a:lnTo>
                      <a:pt x="6757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65" name="object 1286"/>
            <p:cNvSpPr/>
            <p:nvPr/>
          </p:nvSpPr>
          <p:spPr>
            <a:xfrm>
              <a:off x="2684108" y="159773"/>
              <a:ext cx="260784" cy="263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0" y="0"/>
                  </a:moveTo>
                  <a:lnTo>
                    <a:pt x="7269" y="0"/>
                  </a:lnTo>
                  <a:lnTo>
                    <a:pt x="7144" y="249"/>
                  </a:lnTo>
                  <a:lnTo>
                    <a:pt x="6769" y="249"/>
                  </a:lnTo>
                  <a:lnTo>
                    <a:pt x="6642" y="496"/>
                  </a:lnTo>
                  <a:lnTo>
                    <a:pt x="6267" y="496"/>
                  </a:lnTo>
                  <a:lnTo>
                    <a:pt x="6142" y="744"/>
                  </a:lnTo>
                  <a:lnTo>
                    <a:pt x="5766" y="744"/>
                  </a:lnTo>
                  <a:lnTo>
                    <a:pt x="5515" y="992"/>
                  </a:lnTo>
                  <a:lnTo>
                    <a:pt x="5013" y="992"/>
                  </a:lnTo>
                  <a:lnTo>
                    <a:pt x="4888" y="1240"/>
                  </a:lnTo>
                  <a:lnTo>
                    <a:pt x="4763" y="1240"/>
                  </a:lnTo>
                  <a:lnTo>
                    <a:pt x="4512" y="1364"/>
                  </a:lnTo>
                  <a:lnTo>
                    <a:pt x="4387" y="1612"/>
                  </a:lnTo>
                  <a:lnTo>
                    <a:pt x="4261" y="1612"/>
                  </a:lnTo>
                  <a:lnTo>
                    <a:pt x="4136" y="1736"/>
                  </a:lnTo>
                  <a:lnTo>
                    <a:pt x="4011" y="1984"/>
                  </a:lnTo>
                  <a:lnTo>
                    <a:pt x="3885" y="1984"/>
                  </a:lnTo>
                  <a:lnTo>
                    <a:pt x="3760" y="2108"/>
                  </a:lnTo>
                  <a:lnTo>
                    <a:pt x="3634" y="2356"/>
                  </a:lnTo>
                  <a:lnTo>
                    <a:pt x="3509" y="2356"/>
                  </a:lnTo>
                  <a:lnTo>
                    <a:pt x="2009" y="4047"/>
                  </a:lnTo>
                  <a:lnTo>
                    <a:pt x="909" y="5935"/>
                  </a:lnTo>
                  <a:lnTo>
                    <a:pt x="231" y="7986"/>
                  </a:lnTo>
                  <a:lnTo>
                    <a:pt x="0" y="10166"/>
                  </a:lnTo>
                  <a:lnTo>
                    <a:pt x="48" y="11943"/>
                  </a:lnTo>
                  <a:lnTo>
                    <a:pt x="391" y="13698"/>
                  </a:lnTo>
                  <a:lnTo>
                    <a:pt x="1040" y="15360"/>
                  </a:lnTo>
                  <a:lnTo>
                    <a:pt x="2006" y="16859"/>
                  </a:lnTo>
                  <a:lnTo>
                    <a:pt x="2006" y="17230"/>
                  </a:lnTo>
                  <a:lnTo>
                    <a:pt x="4638" y="19957"/>
                  </a:lnTo>
                  <a:lnTo>
                    <a:pt x="7770" y="21321"/>
                  </a:lnTo>
                  <a:lnTo>
                    <a:pt x="9874" y="21600"/>
                  </a:lnTo>
                  <a:lnTo>
                    <a:pt x="12001" y="21507"/>
                  </a:lnTo>
                  <a:lnTo>
                    <a:pt x="16043" y="20206"/>
                  </a:lnTo>
                  <a:lnTo>
                    <a:pt x="19318" y="17432"/>
                  </a:lnTo>
                  <a:lnTo>
                    <a:pt x="21182" y="13636"/>
                  </a:lnTo>
                  <a:lnTo>
                    <a:pt x="21600" y="11281"/>
                  </a:lnTo>
                  <a:lnTo>
                    <a:pt x="21418" y="9019"/>
                  </a:lnTo>
                  <a:lnTo>
                    <a:pt x="19678" y="4587"/>
                  </a:lnTo>
                  <a:lnTo>
                    <a:pt x="15996" y="1271"/>
                  </a:lnTo>
                  <a:lnTo>
                    <a:pt x="13879" y="333"/>
                  </a:lnTo>
                  <a:lnTo>
                    <a:pt x="11280" y="0"/>
                  </a:lnTo>
                  <a:close/>
                </a:path>
              </a:pathLst>
            </a:custGeom>
            <a:solidFill>
              <a:srgbClr val="4F69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66" name="object 1287" descr="object 1287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2714732" y="180635"/>
              <a:ext cx="205446" cy="215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68" name="object 1288"/>
          <p:cNvSpPr txBox="1"/>
          <p:nvPr/>
        </p:nvSpPr>
        <p:spPr>
          <a:xfrm>
            <a:off x="7359067" y="1241677"/>
            <a:ext cx="2538098" cy="620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2225">
              <a:spcBef>
                <a:spcPts val="1200"/>
              </a:spcBef>
              <a:defRPr sz="2000" b="1" spc="-9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Research</a:t>
            </a:r>
            <a:endParaRPr b="0"/>
          </a:p>
          <a:p>
            <a:pPr marR="5080" indent="12700">
              <a:lnSpc>
                <a:spcPct val="116700"/>
              </a:lnSpc>
              <a:spcBef>
                <a:spcPts val="3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Research</a:t>
            </a:r>
            <a:r>
              <a:rPr spc="-4"/>
              <a:t> </a:t>
            </a:r>
            <a:r>
              <a:t>and</a:t>
            </a:r>
            <a:r>
              <a:rPr spc="-4"/>
              <a:t> </a:t>
            </a:r>
            <a:r>
              <a:t>list</a:t>
            </a:r>
            <a:r>
              <a:rPr spc="-4"/>
              <a:t> </a:t>
            </a:r>
            <a:r>
              <a:t>5</a:t>
            </a:r>
            <a:r>
              <a:rPr spc="-4"/>
              <a:t> </a:t>
            </a:r>
            <a:r>
              <a:t>native</a:t>
            </a:r>
            <a:r>
              <a:rPr spc="-4"/>
              <a:t> </a:t>
            </a:r>
            <a:r>
              <a:t>tree</a:t>
            </a:r>
            <a:r>
              <a:rPr spc="-4"/>
              <a:t> </a:t>
            </a:r>
            <a:r>
              <a:t>species and</a:t>
            </a:r>
            <a:r>
              <a:rPr spc="-9"/>
              <a:t> </a:t>
            </a:r>
            <a:r>
              <a:rPr spc="-50"/>
              <a:t>5</a:t>
            </a:r>
            <a:r>
              <a:rPr spc="-9"/>
              <a:t> non-</a:t>
            </a:r>
            <a:r>
              <a:t>native</a:t>
            </a:r>
            <a:r>
              <a:rPr spc="-4"/>
              <a:t> </a:t>
            </a:r>
            <a:r>
              <a:t>tree</a:t>
            </a:r>
            <a:r>
              <a:rPr spc="-4"/>
              <a:t> </a:t>
            </a:r>
            <a:r>
              <a:t>species in</a:t>
            </a:r>
            <a:r>
              <a:rPr spc="-4"/>
              <a:t> </a:t>
            </a:r>
            <a:r>
              <a:rPr spc="-9"/>
              <a:t>Croatia.</a:t>
            </a:r>
          </a:p>
        </p:txBody>
      </p:sp>
      <p:grpSp>
        <p:nvGrpSpPr>
          <p:cNvPr id="2571" name="object 1289"/>
          <p:cNvGrpSpPr/>
          <p:nvPr/>
        </p:nvGrpSpPr>
        <p:grpSpPr>
          <a:xfrm>
            <a:off x="7403376" y="2182403"/>
            <a:ext cx="2752781" cy="538955"/>
            <a:chOff x="0" y="0"/>
            <a:chExt cx="2752780" cy="538954"/>
          </a:xfrm>
        </p:grpSpPr>
        <p:sp>
          <p:nvSpPr>
            <p:cNvPr id="2569" name="object 1290"/>
            <p:cNvSpPr/>
            <p:nvPr/>
          </p:nvSpPr>
          <p:spPr>
            <a:xfrm>
              <a:off x="0" y="-1"/>
              <a:ext cx="2752781" cy="248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4" y="0"/>
                  </a:moveTo>
                  <a:lnTo>
                    <a:pt x="1196" y="0"/>
                  </a:lnTo>
                  <a:lnTo>
                    <a:pt x="730" y="715"/>
                  </a:lnTo>
                  <a:lnTo>
                    <a:pt x="350" y="2664"/>
                  </a:lnTo>
                  <a:lnTo>
                    <a:pt x="94" y="5555"/>
                  </a:lnTo>
                  <a:lnTo>
                    <a:pt x="0" y="9095"/>
                  </a:lnTo>
                  <a:lnTo>
                    <a:pt x="0" y="12505"/>
                  </a:lnTo>
                  <a:lnTo>
                    <a:pt x="94" y="16045"/>
                  </a:lnTo>
                  <a:lnTo>
                    <a:pt x="350" y="18936"/>
                  </a:lnTo>
                  <a:lnTo>
                    <a:pt x="730" y="20885"/>
                  </a:lnTo>
                  <a:lnTo>
                    <a:pt x="1196" y="21600"/>
                  </a:lnTo>
                  <a:lnTo>
                    <a:pt x="20404" y="21600"/>
                  </a:lnTo>
                  <a:lnTo>
                    <a:pt x="20870" y="20885"/>
                  </a:lnTo>
                  <a:lnTo>
                    <a:pt x="21250" y="18936"/>
                  </a:lnTo>
                  <a:lnTo>
                    <a:pt x="21506" y="16045"/>
                  </a:lnTo>
                  <a:lnTo>
                    <a:pt x="21600" y="12505"/>
                  </a:lnTo>
                  <a:lnTo>
                    <a:pt x="21600" y="9095"/>
                  </a:lnTo>
                  <a:lnTo>
                    <a:pt x="21506" y="5555"/>
                  </a:lnTo>
                  <a:lnTo>
                    <a:pt x="21250" y="2664"/>
                  </a:lnTo>
                  <a:lnTo>
                    <a:pt x="20870" y="715"/>
                  </a:lnTo>
                  <a:lnTo>
                    <a:pt x="20404" y="0"/>
                  </a:lnTo>
                  <a:close/>
                </a:path>
              </a:pathLst>
            </a:custGeom>
            <a:solidFill>
              <a:srgbClr val="25408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70" name="object 1291"/>
            <p:cNvSpPr/>
            <p:nvPr/>
          </p:nvSpPr>
          <p:spPr>
            <a:xfrm>
              <a:off x="0" y="290856"/>
              <a:ext cx="2752781" cy="248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4" y="0"/>
                  </a:moveTo>
                  <a:lnTo>
                    <a:pt x="1196" y="0"/>
                  </a:lnTo>
                  <a:lnTo>
                    <a:pt x="730" y="715"/>
                  </a:lnTo>
                  <a:lnTo>
                    <a:pt x="350" y="2664"/>
                  </a:lnTo>
                  <a:lnTo>
                    <a:pt x="94" y="5555"/>
                  </a:lnTo>
                  <a:lnTo>
                    <a:pt x="0" y="9096"/>
                  </a:lnTo>
                  <a:lnTo>
                    <a:pt x="0" y="12506"/>
                  </a:lnTo>
                  <a:lnTo>
                    <a:pt x="94" y="16046"/>
                  </a:lnTo>
                  <a:lnTo>
                    <a:pt x="350" y="18936"/>
                  </a:lnTo>
                  <a:lnTo>
                    <a:pt x="730" y="20885"/>
                  </a:lnTo>
                  <a:lnTo>
                    <a:pt x="1196" y="21600"/>
                  </a:lnTo>
                  <a:lnTo>
                    <a:pt x="20404" y="21600"/>
                  </a:lnTo>
                  <a:lnTo>
                    <a:pt x="20870" y="20885"/>
                  </a:lnTo>
                  <a:lnTo>
                    <a:pt x="21250" y="18936"/>
                  </a:lnTo>
                  <a:lnTo>
                    <a:pt x="21506" y="16046"/>
                  </a:lnTo>
                  <a:lnTo>
                    <a:pt x="21600" y="12506"/>
                  </a:lnTo>
                  <a:lnTo>
                    <a:pt x="21600" y="9096"/>
                  </a:lnTo>
                  <a:lnTo>
                    <a:pt x="21506" y="5555"/>
                  </a:lnTo>
                  <a:lnTo>
                    <a:pt x="21250" y="2664"/>
                  </a:lnTo>
                  <a:lnTo>
                    <a:pt x="20870" y="715"/>
                  </a:lnTo>
                  <a:lnTo>
                    <a:pt x="20404" y="0"/>
                  </a:lnTo>
                  <a:close/>
                </a:path>
              </a:pathLst>
            </a:custGeom>
            <a:solidFill>
              <a:srgbClr val="B158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572" name="object 1292"/>
          <p:cNvSpPr txBox="1"/>
          <p:nvPr/>
        </p:nvSpPr>
        <p:spPr>
          <a:xfrm>
            <a:off x="8261263" y="2204285"/>
            <a:ext cx="103949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3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NativeTrees</a:t>
            </a:r>
          </a:p>
          <a:p>
            <a:pPr indent="12700">
              <a:spcBef>
                <a:spcPts val="800"/>
              </a:spcBef>
              <a:defRPr sz="1200" spc="-125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Non-</a:t>
            </a:r>
            <a:r>
              <a:rPr spc="-104"/>
              <a:t>nativeTrees</a:t>
            </a:r>
          </a:p>
        </p:txBody>
      </p:sp>
      <p:pic>
        <p:nvPicPr>
          <p:cNvPr id="2573" name="object 1293" descr="object 129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71492" y="4687098"/>
            <a:ext cx="3137724" cy="2253590"/>
          </a:xfrm>
          <a:prstGeom prst="rect">
            <a:avLst/>
          </a:prstGeom>
          <a:ln w="12700">
            <a:miter lim="400000"/>
          </a:ln>
        </p:spPr>
      </p:pic>
      <p:sp>
        <p:nvSpPr>
          <p:cNvPr id="2574" name="object 1294"/>
          <p:cNvSpPr txBox="1"/>
          <p:nvPr/>
        </p:nvSpPr>
        <p:spPr>
          <a:xfrm>
            <a:off x="495002" y="5150901"/>
            <a:ext cx="2609215" cy="1264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200"/>
              </a:spcBef>
              <a:defRPr sz="2000" b="1" spc="-50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Did</a:t>
            </a:r>
            <a:r>
              <a:rPr spc="-95"/>
              <a:t> </a:t>
            </a:r>
            <a:r>
              <a:rPr spc="-55"/>
              <a:t>you</a:t>
            </a:r>
            <a:r>
              <a:rPr spc="-90"/>
              <a:t> </a:t>
            </a:r>
            <a:r>
              <a:rPr spc="-9"/>
              <a:t>know?!</a:t>
            </a:r>
            <a:endParaRPr b="0"/>
          </a:p>
          <a:p>
            <a:pPr marR="5080" indent="19050">
              <a:lnSpc>
                <a:spcPct val="111099"/>
              </a:lnSpc>
              <a:spcBef>
                <a:spcPts val="5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</a:t>
            </a:r>
            <a:r>
              <a:rPr spc="-15"/>
              <a:t> </a:t>
            </a:r>
            <a:r>
              <a:t>combustion</a:t>
            </a:r>
            <a:r>
              <a:rPr spc="-10"/>
              <a:t> </a:t>
            </a:r>
            <a:r>
              <a:t>of</a:t>
            </a:r>
            <a:r>
              <a:rPr spc="-15"/>
              <a:t> </a:t>
            </a:r>
            <a:r>
              <a:t>fossil</a:t>
            </a:r>
            <a:r>
              <a:rPr spc="-10"/>
              <a:t> </a:t>
            </a:r>
            <a:r>
              <a:t>fuels</a:t>
            </a:r>
            <a:r>
              <a:rPr spc="-15"/>
              <a:t> </a:t>
            </a:r>
            <a:r>
              <a:t>is</a:t>
            </a:r>
            <a:r>
              <a:rPr spc="-10"/>
              <a:t> </a:t>
            </a:r>
            <a:r>
              <a:rPr spc="-25"/>
              <a:t>the </a:t>
            </a:r>
            <a:r>
              <a:t>largest source</a:t>
            </a:r>
            <a:r>
              <a:rPr spc="5"/>
              <a:t> </a:t>
            </a:r>
            <a:r>
              <a:t>of </a:t>
            </a:r>
            <a:r>
              <a:rPr spc="-104"/>
              <a:t>CO₂</a:t>
            </a:r>
            <a:r>
              <a:rPr spc="-30">
                <a:latin typeface="Arial"/>
                <a:ea typeface="Arial"/>
                <a:cs typeface="Arial"/>
                <a:sym typeface="Arial"/>
              </a:rPr>
              <a:t> </a:t>
            </a:r>
            <a:r>
              <a:t>emissions </a:t>
            </a:r>
            <a:r>
              <a:rPr spc="-25"/>
              <a:t>on </a:t>
            </a:r>
            <a:r>
              <a:t>Earth,</a:t>
            </a:r>
            <a:r>
              <a:rPr spc="-5"/>
              <a:t> </a:t>
            </a:r>
            <a:r>
              <a:t>accompanied</a:t>
            </a:r>
            <a:r>
              <a:rPr spc="-5"/>
              <a:t> </a:t>
            </a:r>
            <a:r>
              <a:t>by</a:t>
            </a:r>
            <a:r>
              <a:rPr spc="-5"/>
              <a:t> </a:t>
            </a:r>
            <a:r>
              <a:rPr spc="-10"/>
              <a:t>deforestation </a:t>
            </a:r>
            <a:r>
              <a:t>and certain natural processes such </a:t>
            </a:r>
            <a:r>
              <a:rPr spc="-25"/>
              <a:t>as </a:t>
            </a:r>
            <a:r>
              <a:rPr spc="-10"/>
              <a:t>fires.</a:t>
            </a:r>
          </a:p>
        </p:txBody>
      </p:sp>
      <p:grpSp>
        <p:nvGrpSpPr>
          <p:cNvPr id="2779" name="object 1295"/>
          <p:cNvGrpSpPr/>
          <p:nvPr/>
        </p:nvGrpSpPr>
        <p:grpSpPr>
          <a:xfrm>
            <a:off x="1413317" y="6458228"/>
            <a:ext cx="1064802" cy="449866"/>
            <a:chOff x="-1" y="-1"/>
            <a:chExt cx="1064800" cy="449865"/>
          </a:xfrm>
        </p:grpSpPr>
        <p:pic>
          <p:nvPicPr>
            <p:cNvPr id="2575" name="object 1296" descr="object 1296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34658" y="-2"/>
              <a:ext cx="118920" cy="3373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76" name="object 1297"/>
            <p:cNvSpPr/>
            <p:nvPr/>
          </p:nvSpPr>
          <p:spPr>
            <a:xfrm>
              <a:off x="451232" y="243636"/>
              <a:ext cx="28247" cy="22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910" y="2259"/>
                  </a:lnTo>
                  <a:lnTo>
                    <a:pt x="17277" y="5636"/>
                  </a:lnTo>
                  <a:lnTo>
                    <a:pt x="16567" y="6796"/>
                  </a:lnTo>
                  <a:lnTo>
                    <a:pt x="16647" y="2399"/>
                  </a:lnTo>
                  <a:lnTo>
                    <a:pt x="13053" y="8162"/>
                  </a:lnTo>
                  <a:lnTo>
                    <a:pt x="10081" y="8260"/>
                  </a:lnTo>
                  <a:lnTo>
                    <a:pt x="13995" y="3756"/>
                  </a:lnTo>
                  <a:lnTo>
                    <a:pt x="11149" y="3133"/>
                  </a:lnTo>
                  <a:lnTo>
                    <a:pt x="1942" y="15775"/>
                  </a:lnTo>
                  <a:lnTo>
                    <a:pt x="0" y="17757"/>
                  </a:lnTo>
                  <a:lnTo>
                    <a:pt x="164" y="17929"/>
                  </a:lnTo>
                  <a:lnTo>
                    <a:pt x="2418" y="21147"/>
                  </a:lnTo>
                  <a:lnTo>
                    <a:pt x="2700" y="21600"/>
                  </a:lnTo>
                  <a:lnTo>
                    <a:pt x="9946" y="19156"/>
                  </a:lnTo>
                  <a:lnTo>
                    <a:pt x="15351" y="14494"/>
                  </a:lnTo>
                  <a:lnTo>
                    <a:pt x="19157" y="7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486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77" name="object 1298"/>
            <p:cNvSpPr/>
            <p:nvPr/>
          </p:nvSpPr>
          <p:spPr>
            <a:xfrm>
              <a:off x="520574" y="189686"/>
              <a:ext cx="16563" cy="1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22" y="0"/>
                  </a:moveTo>
                  <a:lnTo>
                    <a:pt x="17840" y="13768"/>
                  </a:lnTo>
                  <a:lnTo>
                    <a:pt x="14692" y="15262"/>
                  </a:lnTo>
                  <a:lnTo>
                    <a:pt x="7007" y="10517"/>
                  </a:lnTo>
                  <a:lnTo>
                    <a:pt x="0" y="15887"/>
                  </a:lnTo>
                  <a:lnTo>
                    <a:pt x="9690" y="20228"/>
                  </a:lnTo>
                  <a:lnTo>
                    <a:pt x="13915" y="21600"/>
                  </a:lnTo>
                  <a:lnTo>
                    <a:pt x="15520" y="17906"/>
                  </a:lnTo>
                  <a:lnTo>
                    <a:pt x="19580" y="12758"/>
                  </a:lnTo>
                  <a:lnTo>
                    <a:pt x="21600" y="8923"/>
                  </a:lnTo>
                  <a:lnTo>
                    <a:pt x="15322" y="0"/>
                  </a:lnTo>
                  <a:close/>
                </a:path>
              </a:pathLst>
            </a:custGeom>
            <a:solidFill>
              <a:srgbClr val="6090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78" name="object 1299"/>
            <p:cNvSpPr/>
            <p:nvPr/>
          </p:nvSpPr>
          <p:spPr>
            <a:xfrm>
              <a:off x="467444" y="13813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33" y="0"/>
                  </a:moveTo>
                  <a:lnTo>
                    <a:pt x="5305" y="5228"/>
                  </a:lnTo>
                  <a:lnTo>
                    <a:pt x="4288" y="14443"/>
                  </a:lnTo>
                  <a:lnTo>
                    <a:pt x="0" y="21600"/>
                  </a:lnTo>
                  <a:lnTo>
                    <a:pt x="1608" y="19883"/>
                  </a:lnTo>
                  <a:lnTo>
                    <a:pt x="21600" y="14308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3F5F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79" name="object 1300"/>
            <p:cNvSpPr/>
            <p:nvPr/>
          </p:nvSpPr>
          <p:spPr>
            <a:xfrm>
              <a:off x="505226" y="3778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0"/>
                  </a:moveTo>
                  <a:lnTo>
                    <a:pt x="3829" y="3225"/>
                  </a:lnTo>
                  <a:lnTo>
                    <a:pt x="0" y="6149"/>
                  </a:lnTo>
                  <a:lnTo>
                    <a:pt x="6568" y="14400"/>
                  </a:lnTo>
                  <a:lnTo>
                    <a:pt x="21600" y="21600"/>
                  </a:lnTo>
                  <a:lnTo>
                    <a:pt x="17850" y="0"/>
                  </a:lnTo>
                  <a:close/>
                </a:path>
              </a:pathLst>
            </a:custGeom>
            <a:solidFill>
              <a:srgbClr val="F6F9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80" name="object 1301"/>
            <p:cNvSpPr/>
            <p:nvPr/>
          </p:nvSpPr>
          <p:spPr>
            <a:xfrm>
              <a:off x="481362" y="13364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lnTo>
                    <a:pt x="0" y="19776"/>
                  </a:lnTo>
                  <a:lnTo>
                    <a:pt x="11631" y="21600"/>
                  </a:lnTo>
                  <a:lnTo>
                    <a:pt x="21600" y="1817"/>
                  </a:lnTo>
                  <a:lnTo>
                    <a:pt x="13662" y="601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3F5F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81" name="object 1302"/>
            <p:cNvSpPr/>
            <p:nvPr/>
          </p:nvSpPr>
          <p:spPr>
            <a:xfrm>
              <a:off x="518796" y="10697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2" y="0"/>
                  </a:moveTo>
                  <a:lnTo>
                    <a:pt x="0" y="12292"/>
                  </a:lnTo>
                  <a:lnTo>
                    <a:pt x="13730" y="21600"/>
                  </a:lnTo>
                  <a:lnTo>
                    <a:pt x="17667" y="18037"/>
                  </a:lnTo>
                  <a:lnTo>
                    <a:pt x="21600" y="1447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82" name="object 1303"/>
            <p:cNvSpPr/>
            <p:nvPr/>
          </p:nvSpPr>
          <p:spPr>
            <a:xfrm>
              <a:off x="502540" y="3051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50" y="0"/>
                  </a:moveTo>
                  <a:lnTo>
                    <a:pt x="0" y="16235"/>
                  </a:lnTo>
                  <a:lnTo>
                    <a:pt x="5450" y="21600"/>
                  </a:lnTo>
                  <a:lnTo>
                    <a:pt x="21600" y="5495"/>
                  </a:lnTo>
                  <a:lnTo>
                    <a:pt x="5450" y="0"/>
                  </a:lnTo>
                  <a:close/>
                </a:path>
              </a:pathLst>
            </a:custGeom>
            <a:solidFill>
              <a:srgbClr val="91A38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585" name="object 1304"/>
            <p:cNvGrpSpPr/>
            <p:nvPr/>
          </p:nvGrpSpPr>
          <p:grpSpPr>
            <a:xfrm>
              <a:off x="426998" y="268798"/>
              <a:ext cx="35053" cy="67008"/>
              <a:chOff x="0" y="0"/>
              <a:chExt cx="35052" cy="67007"/>
            </a:xfrm>
          </p:grpSpPr>
          <p:sp>
            <p:nvSpPr>
              <p:cNvPr id="2583" name="Shape"/>
              <p:cNvSpPr/>
              <p:nvPr/>
            </p:nvSpPr>
            <p:spPr>
              <a:xfrm>
                <a:off x="-1" y="6104"/>
                <a:ext cx="30494" cy="60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97" y="0"/>
                    </a:moveTo>
                    <a:lnTo>
                      <a:pt x="0" y="7406"/>
                    </a:lnTo>
                    <a:lnTo>
                      <a:pt x="5633" y="7406"/>
                    </a:lnTo>
                    <a:lnTo>
                      <a:pt x="10501" y="9055"/>
                    </a:lnTo>
                    <a:lnTo>
                      <a:pt x="4031" y="11293"/>
                    </a:lnTo>
                    <a:lnTo>
                      <a:pt x="3420" y="14667"/>
                    </a:lnTo>
                    <a:lnTo>
                      <a:pt x="3849" y="18371"/>
                    </a:lnTo>
                    <a:lnTo>
                      <a:pt x="497" y="21600"/>
                    </a:lnTo>
                    <a:lnTo>
                      <a:pt x="10762" y="17227"/>
                    </a:lnTo>
                    <a:lnTo>
                      <a:pt x="18214" y="11381"/>
                    </a:lnTo>
                    <a:lnTo>
                      <a:pt x="21600" y="4990"/>
                    </a:lnTo>
                    <a:lnTo>
                      <a:pt x="21304" y="4068"/>
                    </a:lnTo>
                    <a:lnTo>
                      <a:pt x="11418" y="4068"/>
                    </a:lnTo>
                    <a:lnTo>
                      <a:pt x="7064" y="3356"/>
                    </a:lnTo>
                    <a:lnTo>
                      <a:pt x="2997" y="0"/>
                    </a:lnTo>
                    <a:close/>
                  </a:path>
                </a:pathLst>
              </a:custGeom>
              <a:solidFill>
                <a:srgbClr val="1D3B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4" name="Shape"/>
              <p:cNvSpPr/>
              <p:nvPr/>
            </p:nvSpPr>
            <p:spPr>
              <a:xfrm>
                <a:off x="22348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574" y="19679"/>
                    </a:lnTo>
                    <a:lnTo>
                      <a:pt x="11604" y="21600"/>
                    </a:lnTo>
                    <a:lnTo>
                      <a:pt x="21600" y="196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3B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586" name="object 1305" descr="object 1305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339416" y="78714"/>
              <a:ext cx="151657" cy="2611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590" name="object 1306"/>
            <p:cNvGrpSpPr/>
            <p:nvPr/>
          </p:nvGrpSpPr>
          <p:grpSpPr>
            <a:xfrm>
              <a:off x="348328" y="211886"/>
              <a:ext cx="68033" cy="18667"/>
              <a:chOff x="0" y="0"/>
              <a:chExt cx="68032" cy="18666"/>
            </a:xfrm>
          </p:grpSpPr>
          <p:sp>
            <p:nvSpPr>
              <p:cNvPr id="2587" name="Shape"/>
              <p:cNvSpPr/>
              <p:nvPr/>
            </p:nvSpPr>
            <p:spPr>
              <a:xfrm>
                <a:off x="0" y="5962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246"/>
                    </a:moveTo>
                    <a:lnTo>
                      <a:pt x="6662" y="0"/>
                    </a:lnTo>
                    <a:lnTo>
                      <a:pt x="6593" y="358"/>
                    </a:lnTo>
                    <a:lnTo>
                      <a:pt x="300" y="2669"/>
                    </a:lnTo>
                    <a:lnTo>
                      <a:pt x="0" y="6522"/>
                    </a:lnTo>
                    <a:lnTo>
                      <a:pt x="14776" y="8283"/>
                    </a:lnTo>
                    <a:lnTo>
                      <a:pt x="252" y="21600"/>
                    </a:lnTo>
                    <a:lnTo>
                      <a:pt x="9635" y="17143"/>
                    </a:lnTo>
                    <a:lnTo>
                      <a:pt x="14477" y="10236"/>
                    </a:lnTo>
                    <a:lnTo>
                      <a:pt x="21600" y="324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8" name="Shape"/>
              <p:cNvSpPr/>
              <p:nvPr/>
            </p:nvSpPr>
            <p:spPr>
              <a:xfrm>
                <a:off x="42120" y="355"/>
                <a:ext cx="17161" cy="16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96"/>
                    </a:moveTo>
                    <a:lnTo>
                      <a:pt x="10264" y="0"/>
                    </a:lnTo>
                    <a:lnTo>
                      <a:pt x="9129" y="0"/>
                    </a:lnTo>
                    <a:lnTo>
                      <a:pt x="0" y="683"/>
                    </a:lnTo>
                    <a:lnTo>
                      <a:pt x="816" y="13643"/>
                    </a:lnTo>
                    <a:lnTo>
                      <a:pt x="9865" y="16750"/>
                    </a:lnTo>
                    <a:lnTo>
                      <a:pt x="4173" y="19671"/>
                    </a:lnTo>
                    <a:lnTo>
                      <a:pt x="5963" y="21156"/>
                    </a:lnTo>
                    <a:lnTo>
                      <a:pt x="10633" y="21600"/>
                    </a:lnTo>
                    <a:lnTo>
                      <a:pt x="13318" y="21600"/>
                    </a:lnTo>
                    <a:lnTo>
                      <a:pt x="15876" y="20012"/>
                    </a:lnTo>
                    <a:lnTo>
                      <a:pt x="18658" y="8742"/>
                    </a:lnTo>
                    <a:lnTo>
                      <a:pt x="18706" y="8571"/>
                    </a:lnTo>
                    <a:lnTo>
                      <a:pt x="21600" y="81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9" name="Triangle"/>
              <p:cNvSpPr/>
              <p:nvPr/>
            </p:nvSpPr>
            <p:spPr>
              <a:xfrm>
                <a:off x="55328" y="-1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2969"/>
                    </a:lnTo>
                    <a:lnTo>
                      <a:pt x="27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591" name="object 1307"/>
            <p:cNvSpPr/>
            <p:nvPr/>
          </p:nvSpPr>
          <p:spPr>
            <a:xfrm>
              <a:off x="394761" y="22995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887" y="3262"/>
                  </a:lnTo>
                  <a:lnTo>
                    <a:pt x="11028" y="4156"/>
                  </a:lnTo>
                  <a:lnTo>
                    <a:pt x="10547" y="4302"/>
                  </a:lnTo>
                  <a:lnTo>
                    <a:pt x="0" y="12691"/>
                  </a:lnTo>
                  <a:lnTo>
                    <a:pt x="4348" y="21600"/>
                  </a:lnTo>
                  <a:lnTo>
                    <a:pt x="21048" y="1284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6F9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92" name="object 1308"/>
            <p:cNvSpPr/>
            <p:nvPr/>
          </p:nvSpPr>
          <p:spPr>
            <a:xfrm>
              <a:off x="381579" y="28719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70" y="0"/>
                  </a:moveTo>
                  <a:lnTo>
                    <a:pt x="14203" y="157"/>
                  </a:lnTo>
                  <a:lnTo>
                    <a:pt x="0" y="417"/>
                  </a:lnTo>
                  <a:lnTo>
                    <a:pt x="13366" y="21600"/>
                  </a:lnTo>
                  <a:lnTo>
                    <a:pt x="19692" y="6288"/>
                  </a:lnTo>
                  <a:lnTo>
                    <a:pt x="21600" y="3720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A2C06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93" name="object 1309"/>
            <p:cNvSpPr/>
            <p:nvPr/>
          </p:nvSpPr>
          <p:spPr>
            <a:xfrm>
              <a:off x="928288" y="22725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744" y="7467"/>
                  </a:lnTo>
                  <a:lnTo>
                    <a:pt x="4784" y="6768"/>
                  </a:lnTo>
                  <a:lnTo>
                    <a:pt x="0" y="16929"/>
                  </a:lnTo>
                  <a:lnTo>
                    <a:pt x="18072" y="21600"/>
                  </a:lnTo>
                  <a:lnTo>
                    <a:pt x="20489" y="205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A4D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594" name="object 1310" descr="object 1310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747738" y="93661"/>
              <a:ext cx="84724" cy="2511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95" name="object 1311"/>
            <p:cNvSpPr/>
            <p:nvPr/>
          </p:nvSpPr>
          <p:spPr>
            <a:xfrm>
              <a:off x="752302" y="18127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3" y="0"/>
                  </a:moveTo>
                  <a:lnTo>
                    <a:pt x="582" y="13600"/>
                  </a:lnTo>
                  <a:lnTo>
                    <a:pt x="0" y="15743"/>
                  </a:lnTo>
                  <a:lnTo>
                    <a:pt x="532" y="19052"/>
                  </a:lnTo>
                  <a:lnTo>
                    <a:pt x="582" y="21600"/>
                  </a:lnTo>
                  <a:lnTo>
                    <a:pt x="21600" y="10583"/>
                  </a:lnTo>
                  <a:lnTo>
                    <a:pt x="21428" y="1188"/>
                  </a:lnTo>
                  <a:lnTo>
                    <a:pt x="10833" y="0"/>
                  </a:lnTo>
                  <a:close/>
                </a:path>
              </a:pathLst>
            </a:custGeom>
            <a:solidFill>
              <a:srgbClr val="4486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620" name="object 1312"/>
            <p:cNvGrpSpPr/>
            <p:nvPr/>
          </p:nvGrpSpPr>
          <p:grpSpPr>
            <a:xfrm>
              <a:off x="926619" y="164906"/>
              <a:ext cx="138181" cy="276690"/>
              <a:chOff x="0" y="-1"/>
              <a:chExt cx="138180" cy="276689"/>
            </a:xfrm>
          </p:grpSpPr>
          <p:sp>
            <p:nvSpPr>
              <p:cNvPr id="2596" name="Shape"/>
              <p:cNvSpPr/>
              <p:nvPr/>
            </p:nvSpPr>
            <p:spPr>
              <a:xfrm>
                <a:off x="63280" y="126556"/>
                <a:ext cx="73754" cy="150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67" y="0"/>
                    </a:moveTo>
                    <a:lnTo>
                      <a:pt x="2136" y="0"/>
                    </a:lnTo>
                    <a:lnTo>
                      <a:pt x="898" y="1661"/>
                    </a:lnTo>
                    <a:lnTo>
                      <a:pt x="69" y="4685"/>
                    </a:lnTo>
                    <a:lnTo>
                      <a:pt x="33" y="5074"/>
                    </a:lnTo>
                    <a:lnTo>
                      <a:pt x="0" y="5434"/>
                    </a:lnTo>
                    <a:lnTo>
                      <a:pt x="405" y="7148"/>
                    </a:lnTo>
                    <a:lnTo>
                      <a:pt x="410" y="7168"/>
                    </a:lnTo>
                    <a:lnTo>
                      <a:pt x="3471" y="10109"/>
                    </a:lnTo>
                    <a:lnTo>
                      <a:pt x="8318" y="12613"/>
                    </a:lnTo>
                    <a:lnTo>
                      <a:pt x="12915" y="15118"/>
                    </a:lnTo>
                    <a:lnTo>
                      <a:pt x="15193" y="18018"/>
                    </a:lnTo>
                    <a:lnTo>
                      <a:pt x="15229" y="18064"/>
                    </a:lnTo>
                    <a:lnTo>
                      <a:pt x="15358" y="18925"/>
                    </a:lnTo>
                    <a:lnTo>
                      <a:pt x="15393" y="19159"/>
                    </a:lnTo>
                    <a:lnTo>
                      <a:pt x="14270" y="20096"/>
                    </a:lnTo>
                    <a:lnTo>
                      <a:pt x="14195" y="21002"/>
                    </a:lnTo>
                    <a:lnTo>
                      <a:pt x="14191" y="21505"/>
                    </a:lnTo>
                    <a:lnTo>
                      <a:pt x="14366" y="21576"/>
                    </a:lnTo>
                    <a:lnTo>
                      <a:pt x="16297" y="21600"/>
                    </a:lnTo>
                    <a:lnTo>
                      <a:pt x="17612" y="21060"/>
                    </a:lnTo>
                    <a:lnTo>
                      <a:pt x="18726" y="20295"/>
                    </a:lnTo>
                    <a:lnTo>
                      <a:pt x="20054" y="19641"/>
                    </a:lnTo>
                    <a:lnTo>
                      <a:pt x="19883" y="19283"/>
                    </a:lnTo>
                    <a:lnTo>
                      <a:pt x="17986" y="18925"/>
                    </a:lnTo>
                    <a:lnTo>
                      <a:pt x="20040" y="18565"/>
                    </a:lnTo>
                    <a:lnTo>
                      <a:pt x="20953" y="18018"/>
                    </a:lnTo>
                    <a:lnTo>
                      <a:pt x="21600" y="16814"/>
                    </a:lnTo>
                    <a:lnTo>
                      <a:pt x="18376" y="16814"/>
                    </a:lnTo>
                    <a:lnTo>
                      <a:pt x="17126" y="16703"/>
                    </a:lnTo>
                    <a:lnTo>
                      <a:pt x="14954" y="16221"/>
                    </a:lnTo>
                    <a:lnTo>
                      <a:pt x="17914" y="16221"/>
                    </a:lnTo>
                    <a:lnTo>
                      <a:pt x="19343" y="15639"/>
                    </a:lnTo>
                    <a:lnTo>
                      <a:pt x="21597" y="14271"/>
                    </a:lnTo>
                    <a:lnTo>
                      <a:pt x="21575" y="14241"/>
                    </a:lnTo>
                    <a:lnTo>
                      <a:pt x="15620" y="14241"/>
                    </a:lnTo>
                    <a:lnTo>
                      <a:pt x="13853" y="13907"/>
                    </a:lnTo>
                    <a:lnTo>
                      <a:pt x="14891" y="13823"/>
                    </a:lnTo>
                    <a:lnTo>
                      <a:pt x="18357" y="13080"/>
                    </a:lnTo>
                    <a:lnTo>
                      <a:pt x="18733" y="12703"/>
                    </a:lnTo>
                    <a:lnTo>
                      <a:pt x="18679" y="12118"/>
                    </a:lnTo>
                    <a:lnTo>
                      <a:pt x="14002" y="12118"/>
                    </a:lnTo>
                    <a:lnTo>
                      <a:pt x="11506" y="11903"/>
                    </a:lnTo>
                    <a:lnTo>
                      <a:pt x="10815" y="11325"/>
                    </a:lnTo>
                    <a:lnTo>
                      <a:pt x="9717" y="11325"/>
                    </a:lnTo>
                    <a:lnTo>
                      <a:pt x="13159" y="11201"/>
                    </a:lnTo>
                    <a:lnTo>
                      <a:pt x="15868" y="10752"/>
                    </a:lnTo>
                    <a:lnTo>
                      <a:pt x="17742" y="9874"/>
                    </a:lnTo>
                    <a:lnTo>
                      <a:pt x="18677" y="8459"/>
                    </a:lnTo>
                    <a:lnTo>
                      <a:pt x="10751" y="8459"/>
                    </a:lnTo>
                    <a:lnTo>
                      <a:pt x="11220" y="7939"/>
                    </a:lnTo>
                    <a:lnTo>
                      <a:pt x="15151" y="7939"/>
                    </a:lnTo>
                    <a:lnTo>
                      <a:pt x="15704" y="7737"/>
                    </a:lnTo>
                    <a:lnTo>
                      <a:pt x="16278" y="7220"/>
                    </a:lnTo>
                    <a:lnTo>
                      <a:pt x="15940" y="6803"/>
                    </a:lnTo>
                    <a:lnTo>
                      <a:pt x="14195" y="6739"/>
                    </a:lnTo>
                    <a:lnTo>
                      <a:pt x="16427" y="6139"/>
                    </a:lnTo>
                    <a:lnTo>
                      <a:pt x="17288" y="5671"/>
                    </a:lnTo>
                    <a:lnTo>
                      <a:pt x="16990" y="5074"/>
                    </a:lnTo>
                    <a:lnTo>
                      <a:pt x="16920" y="5018"/>
                    </a:lnTo>
                    <a:lnTo>
                      <a:pt x="9780" y="5018"/>
                    </a:lnTo>
                    <a:lnTo>
                      <a:pt x="7306" y="4826"/>
                    </a:lnTo>
                    <a:lnTo>
                      <a:pt x="6570" y="3762"/>
                    </a:lnTo>
                    <a:lnTo>
                      <a:pt x="4546" y="3728"/>
                    </a:lnTo>
                    <a:lnTo>
                      <a:pt x="5366" y="3498"/>
                    </a:lnTo>
                    <a:lnTo>
                      <a:pt x="7505" y="3347"/>
                    </a:lnTo>
                    <a:lnTo>
                      <a:pt x="9931" y="3226"/>
                    </a:lnTo>
                    <a:lnTo>
                      <a:pt x="11610" y="3083"/>
                    </a:lnTo>
                    <a:lnTo>
                      <a:pt x="14567" y="2556"/>
                    </a:lnTo>
                    <a:lnTo>
                      <a:pt x="13682" y="2306"/>
                    </a:lnTo>
                    <a:lnTo>
                      <a:pt x="13585" y="1661"/>
                    </a:lnTo>
                    <a:lnTo>
                      <a:pt x="13552" y="1447"/>
                    </a:lnTo>
                    <a:lnTo>
                      <a:pt x="13519" y="1225"/>
                    </a:lnTo>
                    <a:lnTo>
                      <a:pt x="8263" y="1225"/>
                    </a:lnTo>
                    <a:lnTo>
                      <a:pt x="6615" y="1003"/>
                    </a:lnTo>
                    <a:lnTo>
                      <a:pt x="8545" y="564"/>
                    </a:lnTo>
                    <a:lnTo>
                      <a:pt x="10683" y="393"/>
                    </a:lnTo>
                    <a:lnTo>
                      <a:pt x="12189" y="75"/>
                    </a:lnTo>
                    <a:lnTo>
                      <a:pt x="12248" y="75"/>
                    </a:lnTo>
                    <a:lnTo>
                      <a:pt x="12267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7" name="Shape"/>
              <p:cNvSpPr/>
              <p:nvPr/>
            </p:nvSpPr>
            <p:spPr>
              <a:xfrm>
                <a:off x="125478" y="23399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79" y="0"/>
                    </a:moveTo>
                    <a:lnTo>
                      <a:pt x="0" y="21600"/>
                    </a:lnTo>
                    <a:lnTo>
                      <a:pt x="20483" y="21600"/>
                    </a:lnTo>
                    <a:lnTo>
                      <a:pt x="21600" y="13628"/>
                    </a:lnTo>
                    <a:lnTo>
                      <a:pt x="18079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8" name="Shape"/>
              <p:cNvSpPr/>
              <p:nvPr/>
            </p:nvSpPr>
            <p:spPr>
              <a:xfrm>
                <a:off x="14808" y="143498"/>
                <a:ext cx="38198" cy="52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245" y="0"/>
                    </a:lnTo>
                    <a:lnTo>
                      <a:pt x="926" y="1644"/>
                    </a:lnTo>
                    <a:lnTo>
                      <a:pt x="62" y="4200"/>
                    </a:lnTo>
                    <a:lnTo>
                      <a:pt x="0" y="4383"/>
                    </a:lnTo>
                    <a:lnTo>
                      <a:pt x="6220" y="5467"/>
                    </a:lnTo>
                    <a:lnTo>
                      <a:pt x="6248" y="5750"/>
                    </a:lnTo>
                    <a:lnTo>
                      <a:pt x="6310" y="6368"/>
                    </a:lnTo>
                    <a:lnTo>
                      <a:pt x="6358" y="6845"/>
                    </a:lnTo>
                    <a:lnTo>
                      <a:pt x="3809" y="6845"/>
                    </a:lnTo>
                    <a:lnTo>
                      <a:pt x="3584" y="7394"/>
                    </a:lnTo>
                    <a:lnTo>
                      <a:pt x="1593" y="19175"/>
                    </a:lnTo>
                    <a:lnTo>
                      <a:pt x="1587" y="19309"/>
                    </a:lnTo>
                    <a:lnTo>
                      <a:pt x="4670" y="21600"/>
                    </a:lnTo>
                    <a:lnTo>
                      <a:pt x="9296" y="21157"/>
                    </a:lnTo>
                    <a:lnTo>
                      <a:pt x="13894" y="19175"/>
                    </a:lnTo>
                    <a:lnTo>
                      <a:pt x="16892" y="16847"/>
                    </a:lnTo>
                    <a:lnTo>
                      <a:pt x="19039" y="14150"/>
                    </a:lnTo>
                    <a:lnTo>
                      <a:pt x="16791" y="11233"/>
                    </a:lnTo>
                    <a:lnTo>
                      <a:pt x="17560" y="8217"/>
                    </a:lnTo>
                    <a:lnTo>
                      <a:pt x="19013" y="4383"/>
                    </a:lnTo>
                    <a:lnTo>
                      <a:pt x="19083" y="4200"/>
                    </a:lnTo>
                    <a:lnTo>
                      <a:pt x="21534" y="10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9" name="Shape"/>
              <p:cNvSpPr/>
              <p:nvPr/>
            </p:nvSpPr>
            <p:spPr>
              <a:xfrm>
                <a:off x="7068" y="133563"/>
                <a:ext cx="5045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" y="0"/>
                    </a:moveTo>
                    <a:lnTo>
                      <a:pt x="0" y="0"/>
                    </a:lnTo>
                    <a:lnTo>
                      <a:pt x="1858" y="12147"/>
                    </a:lnTo>
                    <a:lnTo>
                      <a:pt x="3101" y="19382"/>
                    </a:lnTo>
                    <a:lnTo>
                      <a:pt x="5179" y="21600"/>
                    </a:lnTo>
                    <a:lnTo>
                      <a:pt x="9556" y="18792"/>
                    </a:lnTo>
                    <a:lnTo>
                      <a:pt x="19668" y="18792"/>
                    </a:lnTo>
                    <a:lnTo>
                      <a:pt x="19977" y="15112"/>
                    </a:lnTo>
                    <a:lnTo>
                      <a:pt x="21600" y="3448"/>
                    </a:lnTo>
                    <a:lnTo>
                      <a:pt x="5141" y="3448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0" name="Shape"/>
              <p:cNvSpPr/>
              <p:nvPr/>
            </p:nvSpPr>
            <p:spPr>
              <a:xfrm>
                <a:off x="19075" y="124689"/>
                <a:ext cx="8613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611" y="0"/>
                    </a:moveTo>
                    <a:lnTo>
                      <a:pt x="430" y="10924"/>
                    </a:lnTo>
                    <a:lnTo>
                      <a:pt x="0" y="21600"/>
                    </a:lnTo>
                    <a:lnTo>
                      <a:pt x="9639" y="21600"/>
                    </a:lnTo>
                    <a:lnTo>
                      <a:pt x="10547" y="11920"/>
                    </a:lnTo>
                    <a:lnTo>
                      <a:pt x="12914" y="2115"/>
                    </a:lnTo>
                    <a:lnTo>
                      <a:pt x="21588" y="2115"/>
                    </a:lnTo>
                    <a:lnTo>
                      <a:pt x="21600" y="1304"/>
                    </a:lnTo>
                    <a:lnTo>
                      <a:pt x="4165" y="1304"/>
                    </a:lnTo>
                    <a:lnTo>
                      <a:pt x="2611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1" name="Shape"/>
              <p:cNvSpPr/>
              <p:nvPr/>
            </p:nvSpPr>
            <p:spPr>
              <a:xfrm>
                <a:off x="6591" y="11906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6044" y="3959"/>
                    </a:lnTo>
                    <a:lnTo>
                      <a:pt x="3303" y="21600"/>
                    </a:lnTo>
                    <a:lnTo>
                      <a:pt x="7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2" name="Shape"/>
              <p:cNvSpPr/>
              <p:nvPr/>
            </p:nvSpPr>
            <p:spPr>
              <a:xfrm>
                <a:off x="35686" y="115799"/>
                <a:ext cx="7018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24" y="0"/>
                    </a:moveTo>
                    <a:lnTo>
                      <a:pt x="31" y="0"/>
                    </a:lnTo>
                    <a:lnTo>
                      <a:pt x="594" y="6535"/>
                    </a:lnTo>
                    <a:lnTo>
                      <a:pt x="22" y="21050"/>
                    </a:lnTo>
                    <a:lnTo>
                      <a:pt x="0" y="21600"/>
                    </a:lnTo>
                    <a:lnTo>
                      <a:pt x="21398" y="21600"/>
                    </a:lnTo>
                    <a:lnTo>
                      <a:pt x="21600" y="6535"/>
                    </a:lnTo>
                    <a:lnTo>
                      <a:pt x="20524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3" name="Shape"/>
              <p:cNvSpPr/>
              <p:nvPr/>
            </p:nvSpPr>
            <p:spPr>
              <a:xfrm>
                <a:off x="-1" y="107849"/>
                <a:ext cx="102375" cy="18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78" y="0"/>
                    </a:moveTo>
                    <a:lnTo>
                      <a:pt x="6201" y="1517"/>
                    </a:lnTo>
                    <a:lnTo>
                      <a:pt x="4716" y="4509"/>
                    </a:lnTo>
                    <a:lnTo>
                      <a:pt x="3407" y="6799"/>
                    </a:lnTo>
                    <a:lnTo>
                      <a:pt x="2005" y="8082"/>
                    </a:lnTo>
                    <a:lnTo>
                      <a:pt x="238" y="8082"/>
                    </a:lnTo>
                    <a:lnTo>
                      <a:pt x="0" y="10117"/>
                    </a:lnTo>
                    <a:lnTo>
                      <a:pt x="967" y="20022"/>
                    </a:lnTo>
                    <a:lnTo>
                      <a:pt x="1388" y="21600"/>
                    </a:lnTo>
                    <a:lnTo>
                      <a:pt x="1854" y="18990"/>
                    </a:lnTo>
                    <a:lnTo>
                      <a:pt x="3607" y="18990"/>
                    </a:lnTo>
                    <a:lnTo>
                      <a:pt x="3714" y="18626"/>
                    </a:lnTo>
                    <a:lnTo>
                      <a:pt x="3686" y="18626"/>
                    </a:lnTo>
                    <a:lnTo>
                      <a:pt x="4423" y="17808"/>
                    </a:lnTo>
                    <a:lnTo>
                      <a:pt x="5751" y="17808"/>
                    </a:lnTo>
                    <a:lnTo>
                      <a:pt x="7551" y="12316"/>
                    </a:lnTo>
                    <a:lnTo>
                      <a:pt x="21600" y="12316"/>
                    </a:lnTo>
                    <a:lnTo>
                      <a:pt x="21037" y="10117"/>
                    </a:lnTo>
                    <a:lnTo>
                      <a:pt x="16690" y="10117"/>
                    </a:lnTo>
                    <a:lnTo>
                      <a:pt x="17495" y="1517"/>
                    </a:lnTo>
                    <a:lnTo>
                      <a:pt x="19126" y="1517"/>
                    </a:lnTo>
                    <a:lnTo>
                      <a:pt x="19380" y="727"/>
                    </a:lnTo>
                    <a:lnTo>
                      <a:pt x="7486" y="727"/>
                    </a:lnTo>
                    <a:lnTo>
                      <a:pt x="6978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4" name="Shape"/>
              <p:cNvSpPr/>
              <p:nvPr/>
            </p:nvSpPr>
            <p:spPr>
              <a:xfrm>
                <a:off x="28562" y="99967"/>
                <a:ext cx="6826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323" y="4932"/>
                    </a:lnTo>
                    <a:lnTo>
                      <a:pt x="2830" y="4932"/>
                    </a:lnTo>
                    <a:lnTo>
                      <a:pt x="3239" y="17370"/>
                    </a:lnTo>
                    <a:lnTo>
                      <a:pt x="2054" y="21600"/>
                    </a:lnTo>
                    <a:lnTo>
                      <a:pt x="2002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5" name="Shape"/>
              <p:cNvSpPr/>
              <p:nvPr/>
            </p:nvSpPr>
            <p:spPr>
              <a:xfrm>
                <a:off x="3854" y="98875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345" y="5250"/>
                    </a:lnTo>
                    <a:lnTo>
                      <a:pt x="1251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6" name="Shape"/>
              <p:cNvSpPr/>
              <p:nvPr/>
            </p:nvSpPr>
            <p:spPr>
              <a:xfrm>
                <a:off x="12077" y="98875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93" y="0"/>
                    </a:moveTo>
                    <a:lnTo>
                      <a:pt x="0" y="0"/>
                    </a:lnTo>
                    <a:lnTo>
                      <a:pt x="2845" y="10426"/>
                    </a:lnTo>
                    <a:lnTo>
                      <a:pt x="3872" y="10426"/>
                    </a:lnTo>
                    <a:lnTo>
                      <a:pt x="7406" y="21600"/>
                    </a:lnTo>
                    <a:lnTo>
                      <a:pt x="21600" y="17563"/>
                    </a:lnTo>
                    <a:lnTo>
                      <a:pt x="14593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7" name="Shape"/>
              <p:cNvSpPr/>
              <p:nvPr/>
            </p:nvSpPr>
            <p:spPr>
              <a:xfrm>
                <a:off x="18008" y="97034"/>
                <a:ext cx="8226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061" y="21600"/>
                    </a:lnTo>
                    <a:lnTo>
                      <a:pt x="2771" y="13933"/>
                    </a:lnTo>
                    <a:lnTo>
                      <a:pt x="20695" y="13933"/>
                    </a:lnTo>
                    <a:lnTo>
                      <a:pt x="20997" y="100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8" name="Shape"/>
              <p:cNvSpPr/>
              <p:nvPr/>
            </p:nvSpPr>
            <p:spPr>
              <a:xfrm>
                <a:off x="4673" y="92214"/>
                <a:ext cx="966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1" y="0"/>
                    </a:moveTo>
                    <a:lnTo>
                      <a:pt x="19" y="14807"/>
                    </a:lnTo>
                    <a:lnTo>
                      <a:pt x="0" y="15759"/>
                    </a:lnTo>
                    <a:lnTo>
                      <a:pt x="378" y="21600"/>
                    </a:lnTo>
                    <a:lnTo>
                      <a:pt x="337" y="19693"/>
                    </a:lnTo>
                    <a:lnTo>
                      <a:pt x="3301" y="19693"/>
                    </a:lnTo>
                    <a:lnTo>
                      <a:pt x="2982" y="14807"/>
                    </a:lnTo>
                    <a:lnTo>
                      <a:pt x="21375" y="14807"/>
                    </a:lnTo>
                    <a:lnTo>
                      <a:pt x="21573" y="12877"/>
                    </a:lnTo>
                    <a:lnTo>
                      <a:pt x="21600" y="10335"/>
                    </a:lnTo>
                    <a:lnTo>
                      <a:pt x="2598" y="1033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9" name="Shape"/>
              <p:cNvSpPr/>
              <p:nvPr/>
            </p:nvSpPr>
            <p:spPr>
              <a:xfrm>
                <a:off x="16294" y="83210"/>
                <a:ext cx="85078" cy="1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23" y="0"/>
                    </a:moveTo>
                    <a:lnTo>
                      <a:pt x="5265" y="0"/>
                    </a:lnTo>
                    <a:lnTo>
                      <a:pt x="5714" y="9257"/>
                    </a:lnTo>
                    <a:lnTo>
                      <a:pt x="3985" y="10165"/>
                    </a:lnTo>
                    <a:lnTo>
                      <a:pt x="1509" y="19731"/>
                    </a:lnTo>
                    <a:lnTo>
                      <a:pt x="0" y="21600"/>
                    </a:lnTo>
                    <a:lnTo>
                      <a:pt x="21576" y="21600"/>
                    </a:lnTo>
                    <a:lnTo>
                      <a:pt x="21600" y="20139"/>
                    </a:lnTo>
                    <a:lnTo>
                      <a:pt x="16051" y="20139"/>
                    </a:lnTo>
                    <a:lnTo>
                      <a:pt x="14937" y="19283"/>
                    </a:lnTo>
                    <a:lnTo>
                      <a:pt x="14378" y="10672"/>
                    </a:lnTo>
                    <a:lnTo>
                      <a:pt x="15451" y="9929"/>
                    </a:lnTo>
                    <a:lnTo>
                      <a:pt x="15892" y="9929"/>
                    </a:lnTo>
                    <a:lnTo>
                      <a:pt x="16467" y="7115"/>
                    </a:lnTo>
                    <a:lnTo>
                      <a:pt x="17523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0" name="Shape"/>
              <p:cNvSpPr/>
              <p:nvPr/>
            </p:nvSpPr>
            <p:spPr>
              <a:xfrm>
                <a:off x="79514" y="89385"/>
                <a:ext cx="2189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72" y="0"/>
                    </a:moveTo>
                    <a:lnTo>
                      <a:pt x="6841" y="0"/>
                    </a:lnTo>
                    <a:lnTo>
                      <a:pt x="4415" y="8899"/>
                    </a:lnTo>
                    <a:lnTo>
                      <a:pt x="0" y="21600"/>
                    </a:lnTo>
                    <a:lnTo>
                      <a:pt x="21561" y="21600"/>
                    </a:lnTo>
                    <a:lnTo>
                      <a:pt x="21600" y="18571"/>
                    </a:lnTo>
                    <a:lnTo>
                      <a:pt x="9372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1" name="Shape"/>
              <p:cNvSpPr/>
              <p:nvPr/>
            </p:nvSpPr>
            <p:spPr>
              <a:xfrm>
                <a:off x="4673" y="75564"/>
                <a:ext cx="83147" cy="176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0" y="0"/>
                    </a:moveTo>
                    <a:lnTo>
                      <a:pt x="565" y="3007"/>
                    </a:lnTo>
                    <a:lnTo>
                      <a:pt x="0" y="14819"/>
                    </a:lnTo>
                    <a:lnTo>
                      <a:pt x="874" y="21600"/>
                    </a:lnTo>
                    <a:lnTo>
                      <a:pt x="3692" y="11809"/>
                    </a:lnTo>
                    <a:lnTo>
                      <a:pt x="7739" y="11809"/>
                    </a:lnTo>
                    <a:lnTo>
                      <a:pt x="8407" y="9342"/>
                    </a:lnTo>
                    <a:lnTo>
                      <a:pt x="20949" y="9342"/>
                    </a:lnTo>
                    <a:lnTo>
                      <a:pt x="21207" y="7888"/>
                    </a:lnTo>
                    <a:lnTo>
                      <a:pt x="21600" y="2033"/>
                    </a:lnTo>
                    <a:lnTo>
                      <a:pt x="4128" y="2033"/>
                    </a:lnTo>
                    <a:lnTo>
                      <a:pt x="2403" y="1207"/>
                    </a:lnTo>
                    <a:lnTo>
                      <a:pt x="129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2" name="Shape"/>
              <p:cNvSpPr/>
              <p:nvPr/>
            </p:nvSpPr>
            <p:spPr>
              <a:xfrm>
                <a:off x="21074" y="65887"/>
                <a:ext cx="5851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0" y="0"/>
                    </a:moveTo>
                    <a:lnTo>
                      <a:pt x="5033" y="0"/>
                    </a:lnTo>
                    <a:lnTo>
                      <a:pt x="6542" y="11899"/>
                    </a:lnTo>
                    <a:lnTo>
                      <a:pt x="6528" y="13630"/>
                    </a:lnTo>
                    <a:lnTo>
                      <a:pt x="0" y="21600"/>
                    </a:lnTo>
                    <a:lnTo>
                      <a:pt x="20658" y="21600"/>
                    </a:lnTo>
                    <a:lnTo>
                      <a:pt x="19134" y="12821"/>
                    </a:lnTo>
                    <a:lnTo>
                      <a:pt x="19282" y="10337"/>
                    </a:lnTo>
                    <a:lnTo>
                      <a:pt x="20281" y="9980"/>
                    </a:lnTo>
                    <a:lnTo>
                      <a:pt x="21309" y="7584"/>
                    </a:lnTo>
                    <a:lnTo>
                      <a:pt x="21600" y="5771"/>
                    </a:lnTo>
                    <a:lnTo>
                      <a:pt x="20874" y="3270"/>
                    </a:lnTo>
                    <a:lnTo>
                      <a:pt x="2133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3" name="Shape"/>
              <p:cNvSpPr/>
              <p:nvPr/>
            </p:nvSpPr>
            <p:spPr>
              <a:xfrm>
                <a:off x="76210" y="6922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88" y="0"/>
                    </a:moveTo>
                    <a:lnTo>
                      <a:pt x="0" y="21600"/>
                    </a:lnTo>
                    <a:lnTo>
                      <a:pt x="21082" y="21600"/>
                    </a:lnTo>
                    <a:lnTo>
                      <a:pt x="21498" y="17190"/>
                    </a:lnTo>
                    <a:lnTo>
                      <a:pt x="21600" y="16120"/>
                    </a:lnTo>
                    <a:lnTo>
                      <a:pt x="16288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4" name="Shape"/>
              <p:cNvSpPr/>
              <p:nvPr/>
            </p:nvSpPr>
            <p:spPr>
              <a:xfrm>
                <a:off x="16916" y="62737"/>
                <a:ext cx="6248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392" y="4766"/>
                    </a:lnTo>
                    <a:lnTo>
                      <a:pt x="1504" y="14364"/>
                    </a:lnTo>
                    <a:lnTo>
                      <a:pt x="1546" y="17982"/>
                    </a:lnTo>
                    <a:lnTo>
                      <a:pt x="1554" y="18643"/>
                    </a:lnTo>
                    <a:lnTo>
                      <a:pt x="2586" y="21600"/>
                    </a:lnTo>
                    <a:lnTo>
                      <a:pt x="6151" y="2849"/>
                    </a:lnTo>
                    <a:lnTo>
                      <a:pt x="21413" y="284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5" name="Shape"/>
              <p:cNvSpPr/>
              <p:nvPr/>
            </p:nvSpPr>
            <p:spPr>
              <a:xfrm>
                <a:off x="8204" y="54305"/>
                <a:ext cx="75161" cy="14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22" y="0"/>
                    </a:moveTo>
                    <a:lnTo>
                      <a:pt x="8625" y="0"/>
                    </a:lnTo>
                    <a:lnTo>
                      <a:pt x="7611" y="7675"/>
                    </a:lnTo>
                    <a:lnTo>
                      <a:pt x="559" y="9783"/>
                    </a:lnTo>
                    <a:lnTo>
                      <a:pt x="861" y="9783"/>
                    </a:lnTo>
                    <a:lnTo>
                      <a:pt x="0" y="17322"/>
                    </a:lnTo>
                    <a:lnTo>
                      <a:pt x="383" y="21600"/>
                    </a:lnTo>
                    <a:lnTo>
                      <a:pt x="2504" y="18550"/>
                    </a:lnTo>
                    <a:lnTo>
                      <a:pt x="20461" y="18550"/>
                    </a:lnTo>
                    <a:lnTo>
                      <a:pt x="20542" y="18032"/>
                    </a:lnTo>
                    <a:lnTo>
                      <a:pt x="21600" y="15768"/>
                    </a:lnTo>
                    <a:lnTo>
                      <a:pt x="21305" y="9783"/>
                    </a:lnTo>
                    <a:lnTo>
                      <a:pt x="19311" y="5160"/>
                    </a:lnTo>
                    <a:lnTo>
                      <a:pt x="19207" y="964"/>
                    </a:lnTo>
                    <a:lnTo>
                      <a:pt x="19322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6" name="Shape"/>
              <p:cNvSpPr/>
              <p:nvPr/>
            </p:nvSpPr>
            <p:spPr>
              <a:xfrm>
                <a:off x="31737" y="47815"/>
                <a:ext cx="4545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868" y="4176"/>
                    </a:lnTo>
                    <a:lnTo>
                      <a:pt x="1698" y="4176"/>
                    </a:lnTo>
                    <a:lnTo>
                      <a:pt x="187" y="21600"/>
                    </a:lnTo>
                    <a:lnTo>
                      <a:pt x="3078" y="11300"/>
                    </a:lnTo>
                    <a:lnTo>
                      <a:pt x="20767" y="11300"/>
                    </a:lnTo>
                    <a:lnTo>
                      <a:pt x="21579" y="162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7" name="Shape"/>
              <p:cNvSpPr/>
              <p:nvPr/>
            </p:nvSpPr>
            <p:spPr>
              <a:xfrm>
                <a:off x="22885" y="42430"/>
                <a:ext cx="5458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9" y="0"/>
                    </a:moveTo>
                    <a:lnTo>
                      <a:pt x="945" y="2601"/>
                    </a:lnTo>
                    <a:lnTo>
                      <a:pt x="0" y="8985"/>
                    </a:lnTo>
                    <a:lnTo>
                      <a:pt x="332" y="13008"/>
                    </a:lnTo>
                    <a:lnTo>
                      <a:pt x="1176" y="19211"/>
                    </a:lnTo>
                    <a:lnTo>
                      <a:pt x="2573" y="21600"/>
                    </a:lnTo>
                    <a:lnTo>
                      <a:pt x="3912" y="21600"/>
                    </a:lnTo>
                    <a:lnTo>
                      <a:pt x="3503" y="16426"/>
                    </a:lnTo>
                    <a:lnTo>
                      <a:pt x="21488" y="16426"/>
                    </a:lnTo>
                    <a:lnTo>
                      <a:pt x="21600" y="9742"/>
                    </a:lnTo>
                    <a:lnTo>
                      <a:pt x="11649" y="9742"/>
                    </a:lnTo>
                    <a:lnTo>
                      <a:pt x="11456" y="4114"/>
                    </a:lnTo>
                    <a:lnTo>
                      <a:pt x="11420" y="3087"/>
                    </a:lnTo>
                    <a:lnTo>
                      <a:pt x="4945" y="3087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8" name="Shape"/>
              <p:cNvSpPr/>
              <p:nvPr/>
            </p:nvSpPr>
            <p:spPr>
              <a:xfrm>
                <a:off x="52323" y="7480"/>
                <a:ext cx="25302" cy="40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66" y="0"/>
                    </a:moveTo>
                    <a:lnTo>
                      <a:pt x="10614" y="4063"/>
                    </a:lnTo>
                    <a:lnTo>
                      <a:pt x="10538" y="4190"/>
                    </a:lnTo>
                    <a:lnTo>
                      <a:pt x="10227" y="8310"/>
                    </a:lnTo>
                    <a:lnTo>
                      <a:pt x="10300" y="15019"/>
                    </a:lnTo>
                    <a:lnTo>
                      <a:pt x="9553" y="18699"/>
                    </a:lnTo>
                    <a:lnTo>
                      <a:pt x="8653" y="19928"/>
                    </a:lnTo>
                    <a:lnTo>
                      <a:pt x="1486" y="20284"/>
                    </a:lnTo>
                    <a:lnTo>
                      <a:pt x="0" y="21600"/>
                    </a:lnTo>
                    <a:lnTo>
                      <a:pt x="21471" y="21600"/>
                    </a:lnTo>
                    <a:lnTo>
                      <a:pt x="21498" y="21432"/>
                    </a:lnTo>
                    <a:lnTo>
                      <a:pt x="21600" y="20807"/>
                    </a:lnTo>
                    <a:lnTo>
                      <a:pt x="21383" y="20351"/>
                    </a:lnTo>
                    <a:lnTo>
                      <a:pt x="17306" y="18927"/>
                    </a:lnTo>
                    <a:lnTo>
                      <a:pt x="16580" y="16591"/>
                    </a:lnTo>
                    <a:lnTo>
                      <a:pt x="15846" y="12550"/>
                    </a:lnTo>
                    <a:lnTo>
                      <a:pt x="15630" y="9689"/>
                    </a:lnTo>
                    <a:lnTo>
                      <a:pt x="15526" y="8310"/>
                    </a:lnTo>
                    <a:lnTo>
                      <a:pt x="14875" y="4190"/>
                    </a:lnTo>
                    <a:lnTo>
                      <a:pt x="14855" y="4063"/>
                    </a:lnTo>
                    <a:lnTo>
                      <a:pt x="13066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9" name="Shape"/>
              <p:cNvSpPr/>
              <p:nvPr/>
            </p:nvSpPr>
            <p:spPr>
              <a:xfrm>
                <a:off x="35382" y="-1"/>
                <a:ext cx="16367" cy="45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70" y="0"/>
                    </a:moveTo>
                    <a:lnTo>
                      <a:pt x="7270" y="4601"/>
                    </a:lnTo>
                    <a:lnTo>
                      <a:pt x="6106" y="11003"/>
                    </a:lnTo>
                    <a:lnTo>
                      <a:pt x="5995" y="11617"/>
                    </a:lnTo>
                    <a:lnTo>
                      <a:pt x="4170" y="18200"/>
                    </a:lnTo>
                    <a:lnTo>
                      <a:pt x="704" y="21425"/>
                    </a:lnTo>
                    <a:lnTo>
                      <a:pt x="620" y="2150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917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621" name="object 1313"/>
            <p:cNvSpPr/>
            <p:nvPr/>
          </p:nvSpPr>
          <p:spPr>
            <a:xfrm>
              <a:off x="1000246" y="249236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77" y="8045"/>
                  </a:lnTo>
                  <a:lnTo>
                    <a:pt x="0" y="8648"/>
                  </a:lnTo>
                  <a:lnTo>
                    <a:pt x="537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48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22" name="object 1314"/>
            <p:cNvSpPr/>
            <p:nvPr/>
          </p:nvSpPr>
          <p:spPr>
            <a:xfrm>
              <a:off x="947891" y="21262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402" y="21600"/>
                  </a:lnTo>
                  <a:lnTo>
                    <a:pt x="17170" y="6255"/>
                  </a:lnTo>
                  <a:lnTo>
                    <a:pt x="21600" y="6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78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23" name="object 1315"/>
            <p:cNvSpPr/>
            <p:nvPr/>
          </p:nvSpPr>
          <p:spPr>
            <a:xfrm>
              <a:off x="950114" y="281341"/>
              <a:ext cx="1412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2" y="0"/>
                  </a:moveTo>
                  <a:lnTo>
                    <a:pt x="5749" y="10740"/>
                  </a:lnTo>
                  <a:lnTo>
                    <a:pt x="3613" y="11453"/>
                  </a:lnTo>
                  <a:lnTo>
                    <a:pt x="1300" y="16201"/>
                  </a:lnTo>
                  <a:lnTo>
                    <a:pt x="0" y="21600"/>
                  </a:lnTo>
                  <a:lnTo>
                    <a:pt x="5419" y="20771"/>
                  </a:lnTo>
                  <a:lnTo>
                    <a:pt x="9168" y="17060"/>
                  </a:lnTo>
                  <a:lnTo>
                    <a:pt x="18646" y="18633"/>
                  </a:lnTo>
                  <a:lnTo>
                    <a:pt x="21600" y="5638"/>
                  </a:lnTo>
                  <a:lnTo>
                    <a:pt x="18802" y="0"/>
                  </a:lnTo>
                  <a:close/>
                </a:path>
              </a:pathLst>
            </a:custGeom>
            <a:solidFill>
              <a:srgbClr val="ADC69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626" name="object 1316"/>
            <p:cNvGrpSpPr/>
            <p:nvPr/>
          </p:nvGrpSpPr>
          <p:grpSpPr>
            <a:xfrm>
              <a:off x="977175" y="214019"/>
              <a:ext cx="42374" cy="96666"/>
              <a:chOff x="-1" y="-1"/>
              <a:chExt cx="42373" cy="96665"/>
            </a:xfrm>
          </p:grpSpPr>
          <p:sp>
            <p:nvSpPr>
              <p:cNvPr id="2624" name="Shape"/>
              <p:cNvSpPr/>
              <p:nvPr/>
            </p:nvSpPr>
            <p:spPr>
              <a:xfrm>
                <a:off x="-2" y="-2"/>
                <a:ext cx="141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63"/>
                    </a:moveTo>
                    <a:lnTo>
                      <a:pt x="16228" y="5750"/>
                    </a:lnTo>
                    <a:lnTo>
                      <a:pt x="10314" y="12473"/>
                    </a:lnTo>
                    <a:lnTo>
                      <a:pt x="10819" y="4659"/>
                    </a:lnTo>
                    <a:lnTo>
                      <a:pt x="9924" y="4779"/>
                    </a:lnTo>
                    <a:lnTo>
                      <a:pt x="7822" y="5097"/>
                    </a:lnTo>
                    <a:lnTo>
                      <a:pt x="7218" y="10702"/>
                    </a:lnTo>
                    <a:lnTo>
                      <a:pt x="5409" y="11455"/>
                    </a:lnTo>
                    <a:lnTo>
                      <a:pt x="271" y="0"/>
                    </a:lnTo>
                    <a:lnTo>
                      <a:pt x="0" y="16794"/>
                    </a:lnTo>
                    <a:lnTo>
                      <a:pt x="9884" y="21600"/>
                    </a:lnTo>
                    <a:lnTo>
                      <a:pt x="21600" y="1536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5" name="Shape"/>
              <p:cNvSpPr/>
              <p:nvPr/>
            </p:nvSpPr>
            <p:spPr>
              <a:xfrm>
                <a:off x="23533" y="83962"/>
                <a:ext cx="1884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36"/>
                    </a:moveTo>
                    <a:lnTo>
                      <a:pt x="20012" y="0"/>
                    </a:lnTo>
                    <a:lnTo>
                      <a:pt x="17492" y="1569"/>
                    </a:lnTo>
                    <a:lnTo>
                      <a:pt x="15526" y="1519"/>
                    </a:lnTo>
                    <a:lnTo>
                      <a:pt x="13268" y="1473"/>
                    </a:lnTo>
                    <a:lnTo>
                      <a:pt x="1835" y="7364"/>
                    </a:lnTo>
                    <a:lnTo>
                      <a:pt x="0" y="14971"/>
                    </a:lnTo>
                    <a:lnTo>
                      <a:pt x="6088" y="21600"/>
                    </a:lnTo>
                    <a:lnTo>
                      <a:pt x="18235" y="21600"/>
                    </a:lnTo>
                    <a:lnTo>
                      <a:pt x="21600" y="343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627" name="object 1317"/>
            <p:cNvSpPr/>
            <p:nvPr/>
          </p:nvSpPr>
          <p:spPr>
            <a:xfrm>
              <a:off x="952476" y="265206"/>
              <a:ext cx="1294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15" y="0"/>
                  </a:moveTo>
                  <a:lnTo>
                    <a:pt x="0" y="8496"/>
                  </a:lnTo>
                  <a:lnTo>
                    <a:pt x="1314" y="10936"/>
                  </a:lnTo>
                  <a:lnTo>
                    <a:pt x="3602" y="18377"/>
                  </a:lnTo>
                  <a:lnTo>
                    <a:pt x="5892" y="21600"/>
                  </a:lnTo>
                  <a:lnTo>
                    <a:pt x="12039" y="16047"/>
                  </a:lnTo>
                  <a:lnTo>
                    <a:pt x="15728" y="18491"/>
                  </a:lnTo>
                  <a:lnTo>
                    <a:pt x="21600" y="15046"/>
                  </a:lnTo>
                  <a:lnTo>
                    <a:pt x="19310" y="3607"/>
                  </a:lnTo>
                  <a:lnTo>
                    <a:pt x="4515" y="0"/>
                  </a:lnTo>
                  <a:close/>
                </a:path>
              </a:pathLst>
            </a:custGeom>
            <a:solidFill>
              <a:srgbClr val="D1DCC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28" name="object 1318"/>
            <p:cNvSpPr/>
            <p:nvPr/>
          </p:nvSpPr>
          <p:spPr>
            <a:xfrm>
              <a:off x="1010769" y="340981"/>
              <a:ext cx="1407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867" y="21600"/>
                  </a:lnTo>
                  <a:lnTo>
                    <a:pt x="21600" y="17208"/>
                  </a:lnTo>
                  <a:lnTo>
                    <a:pt x="21367" y="13383"/>
                  </a:lnTo>
                  <a:lnTo>
                    <a:pt x="14270" y="1609"/>
                  </a:lnTo>
                  <a:lnTo>
                    <a:pt x="12554" y="14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29" name="object 1319"/>
            <p:cNvSpPr/>
            <p:nvPr/>
          </p:nvSpPr>
          <p:spPr>
            <a:xfrm>
              <a:off x="975303" y="25322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58" y="0"/>
                  </a:moveTo>
                  <a:lnTo>
                    <a:pt x="0" y="12259"/>
                  </a:lnTo>
                  <a:lnTo>
                    <a:pt x="17107" y="21600"/>
                  </a:lnTo>
                  <a:lnTo>
                    <a:pt x="21600" y="10796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rgbClr val="B5BB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30" name="object 1320"/>
            <p:cNvSpPr/>
            <p:nvPr/>
          </p:nvSpPr>
          <p:spPr>
            <a:xfrm>
              <a:off x="1002303" y="29289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55" y="17818"/>
                  </a:lnTo>
                  <a:lnTo>
                    <a:pt x="16317" y="21600"/>
                  </a:lnTo>
                  <a:lnTo>
                    <a:pt x="21600" y="4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B0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31" name="object 1321"/>
            <p:cNvSpPr/>
            <p:nvPr/>
          </p:nvSpPr>
          <p:spPr>
            <a:xfrm>
              <a:off x="843053" y="297941"/>
              <a:ext cx="37645" cy="24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52" y="0"/>
                  </a:moveTo>
                  <a:lnTo>
                    <a:pt x="3279" y="1575"/>
                  </a:lnTo>
                  <a:lnTo>
                    <a:pt x="1406" y="2731"/>
                  </a:lnTo>
                  <a:lnTo>
                    <a:pt x="0" y="6047"/>
                  </a:lnTo>
                  <a:lnTo>
                    <a:pt x="10122" y="21600"/>
                  </a:lnTo>
                  <a:lnTo>
                    <a:pt x="11828" y="21523"/>
                  </a:lnTo>
                  <a:lnTo>
                    <a:pt x="11397" y="20741"/>
                  </a:lnTo>
                  <a:lnTo>
                    <a:pt x="11478" y="20741"/>
                  </a:lnTo>
                  <a:lnTo>
                    <a:pt x="9889" y="17733"/>
                  </a:lnTo>
                  <a:lnTo>
                    <a:pt x="12826" y="18736"/>
                  </a:lnTo>
                  <a:lnTo>
                    <a:pt x="12826" y="16699"/>
                  </a:lnTo>
                  <a:lnTo>
                    <a:pt x="9896" y="15399"/>
                  </a:lnTo>
                  <a:lnTo>
                    <a:pt x="12490" y="12964"/>
                  </a:lnTo>
                  <a:lnTo>
                    <a:pt x="21600" y="13394"/>
                  </a:lnTo>
                  <a:lnTo>
                    <a:pt x="20361" y="11785"/>
                  </a:lnTo>
                  <a:lnTo>
                    <a:pt x="14633" y="11070"/>
                  </a:lnTo>
                  <a:lnTo>
                    <a:pt x="13839" y="10365"/>
                  </a:lnTo>
                  <a:lnTo>
                    <a:pt x="12323" y="7446"/>
                  </a:lnTo>
                  <a:lnTo>
                    <a:pt x="11298" y="3774"/>
                  </a:lnTo>
                  <a:lnTo>
                    <a:pt x="9097" y="806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rgbClr val="4486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32" name="object 1322"/>
            <p:cNvSpPr/>
            <p:nvPr/>
          </p:nvSpPr>
          <p:spPr>
            <a:xfrm>
              <a:off x="836347" y="304913"/>
              <a:ext cx="24348" cy="2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49" y="0"/>
                  </a:moveTo>
                  <a:lnTo>
                    <a:pt x="2614" y="5319"/>
                  </a:lnTo>
                  <a:lnTo>
                    <a:pt x="0" y="8434"/>
                  </a:lnTo>
                  <a:lnTo>
                    <a:pt x="11527" y="21600"/>
                  </a:lnTo>
                  <a:lnTo>
                    <a:pt x="14186" y="16546"/>
                  </a:lnTo>
                  <a:lnTo>
                    <a:pt x="21600" y="16292"/>
                  </a:lnTo>
                  <a:lnTo>
                    <a:pt x="5949" y="0"/>
                  </a:lnTo>
                  <a:close/>
                </a:path>
              </a:pathLst>
            </a:custGeom>
            <a:solidFill>
              <a:srgbClr val="1D3B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633" name="object 1323" descr="object 1323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850113" y="112102"/>
              <a:ext cx="105895" cy="2145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34" name="object 1324"/>
            <p:cNvSpPr/>
            <p:nvPr/>
          </p:nvSpPr>
          <p:spPr>
            <a:xfrm>
              <a:off x="930619" y="26467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85" y="0"/>
                  </a:moveTo>
                  <a:lnTo>
                    <a:pt x="11654" y="14930"/>
                  </a:lnTo>
                  <a:lnTo>
                    <a:pt x="4927" y="3653"/>
                  </a:lnTo>
                  <a:lnTo>
                    <a:pt x="5287" y="4567"/>
                  </a:lnTo>
                  <a:lnTo>
                    <a:pt x="0" y="14567"/>
                  </a:lnTo>
                  <a:lnTo>
                    <a:pt x="8054" y="21600"/>
                  </a:lnTo>
                  <a:lnTo>
                    <a:pt x="21600" y="7260"/>
                  </a:lnTo>
                  <a:lnTo>
                    <a:pt x="21329" y="7166"/>
                  </a:lnTo>
                  <a:lnTo>
                    <a:pt x="20025" y="273"/>
                  </a:lnTo>
                  <a:lnTo>
                    <a:pt x="17685" y="0"/>
                  </a:lnTo>
                  <a:close/>
                </a:path>
              </a:pathLst>
            </a:custGeom>
            <a:solidFill>
              <a:srgbClr val="D1DCC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35" name="object 1325"/>
            <p:cNvSpPr/>
            <p:nvPr/>
          </p:nvSpPr>
          <p:spPr>
            <a:xfrm>
              <a:off x="898679" y="247115"/>
              <a:ext cx="16281" cy="18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4" y="0"/>
                  </a:moveTo>
                  <a:lnTo>
                    <a:pt x="0" y="3710"/>
                  </a:lnTo>
                  <a:lnTo>
                    <a:pt x="17424" y="21600"/>
                  </a:lnTo>
                  <a:lnTo>
                    <a:pt x="19076" y="21314"/>
                  </a:lnTo>
                  <a:lnTo>
                    <a:pt x="21600" y="17447"/>
                  </a:lnTo>
                  <a:lnTo>
                    <a:pt x="15982" y="10685"/>
                  </a:lnTo>
                  <a:lnTo>
                    <a:pt x="7618" y="3909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36" name="object 1326"/>
            <p:cNvSpPr/>
            <p:nvPr/>
          </p:nvSpPr>
          <p:spPr>
            <a:xfrm>
              <a:off x="875628" y="20807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25" y="0"/>
                  </a:moveTo>
                  <a:lnTo>
                    <a:pt x="1207" y="19327"/>
                  </a:lnTo>
                  <a:lnTo>
                    <a:pt x="0" y="19770"/>
                  </a:lnTo>
                  <a:lnTo>
                    <a:pt x="2227" y="19451"/>
                  </a:lnTo>
                  <a:lnTo>
                    <a:pt x="5022" y="20461"/>
                  </a:lnTo>
                  <a:lnTo>
                    <a:pt x="6985" y="19770"/>
                  </a:lnTo>
                  <a:lnTo>
                    <a:pt x="13179" y="17621"/>
                  </a:lnTo>
                  <a:lnTo>
                    <a:pt x="21600" y="21600"/>
                  </a:lnTo>
                  <a:lnTo>
                    <a:pt x="20996" y="12314"/>
                  </a:lnTo>
                  <a:lnTo>
                    <a:pt x="9025" y="0"/>
                  </a:lnTo>
                  <a:close/>
                </a:path>
              </a:pathLst>
            </a:custGeom>
            <a:solidFill>
              <a:srgbClr val="78A2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648" name="object 1327"/>
            <p:cNvGrpSpPr/>
            <p:nvPr/>
          </p:nvGrpSpPr>
          <p:grpSpPr>
            <a:xfrm>
              <a:off x="784213" y="134517"/>
              <a:ext cx="104731" cy="163429"/>
              <a:chOff x="-1" y="0"/>
              <a:chExt cx="104730" cy="163428"/>
            </a:xfrm>
          </p:grpSpPr>
          <p:sp>
            <p:nvSpPr>
              <p:cNvPr id="2637" name="Shape"/>
              <p:cNvSpPr/>
              <p:nvPr/>
            </p:nvSpPr>
            <p:spPr>
              <a:xfrm>
                <a:off x="11771" y="123099"/>
                <a:ext cx="70743" cy="40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" y="0"/>
                    </a:moveTo>
                    <a:lnTo>
                      <a:pt x="0" y="1981"/>
                    </a:lnTo>
                    <a:lnTo>
                      <a:pt x="2451" y="5478"/>
                    </a:lnTo>
                    <a:lnTo>
                      <a:pt x="2742" y="7186"/>
                    </a:lnTo>
                    <a:lnTo>
                      <a:pt x="3052" y="7186"/>
                    </a:lnTo>
                    <a:lnTo>
                      <a:pt x="4289" y="9339"/>
                    </a:lnTo>
                    <a:lnTo>
                      <a:pt x="6552" y="14059"/>
                    </a:lnTo>
                    <a:lnTo>
                      <a:pt x="9087" y="18945"/>
                    </a:lnTo>
                    <a:lnTo>
                      <a:pt x="11138" y="21600"/>
                    </a:lnTo>
                    <a:lnTo>
                      <a:pt x="12801" y="19348"/>
                    </a:lnTo>
                    <a:lnTo>
                      <a:pt x="15710" y="17559"/>
                    </a:lnTo>
                    <a:lnTo>
                      <a:pt x="17963" y="17328"/>
                    </a:lnTo>
                    <a:lnTo>
                      <a:pt x="18649" y="15893"/>
                    </a:lnTo>
                    <a:lnTo>
                      <a:pt x="21600" y="11593"/>
                    </a:lnTo>
                    <a:lnTo>
                      <a:pt x="21493" y="10634"/>
                    </a:lnTo>
                    <a:lnTo>
                      <a:pt x="20247" y="10634"/>
                    </a:lnTo>
                    <a:lnTo>
                      <a:pt x="20100" y="9430"/>
                    </a:lnTo>
                    <a:lnTo>
                      <a:pt x="20828" y="8736"/>
                    </a:lnTo>
                    <a:lnTo>
                      <a:pt x="21031" y="4206"/>
                    </a:lnTo>
                    <a:lnTo>
                      <a:pt x="21065" y="3451"/>
                    </a:lnTo>
                    <a:lnTo>
                      <a:pt x="3413" y="345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8" name="Triangle"/>
              <p:cNvSpPr/>
              <p:nvPr/>
            </p:nvSpPr>
            <p:spPr>
              <a:xfrm>
                <a:off x="78800" y="12326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96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9" name="Shape"/>
              <p:cNvSpPr/>
              <p:nvPr/>
            </p:nvSpPr>
            <p:spPr>
              <a:xfrm>
                <a:off x="8013" y="93808"/>
                <a:ext cx="88568" cy="35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4" y="0"/>
                    </a:moveTo>
                    <a:lnTo>
                      <a:pt x="45" y="2902"/>
                    </a:lnTo>
                    <a:lnTo>
                      <a:pt x="17" y="3287"/>
                    </a:lnTo>
                    <a:lnTo>
                      <a:pt x="0" y="3528"/>
                    </a:lnTo>
                    <a:lnTo>
                      <a:pt x="56" y="3835"/>
                    </a:lnTo>
                    <a:lnTo>
                      <a:pt x="1643" y="8437"/>
                    </a:lnTo>
                    <a:lnTo>
                      <a:pt x="3759" y="13190"/>
                    </a:lnTo>
                    <a:lnTo>
                      <a:pt x="4920" y="17705"/>
                    </a:lnTo>
                    <a:lnTo>
                      <a:pt x="3643" y="21600"/>
                    </a:lnTo>
                    <a:lnTo>
                      <a:pt x="17743" y="21600"/>
                    </a:lnTo>
                    <a:lnTo>
                      <a:pt x="17767" y="20832"/>
                    </a:lnTo>
                    <a:lnTo>
                      <a:pt x="19859" y="20832"/>
                    </a:lnTo>
                    <a:lnTo>
                      <a:pt x="21600" y="15670"/>
                    </a:lnTo>
                    <a:lnTo>
                      <a:pt x="19328" y="15670"/>
                    </a:lnTo>
                    <a:lnTo>
                      <a:pt x="18136" y="15274"/>
                    </a:lnTo>
                    <a:lnTo>
                      <a:pt x="18136" y="12264"/>
                    </a:lnTo>
                    <a:lnTo>
                      <a:pt x="18747" y="10759"/>
                    </a:lnTo>
                    <a:lnTo>
                      <a:pt x="5653" y="10759"/>
                    </a:lnTo>
                    <a:lnTo>
                      <a:pt x="3707" y="8942"/>
                    </a:lnTo>
                    <a:lnTo>
                      <a:pt x="3454" y="8437"/>
                    </a:lnTo>
                    <a:lnTo>
                      <a:pt x="2188" y="5720"/>
                    </a:lnTo>
                    <a:lnTo>
                      <a:pt x="891" y="1810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0" name="Shape"/>
              <p:cNvSpPr/>
              <p:nvPr/>
            </p:nvSpPr>
            <p:spPr>
              <a:xfrm>
                <a:off x="87262" y="106121"/>
                <a:ext cx="17468" cy="13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898" y="3934"/>
                    </a:lnTo>
                    <a:lnTo>
                      <a:pt x="7340" y="13596"/>
                    </a:lnTo>
                    <a:lnTo>
                      <a:pt x="0" y="21600"/>
                    </a:lnTo>
                    <a:lnTo>
                      <a:pt x="11522" y="21600"/>
                    </a:lnTo>
                    <a:lnTo>
                      <a:pt x="12897" y="19491"/>
                    </a:lnTo>
                    <a:lnTo>
                      <a:pt x="15788" y="894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1" name="Shape"/>
              <p:cNvSpPr/>
              <p:nvPr/>
            </p:nvSpPr>
            <p:spPr>
              <a:xfrm>
                <a:off x="-2" y="50317"/>
                <a:ext cx="95904" cy="61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4" y="2621"/>
                    </a:lnTo>
                    <a:lnTo>
                      <a:pt x="1376" y="4847"/>
                    </a:lnTo>
                    <a:lnTo>
                      <a:pt x="2554" y="6946"/>
                    </a:lnTo>
                    <a:lnTo>
                      <a:pt x="3710" y="9131"/>
                    </a:lnTo>
                    <a:lnTo>
                      <a:pt x="3622" y="9829"/>
                    </a:lnTo>
                    <a:lnTo>
                      <a:pt x="3611" y="9917"/>
                    </a:lnTo>
                    <a:lnTo>
                      <a:pt x="3583" y="10137"/>
                    </a:lnTo>
                    <a:lnTo>
                      <a:pt x="3662" y="10137"/>
                    </a:lnTo>
                    <a:lnTo>
                      <a:pt x="3347" y="12152"/>
                    </a:lnTo>
                    <a:lnTo>
                      <a:pt x="4242" y="13696"/>
                    </a:lnTo>
                    <a:lnTo>
                      <a:pt x="6756" y="17243"/>
                    </a:lnTo>
                    <a:lnTo>
                      <a:pt x="7439" y="19195"/>
                    </a:lnTo>
                    <a:lnTo>
                      <a:pt x="7026" y="21600"/>
                    </a:lnTo>
                    <a:lnTo>
                      <a:pt x="19118" y="21600"/>
                    </a:lnTo>
                    <a:lnTo>
                      <a:pt x="19231" y="21425"/>
                    </a:lnTo>
                    <a:lnTo>
                      <a:pt x="20470" y="19909"/>
                    </a:lnTo>
                    <a:lnTo>
                      <a:pt x="21512" y="18403"/>
                    </a:lnTo>
                    <a:lnTo>
                      <a:pt x="21584" y="17563"/>
                    </a:lnTo>
                    <a:lnTo>
                      <a:pt x="21600" y="17384"/>
                    </a:lnTo>
                    <a:lnTo>
                      <a:pt x="19173" y="17019"/>
                    </a:lnTo>
                    <a:lnTo>
                      <a:pt x="19415" y="15693"/>
                    </a:lnTo>
                    <a:lnTo>
                      <a:pt x="20783" y="13632"/>
                    </a:lnTo>
                    <a:lnTo>
                      <a:pt x="21555" y="11543"/>
                    </a:lnTo>
                    <a:lnTo>
                      <a:pt x="19286" y="11543"/>
                    </a:lnTo>
                    <a:lnTo>
                      <a:pt x="18630" y="11146"/>
                    </a:lnTo>
                    <a:lnTo>
                      <a:pt x="18650" y="11064"/>
                    </a:lnTo>
                    <a:lnTo>
                      <a:pt x="7555" y="11064"/>
                    </a:lnTo>
                    <a:lnTo>
                      <a:pt x="7063" y="9829"/>
                    </a:lnTo>
                    <a:lnTo>
                      <a:pt x="5017" y="6445"/>
                    </a:lnTo>
                    <a:lnTo>
                      <a:pt x="6354" y="6051"/>
                    </a:lnTo>
                    <a:lnTo>
                      <a:pt x="4997" y="6051"/>
                    </a:lnTo>
                    <a:lnTo>
                      <a:pt x="5961" y="5899"/>
                    </a:lnTo>
                    <a:lnTo>
                      <a:pt x="5622" y="5125"/>
                    </a:lnTo>
                    <a:lnTo>
                      <a:pt x="4085" y="5125"/>
                    </a:lnTo>
                    <a:lnTo>
                      <a:pt x="899" y="247"/>
                    </a:lnTo>
                    <a:lnTo>
                      <a:pt x="993" y="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2" name="Shape"/>
              <p:cNvSpPr/>
              <p:nvPr/>
            </p:nvSpPr>
            <p:spPr>
              <a:xfrm>
                <a:off x="84637" y="7604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39" y="0"/>
                    </a:moveTo>
                    <a:lnTo>
                      <a:pt x="17138" y="0"/>
                    </a:lnTo>
                    <a:lnTo>
                      <a:pt x="0" y="21600"/>
                    </a:lnTo>
                    <a:lnTo>
                      <a:pt x="20287" y="21600"/>
                    </a:lnTo>
                    <a:lnTo>
                      <a:pt x="21600" y="3685"/>
                    </a:lnTo>
                    <a:lnTo>
                      <a:pt x="19239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3" name="Triangle"/>
              <p:cNvSpPr/>
              <p:nvPr/>
            </p:nvSpPr>
            <p:spPr>
              <a:xfrm>
                <a:off x="89584" y="75477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89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4" name="Shape"/>
              <p:cNvSpPr/>
              <p:nvPr/>
            </p:nvSpPr>
            <p:spPr>
              <a:xfrm>
                <a:off x="38693" y="49377"/>
                <a:ext cx="47926" cy="12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71" y="0"/>
                    </a:moveTo>
                    <a:lnTo>
                      <a:pt x="1615" y="3399"/>
                    </a:lnTo>
                    <a:lnTo>
                      <a:pt x="2520" y="5110"/>
                    </a:lnTo>
                    <a:lnTo>
                      <a:pt x="2182" y="6629"/>
                    </a:lnTo>
                    <a:lnTo>
                      <a:pt x="0" y="18591"/>
                    </a:lnTo>
                    <a:lnTo>
                      <a:pt x="444" y="21600"/>
                    </a:lnTo>
                    <a:lnTo>
                      <a:pt x="1956" y="20265"/>
                    </a:lnTo>
                    <a:lnTo>
                      <a:pt x="2978" y="19202"/>
                    </a:lnTo>
                    <a:lnTo>
                      <a:pt x="21600" y="19202"/>
                    </a:lnTo>
                    <a:lnTo>
                      <a:pt x="21376" y="14630"/>
                    </a:lnTo>
                    <a:lnTo>
                      <a:pt x="20213" y="3399"/>
                    </a:lnTo>
                    <a:lnTo>
                      <a:pt x="20175" y="3037"/>
                    </a:lnTo>
                    <a:lnTo>
                      <a:pt x="5903" y="3037"/>
                    </a:lnTo>
                    <a:lnTo>
                      <a:pt x="2571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5" name="Shape"/>
              <p:cNvSpPr/>
              <p:nvPr/>
            </p:nvSpPr>
            <p:spPr>
              <a:xfrm>
                <a:off x="51790" y="40773"/>
                <a:ext cx="3166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27" y="0"/>
                    </a:moveTo>
                    <a:lnTo>
                      <a:pt x="1300" y="0"/>
                    </a:lnTo>
                    <a:lnTo>
                      <a:pt x="1493" y="5714"/>
                    </a:lnTo>
                    <a:lnTo>
                      <a:pt x="1564" y="7843"/>
                    </a:lnTo>
                    <a:lnTo>
                      <a:pt x="1594" y="8721"/>
                    </a:lnTo>
                    <a:lnTo>
                      <a:pt x="53" y="2116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50" y="1815"/>
                    </a:lnTo>
                    <a:lnTo>
                      <a:pt x="19827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6" name="Shape"/>
              <p:cNvSpPr/>
              <p:nvPr/>
            </p:nvSpPr>
            <p:spPr>
              <a:xfrm>
                <a:off x="44601" y="0"/>
                <a:ext cx="44391" cy="47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53" y="0"/>
                    </a:moveTo>
                    <a:lnTo>
                      <a:pt x="11598" y="1331"/>
                    </a:lnTo>
                    <a:lnTo>
                      <a:pt x="8814" y="5236"/>
                    </a:lnTo>
                    <a:lnTo>
                      <a:pt x="6590" y="9647"/>
                    </a:lnTo>
                    <a:lnTo>
                      <a:pt x="5210" y="12500"/>
                    </a:lnTo>
                    <a:lnTo>
                      <a:pt x="4530" y="13583"/>
                    </a:lnTo>
                    <a:lnTo>
                      <a:pt x="476" y="16045"/>
                    </a:lnTo>
                    <a:lnTo>
                      <a:pt x="0" y="17696"/>
                    </a:lnTo>
                    <a:lnTo>
                      <a:pt x="1051" y="20986"/>
                    </a:lnTo>
                    <a:lnTo>
                      <a:pt x="1675" y="21600"/>
                    </a:lnTo>
                    <a:lnTo>
                      <a:pt x="4425" y="19642"/>
                    </a:lnTo>
                    <a:lnTo>
                      <a:pt x="17642" y="19642"/>
                    </a:lnTo>
                    <a:lnTo>
                      <a:pt x="17591" y="18652"/>
                    </a:lnTo>
                    <a:lnTo>
                      <a:pt x="17542" y="17696"/>
                    </a:lnTo>
                    <a:lnTo>
                      <a:pt x="17521" y="17273"/>
                    </a:lnTo>
                    <a:lnTo>
                      <a:pt x="21600" y="17273"/>
                    </a:lnTo>
                    <a:lnTo>
                      <a:pt x="21198" y="14967"/>
                    </a:lnTo>
                    <a:lnTo>
                      <a:pt x="19610" y="14156"/>
                    </a:lnTo>
                    <a:lnTo>
                      <a:pt x="19523" y="13861"/>
                    </a:lnTo>
                    <a:lnTo>
                      <a:pt x="18816" y="10860"/>
                    </a:lnTo>
                    <a:lnTo>
                      <a:pt x="17705" y="6307"/>
                    </a:lnTo>
                    <a:lnTo>
                      <a:pt x="16285" y="2065"/>
                    </a:lnTo>
                    <a:lnTo>
                      <a:pt x="14653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7" name="Shape"/>
              <p:cNvSpPr/>
              <p:nvPr/>
            </p:nvSpPr>
            <p:spPr>
              <a:xfrm>
                <a:off x="78696" y="3519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96" y="0"/>
                    </a:moveTo>
                    <a:lnTo>
                      <a:pt x="0" y="0"/>
                    </a:lnTo>
                    <a:lnTo>
                      <a:pt x="14401" y="21600"/>
                    </a:lnTo>
                    <a:lnTo>
                      <a:pt x="21600" y="8895"/>
                    </a:lnTo>
                    <a:lnTo>
                      <a:pt x="20396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649" name="object 1328"/>
            <p:cNvSpPr/>
            <p:nvPr/>
          </p:nvSpPr>
          <p:spPr>
            <a:xfrm>
              <a:off x="817462" y="215537"/>
              <a:ext cx="1319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323" y="6935"/>
                  </a:lnTo>
                  <a:lnTo>
                    <a:pt x="0" y="8669"/>
                  </a:lnTo>
                  <a:lnTo>
                    <a:pt x="4012" y="20188"/>
                  </a:lnTo>
                  <a:lnTo>
                    <a:pt x="952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676" name="object 1329"/>
            <p:cNvGrpSpPr/>
            <p:nvPr/>
          </p:nvGrpSpPr>
          <p:grpSpPr>
            <a:xfrm>
              <a:off x="-2" y="180353"/>
              <a:ext cx="128848" cy="269512"/>
              <a:chOff x="0" y="0"/>
              <a:chExt cx="128846" cy="269510"/>
            </a:xfrm>
          </p:grpSpPr>
          <p:sp>
            <p:nvSpPr>
              <p:cNvPr id="2650" name="Shape"/>
              <p:cNvSpPr/>
              <p:nvPr/>
            </p:nvSpPr>
            <p:spPr>
              <a:xfrm>
                <a:off x="21158" y="256275"/>
                <a:ext cx="20615" cy="13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48" y="0"/>
                    </a:moveTo>
                    <a:lnTo>
                      <a:pt x="0" y="0"/>
                    </a:lnTo>
                    <a:lnTo>
                      <a:pt x="8623" y="8001"/>
                    </a:lnTo>
                    <a:lnTo>
                      <a:pt x="6494" y="21600"/>
                    </a:lnTo>
                    <a:lnTo>
                      <a:pt x="21600" y="17599"/>
                    </a:lnTo>
                    <a:lnTo>
                      <a:pt x="21354" y="8001"/>
                    </a:lnTo>
                    <a:lnTo>
                      <a:pt x="21245" y="3772"/>
                    </a:lnTo>
                    <a:lnTo>
                      <a:pt x="21148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1" name="Shape"/>
              <p:cNvSpPr/>
              <p:nvPr/>
            </p:nvSpPr>
            <p:spPr>
              <a:xfrm>
                <a:off x="0" y="229262"/>
                <a:ext cx="43240" cy="29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0" y="0"/>
                    </a:moveTo>
                    <a:lnTo>
                      <a:pt x="0" y="683"/>
                    </a:lnTo>
                    <a:lnTo>
                      <a:pt x="31" y="5255"/>
                    </a:lnTo>
                    <a:lnTo>
                      <a:pt x="3228" y="7709"/>
                    </a:lnTo>
                    <a:lnTo>
                      <a:pt x="7749" y="8853"/>
                    </a:lnTo>
                    <a:lnTo>
                      <a:pt x="11756" y="9495"/>
                    </a:lnTo>
                    <a:lnTo>
                      <a:pt x="6173" y="14266"/>
                    </a:lnTo>
                    <a:lnTo>
                      <a:pt x="4961" y="21600"/>
                    </a:lnTo>
                    <a:lnTo>
                      <a:pt x="10570" y="19898"/>
                    </a:lnTo>
                    <a:lnTo>
                      <a:pt x="20652" y="19898"/>
                    </a:lnTo>
                    <a:lnTo>
                      <a:pt x="20370" y="9495"/>
                    </a:lnTo>
                    <a:lnTo>
                      <a:pt x="20322" y="7709"/>
                    </a:lnTo>
                    <a:lnTo>
                      <a:pt x="20277" y="6054"/>
                    </a:lnTo>
                    <a:lnTo>
                      <a:pt x="21600" y="3704"/>
                    </a:lnTo>
                    <a:lnTo>
                      <a:pt x="6332" y="3704"/>
                    </a:lnTo>
                    <a:lnTo>
                      <a:pt x="13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2" name="Shape"/>
              <p:cNvSpPr/>
              <p:nvPr/>
            </p:nvSpPr>
            <p:spPr>
              <a:xfrm>
                <a:off x="5949" y="214250"/>
                <a:ext cx="53287" cy="20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34" y="0"/>
                    </a:moveTo>
                    <a:lnTo>
                      <a:pt x="1352" y="2437"/>
                    </a:lnTo>
                    <a:lnTo>
                      <a:pt x="2639" y="3738"/>
                    </a:lnTo>
                    <a:lnTo>
                      <a:pt x="3550" y="5900"/>
                    </a:lnTo>
                    <a:lnTo>
                      <a:pt x="666" y="5900"/>
                    </a:lnTo>
                    <a:lnTo>
                      <a:pt x="0" y="8993"/>
                    </a:lnTo>
                    <a:lnTo>
                      <a:pt x="990" y="13499"/>
                    </a:lnTo>
                    <a:lnTo>
                      <a:pt x="3076" y="17712"/>
                    </a:lnTo>
                    <a:lnTo>
                      <a:pt x="2726" y="21600"/>
                    </a:lnTo>
                    <a:lnTo>
                      <a:pt x="15116" y="21600"/>
                    </a:lnTo>
                    <a:lnTo>
                      <a:pt x="21600" y="835"/>
                    </a:lnTo>
                    <a:lnTo>
                      <a:pt x="9465" y="835"/>
                    </a:lnTo>
                    <a:lnTo>
                      <a:pt x="4301" y="602"/>
                    </a:lnTo>
                    <a:lnTo>
                      <a:pt x="2834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3" name="Shape"/>
              <p:cNvSpPr/>
              <p:nvPr/>
            </p:nvSpPr>
            <p:spPr>
              <a:xfrm>
                <a:off x="26775" y="204612"/>
                <a:ext cx="4051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210" y="0"/>
                    </a:lnTo>
                    <a:lnTo>
                      <a:pt x="6113" y="4955"/>
                    </a:lnTo>
                    <a:lnTo>
                      <a:pt x="0" y="9007"/>
                    </a:lnTo>
                    <a:lnTo>
                      <a:pt x="118" y="9007"/>
                    </a:lnTo>
                    <a:lnTo>
                      <a:pt x="2950" y="19069"/>
                    </a:lnTo>
                    <a:lnTo>
                      <a:pt x="1345" y="21600"/>
                    </a:lnTo>
                    <a:lnTo>
                      <a:pt x="17308" y="21600"/>
                    </a:lnTo>
                    <a:lnTo>
                      <a:pt x="19533" y="82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4" name="Shape"/>
              <p:cNvSpPr/>
              <p:nvPr/>
            </p:nvSpPr>
            <p:spPr>
              <a:xfrm>
                <a:off x="17056" y="195810"/>
                <a:ext cx="64107" cy="14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157" y="0"/>
                    </a:lnTo>
                    <a:lnTo>
                      <a:pt x="3725" y="4432"/>
                    </a:lnTo>
                    <a:lnTo>
                      <a:pt x="1652" y="7070"/>
                    </a:lnTo>
                    <a:lnTo>
                      <a:pt x="42" y="10634"/>
                    </a:lnTo>
                    <a:lnTo>
                      <a:pt x="0" y="17848"/>
                    </a:lnTo>
                    <a:lnTo>
                      <a:pt x="1786" y="21600"/>
                    </a:lnTo>
                    <a:lnTo>
                      <a:pt x="4278" y="19326"/>
                    </a:lnTo>
                    <a:lnTo>
                      <a:pt x="6567" y="16545"/>
                    </a:lnTo>
                    <a:lnTo>
                      <a:pt x="16925" y="165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5" name="Shape"/>
              <p:cNvSpPr/>
              <p:nvPr/>
            </p:nvSpPr>
            <p:spPr>
              <a:xfrm>
                <a:off x="13538" y="184625"/>
                <a:ext cx="7447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8" y="0"/>
                    </a:moveTo>
                    <a:lnTo>
                      <a:pt x="0" y="4303"/>
                    </a:lnTo>
                    <a:lnTo>
                      <a:pt x="330" y="13346"/>
                    </a:lnTo>
                    <a:lnTo>
                      <a:pt x="1866" y="19114"/>
                    </a:lnTo>
                    <a:lnTo>
                      <a:pt x="3834" y="21600"/>
                    </a:lnTo>
                    <a:lnTo>
                      <a:pt x="5459" y="20802"/>
                    </a:lnTo>
                    <a:lnTo>
                      <a:pt x="19614" y="20802"/>
                    </a:lnTo>
                    <a:lnTo>
                      <a:pt x="21600" y="9478"/>
                    </a:lnTo>
                    <a:lnTo>
                      <a:pt x="5971" y="9478"/>
                    </a:lnTo>
                    <a:lnTo>
                      <a:pt x="4148" y="7428"/>
                    </a:lnTo>
                    <a:lnTo>
                      <a:pt x="2349" y="2656"/>
                    </a:lnTo>
                    <a:lnTo>
                      <a:pt x="868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6" name="Shape"/>
              <p:cNvSpPr/>
              <p:nvPr/>
            </p:nvSpPr>
            <p:spPr>
              <a:xfrm>
                <a:off x="34124" y="179884"/>
                <a:ext cx="6146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02" y="0"/>
                    </a:moveTo>
                    <a:lnTo>
                      <a:pt x="2459" y="1840"/>
                    </a:lnTo>
                    <a:lnTo>
                      <a:pt x="5033" y="18991"/>
                    </a:lnTo>
                    <a:lnTo>
                      <a:pt x="4648" y="18991"/>
                    </a:lnTo>
                    <a:lnTo>
                      <a:pt x="0" y="21600"/>
                    </a:lnTo>
                    <a:lnTo>
                      <a:pt x="18935" y="21600"/>
                    </a:lnTo>
                    <a:lnTo>
                      <a:pt x="21331" y="7256"/>
                    </a:lnTo>
                    <a:lnTo>
                      <a:pt x="21600" y="5418"/>
                    </a:lnTo>
                    <a:lnTo>
                      <a:pt x="6499" y="5418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7" name="Shape"/>
              <p:cNvSpPr/>
              <p:nvPr/>
            </p:nvSpPr>
            <p:spPr>
              <a:xfrm>
                <a:off x="23533" y="177661"/>
                <a:ext cx="1562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5" y="0"/>
                    </a:moveTo>
                    <a:lnTo>
                      <a:pt x="0" y="0"/>
                    </a:lnTo>
                    <a:lnTo>
                      <a:pt x="1825" y="622"/>
                    </a:lnTo>
                    <a:lnTo>
                      <a:pt x="2920" y="14366"/>
                    </a:lnTo>
                    <a:lnTo>
                      <a:pt x="3002" y="15400"/>
                    </a:lnTo>
                    <a:lnTo>
                      <a:pt x="5724" y="16640"/>
                    </a:lnTo>
                    <a:lnTo>
                      <a:pt x="18857" y="21600"/>
                    </a:lnTo>
                    <a:lnTo>
                      <a:pt x="21346" y="16640"/>
                    </a:lnTo>
                    <a:lnTo>
                      <a:pt x="21600" y="16640"/>
                    </a:lnTo>
                    <a:lnTo>
                      <a:pt x="19139" y="4496"/>
                    </a:lnTo>
                    <a:lnTo>
                      <a:pt x="21155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8" name="Shape"/>
              <p:cNvSpPr/>
              <p:nvPr/>
            </p:nvSpPr>
            <p:spPr>
              <a:xfrm>
                <a:off x="9880" y="164210"/>
                <a:ext cx="103014" cy="20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10" y="0"/>
                    </a:moveTo>
                    <a:lnTo>
                      <a:pt x="1944" y="279"/>
                    </a:lnTo>
                    <a:lnTo>
                      <a:pt x="0" y="11451"/>
                    </a:lnTo>
                    <a:lnTo>
                      <a:pt x="43" y="12671"/>
                    </a:lnTo>
                    <a:lnTo>
                      <a:pt x="1278" y="19809"/>
                    </a:lnTo>
                    <a:lnTo>
                      <a:pt x="2247" y="21600"/>
                    </a:lnTo>
                    <a:lnTo>
                      <a:pt x="2210" y="21600"/>
                    </a:lnTo>
                    <a:lnTo>
                      <a:pt x="2755" y="18071"/>
                    </a:lnTo>
                    <a:lnTo>
                      <a:pt x="2779" y="17911"/>
                    </a:lnTo>
                    <a:lnTo>
                      <a:pt x="6071" y="17911"/>
                    </a:lnTo>
                    <a:lnTo>
                      <a:pt x="6194" y="17447"/>
                    </a:lnTo>
                    <a:lnTo>
                      <a:pt x="9068" y="16584"/>
                    </a:lnTo>
                    <a:lnTo>
                      <a:pt x="18915" y="16584"/>
                    </a:lnTo>
                    <a:lnTo>
                      <a:pt x="21600" y="4378"/>
                    </a:lnTo>
                    <a:lnTo>
                      <a:pt x="4096" y="4378"/>
                    </a:lnTo>
                    <a:lnTo>
                      <a:pt x="3739" y="4113"/>
                    </a:lnTo>
                    <a:lnTo>
                      <a:pt x="281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9" name="Shape"/>
              <p:cNvSpPr/>
              <p:nvPr/>
            </p:nvSpPr>
            <p:spPr>
              <a:xfrm>
                <a:off x="29413" y="157530"/>
                <a:ext cx="92161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239" y="0"/>
                    </a:lnTo>
                    <a:lnTo>
                      <a:pt x="5808" y="9374"/>
                    </a:lnTo>
                    <a:lnTo>
                      <a:pt x="5793" y="9708"/>
                    </a:lnTo>
                    <a:lnTo>
                      <a:pt x="4191" y="10948"/>
                    </a:lnTo>
                    <a:lnTo>
                      <a:pt x="1453" y="20993"/>
                    </a:lnTo>
                    <a:lnTo>
                      <a:pt x="1168" y="20993"/>
                    </a:lnTo>
                    <a:lnTo>
                      <a:pt x="0" y="21600"/>
                    </a:lnTo>
                    <a:lnTo>
                      <a:pt x="19566" y="21600"/>
                    </a:lnTo>
                    <a:lnTo>
                      <a:pt x="21099" y="734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0" name="Shape"/>
              <p:cNvSpPr/>
              <p:nvPr/>
            </p:nvSpPr>
            <p:spPr>
              <a:xfrm>
                <a:off x="47320" y="151828"/>
                <a:ext cx="7811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966" y="0"/>
                    </a:lnTo>
                    <a:lnTo>
                      <a:pt x="4591" y="11955"/>
                    </a:lnTo>
                    <a:lnTo>
                      <a:pt x="126" y="11955"/>
                    </a:lnTo>
                    <a:lnTo>
                      <a:pt x="23" y="19800"/>
                    </a:lnTo>
                    <a:lnTo>
                      <a:pt x="0" y="21600"/>
                    </a:lnTo>
                    <a:lnTo>
                      <a:pt x="2409" y="13298"/>
                    </a:lnTo>
                    <a:lnTo>
                      <a:pt x="20534" y="13298"/>
                    </a:lnTo>
                    <a:lnTo>
                      <a:pt x="20794" y="104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1" name="Shape"/>
              <p:cNvSpPr/>
              <p:nvPr/>
            </p:nvSpPr>
            <p:spPr>
              <a:xfrm>
                <a:off x="27823" y="135978"/>
                <a:ext cx="101024" cy="18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32" y="0"/>
                    </a:moveTo>
                    <a:lnTo>
                      <a:pt x="6735" y="986"/>
                    </a:lnTo>
                    <a:lnTo>
                      <a:pt x="6719" y="3492"/>
                    </a:lnTo>
                    <a:lnTo>
                      <a:pt x="6354" y="4056"/>
                    </a:lnTo>
                    <a:lnTo>
                      <a:pt x="5050" y="5544"/>
                    </a:lnTo>
                    <a:lnTo>
                      <a:pt x="3426" y="6743"/>
                    </a:lnTo>
                    <a:lnTo>
                      <a:pt x="340" y="8577"/>
                    </a:lnTo>
                    <a:lnTo>
                      <a:pt x="0" y="19500"/>
                    </a:lnTo>
                    <a:lnTo>
                      <a:pt x="2772" y="21600"/>
                    </a:lnTo>
                    <a:lnTo>
                      <a:pt x="6246" y="19887"/>
                    </a:lnTo>
                    <a:lnTo>
                      <a:pt x="7569" y="19500"/>
                    </a:lnTo>
                    <a:lnTo>
                      <a:pt x="20869" y="19500"/>
                    </a:lnTo>
                    <a:lnTo>
                      <a:pt x="21033" y="18022"/>
                    </a:lnTo>
                    <a:lnTo>
                      <a:pt x="21600" y="10884"/>
                    </a:lnTo>
                    <a:lnTo>
                      <a:pt x="21578" y="5544"/>
                    </a:lnTo>
                    <a:lnTo>
                      <a:pt x="21407" y="4056"/>
                    </a:lnTo>
                    <a:lnTo>
                      <a:pt x="19993" y="4056"/>
                    </a:lnTo>
                    <a:lnTo>
                      <a:pt x="19838" y="2318"/>
                    </a:lnTo>
                    <a:lnTo>
                      <a:pt x="19848" y="2000"/>
                    </a:lnTo>
                    <a:lnTo>
                      <a:pt x="9288" y="2000"/>
                    </a:lnTo>
                    <a:lnTo>
                      <a:pt x="7132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2" name="Shape"/>
              <p:cNvSpPr/>
              <p:nvPr/>
            </p:nvSpPr>
            <p:spPr>
              <a:xfrm>
                <a:off x="67223" y="127634"/>
                <a:ext cx="5615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03" y="0"/>
                    </a:moveTo>
                    <a:lnTo>
                      <a:pt x="0" y="0"/>
                    </a:lnTo>
                    <a:lnTo>
                      <a:pt x="1553" y="21600"/>
                    </a:lnTo>
                    <a:lnTo>
                      <a:pt x="20551" y="21600"/>
                    </a:lnTo>
                    <a:lnTo>
                      <a:pt x="20784" y="11257"/>
                    </a:lnTo>
                    <a:lnTo>
                      <a:pt x="21600" y="3122"/>
                    </a:lnTo>
                    <a:lnTo>
                      <a:pt x="21103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3" name="Shape"/>
              <p:cNvSpPr/>
              <p:nvPr/>
            </p:nvSpPr>
            <p:spPr>
              <a:xfrm>
                <a:off x="38317" y="12780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677" y="17984"/>
                    </a:lnTo>
                    <a:lnTo>
                      <a:pt x="3219" y="21600"/>
                    </a:lnTo>
                    <a:lnTo>
                      <a:pt x="665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4" name="Shape"/>
              <p:cNvSpPr/>
              <p:nvPr/>
            </p:nvSpPr>
            <p:spPr>
              <a:xfrm>
                <a:off x="25349" y="120345"/>
                <a:ext cx="70515" cy="14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9" y="0"/>
                    </a:moveTo>
                    <a:lnTo>
                      <a:pt x="1559" y="0"/>
                    </a:lnTo>
                    <a:lnTo>
                      <a:pt x="346" y="5461"/>
                    </a:lnTo>
                    <a:lnTo>
                      <a:pt x="0" y="8721"/>
                    </a:lnTo>
                    <a:lnTo>
                      <a:pt x="3221" y="19923"/>
                    </a:lnTo>
                    <a:lnTo>
                      <a:pt x="4260" y="21600"/>
                    </a:lnTo>
                    <a:lnTo>
                      <a:pt x="4655" y="18264"/>
                    </a:lnTo>
                    <a:lnTo>
                      <a:pt x="9013" y="18264"/>
                    </a:lnTo>
                    <a:lnTo>
                      <a:pt x="9596" y="13213"/>
                    </a:lnTo>
                    <a:lnTo>
                      <a:pt x="21600" y="13213"/>
                    </a:lnTo>
                    <a:lnTo>
                      <a:pt x="20168" y="6913"/>
                    </a:lnTo>
                    <a:lnTo>
                      <a:pt x="20317" y="6131"/>
                    </a:lnTo>
                    <a:lnTo>
                      <a:pt x="4357" y="6131"/>
                    </a:lnTo>
                    <a:lnTo>
                      <a:pt x="1609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5" name="Shape"/>
              <p:cNvSpPr/>
              <p:nvPr/>
            </p:nvSpPr>
            <p:spPr>
              <a:xfrm>
                <a:off x="57102" y="125189"/>
                <a:ext cx="6498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47" y="0"/>
                    </a:moveTo>
                    <a:lnTo>
                      <a:pt x="0" y="0"/>
                    </a:lnTo>
                    <a:lnTo>
                      <a:pt x="501" y="2628"/>
                    </a:lnTo>
                    <a:lnTo>
                      <a:pt x="197" y="16970"/>
                    </a:lnTo>
                    <a:lnTo>
                      <a:pt x="1171" y="21600"/>
                    </a:lnTo>
                    <a:lnTo>
                      <a:pt x="1042" y="21600"/>
                    </a:lnTo>
                    <a:lnTo>
                      <a:pt x="3364" y="4383"/>
                    </a:lnTo>
                    <a:lnTo>
                      <a:pt x="21600" y="4383"/>
                    </a:lnTo>
                    <a:lnTo>
                      <a:pt x="21247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6" name="Shape"/>
              <p:cNvSpPr/>
              <p:nvPr/>
            </p:nvSpPr>
            <p:spPr>
              <a:xfrm>
                <a:off x="95861" y="121919"/>
                <a:ext cx="2597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15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9813" y="3562"/>
                    </a:lnTo>
                    <a:lnTo>
                      <a:pt x="5915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7" name="Shape"/>
              <p:cNvSpPr/>
              <p:nvPr/>
            </p:nvSpPr>
            <p:spPr>
              <a:xfrm>
                <a:off x="39573" y="108781"/>
                <a:ext cx="76868" cy="15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57" y="0"/>
                    </a:moveTo>
                    <a:lnTo>
                      <a:pt x="7795" y="0"/>
                    </a:lnTo>
                    <a:lnTo>
                      <a:pt x="8555" y="5934"/>
                    </a:lnTo>
                    <a:lnTo>
                      <a:pt x="7510" y="13654"/>
                    </a:lnTo>
                    <a:lnTo>
                      <a:pt x="2791" y="13654"/>
                    </a:lnTo>
                    <a:lnTo>
                      <a:pt x="2016" y="19020"/>
                    </a:lnTo>
                    <a:lnTo>
                      <a:pt x="1981" y="19265"/>
                    </a:lnTo>
                    <a:lnTo>
                      <a:pt x="0" y="21600"/>
                    </a:lnTo>
                    <a:lnTo>
                      <a:pt x="14640" y="21600"/>
                    </a:lnTo>
                    <a:lnTo>
                      <a:pt x="15707" y="15867"/>
                    </a:lnTo>
                    <a:lnTo>
                      <a:pt x="19694" y="15867"/>
                    </a:lnTo>
                    <a:lnTo>
                      <a:pt x="19612" y="15030"/>
                    </a:lnTo>
                    <a:lnTo>
                      <a:pt x="17545" y="15030"/>
                    </a:lnTo>
                    <a:lnTo>
                      <a:pt x="17527" y="13654"/>
                    </a:lnTo>
                    <a:lnTo>
                      <a:pt x="7637" y="13654"/>
                    </a:lnTo>
                    <a:lnTo>
                      <a:pt x="4754" y="10465"/>
                    </a:lnTo>
                    <a:lnTo>
                      <a:pt x="17486" y="10465"/>
                    </a:lnTo>
                    <a:lnTo>
                      <a:pt x="17481" y="10029"/>
                    </a:lnTo>
                    <a:lnTo>
                      <a:pt x="19039" y="10029"/>
                    </a:lnTo>
                    <a:lnTo>
                      <a:pt x="20694" y="5934"/>
                    </a:lnTo>
                    <a:lnTo>
                      <a:pt x="21600" y="423"/>
                    </a:lnTo>
                    <a:lnTo>
                      <a:pt x="21557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8" name="Shape"/>
              <p:cNvSpPr/>
              <p:nvPr/>
            </p:nvSpPr>
            <p:spPr>
              <a:xfrm>
                <a:off x="34607" y="90182"/>
                <a:ext cx="81682" cy="22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75" y="0"/>
                    </a:moveTo>
                    <a:lnTo>
                      <a:pt x="7710" y="0"/>
                    </a:lnTo>
                    <a:lnTo>
                      <a:pt x="9364" y="2886"/>
                    </a:lnTo>
                    <a:lnTo>
                      <a:pt x="9383" y="3515"/>
                    </a:lnTo>
                    <a:lnTo>
                      <a:pt x="310" y="13583"/>
                    </a:lnTo>
                    <a:lnTo>
                      <a:pt x="0" y="16021"/>
                    </a:lnTo>
                    <a:lnTo>
                      <a:pt x="4228" y="21600"/>
                    </a:lnTo>
                    <a:lnTo>
                      <a:pt x="5848" y="19752"/>
                    </a:lnTo>
                    <a:lnTo>
                      <a:pt x="7333" y="17912"/>
                    </a:lnTo>
                    <a:lnTo>
                      <a:pt x="21600" y="17912"/>
                    </a:lnTo>
                    <a:lnTo>
                      <a:pt x="21186" y="14873"/>
                    </a:lnTo>
                    <a:lnTo>
                      <a:pt x="19205" y="13776"/>
                    </a:lnTo>
                    <a:lnTo>
                      <a:pt x="15935" y="13776"/>
                    </a:lnTo>
                    <a:lnTo>
                      <a:pt x="13663" y="12124"/>
                    </a:lnTo>
                    <a:lnTo>
                      <a:pt x="13349" y="6884"/>
                    </a:lnTo>
                    <a:lnTo>
                      <a:pt x="13281" y="6884"/>
                    </a:lnTo>
                    <a:lnTo>
                      <a:pt x="13253" y="5284"/>
                    </a:lnTo>
                    <a:lnTo>
                      <a:pt x="17694" y="5284"/>
                    </a:lnTo>
                    <a:lnTo>
                      <a:pt x="16812" y="4361"/>
                    </a:lnTo>
                    <a:lnTo>
                      <a:pt x="15572" y="3515"/>
                    </a:lnTo>
                    <a:lnTo>
                      <a:pt x="15275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9" name="Shape"/>
              <p:cNvSpPr/>
              <p:nvPr/>
            </p:nvSpPr>
            <p:spPr>
              <a:xfrm>
                <a:off x="92758" y="8513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7709" y="21600"/>
                    </a:lnTo>
                    <a:lnTo>
                      <a:pt x="17868" y="2051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0" name="Shape"/>
              <p:cNvSpPr/>
              <p:nvPr/>
            </p:nvSpPr>
            <p:spPr>
              <a:xfrm>
                <a:off x="31507" y="81390"/>
                <a:ext cx="738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79" y="0"/>
                    </a:moveTo>
                    <a:lnTo>
                      <a:pt x="595" y="8059"/>
                    </a:lnTo>
                    <a:lnTo>
                      <a:pt x="57" y="21600"/>
                    </a:lnTo>
                    <a:lnTo>
                      <a:pt x="0" y="21600"/>
                    </a:lnTo>
                    <a:lnTo>
                      <a:pt x="3933" y="16594"/>
                    </a:lnTo>
                    <a:lnTo>
                      <a:pt x="9014" y="16594"/>
                    </a:lnTo>
                    <a:lnTo>
                      <a:pt x="9350" y="15129"/>
                    </a:lnTo>
                    <a:lnTo>
                      <a:pt x="17812" y="15129"/>
                    </a:lnTo>
                    <a:lnTo>
                      <a:pt x="18032" y="11077"/>
                    </a:lnTo>
                    <a:lnTo>
                      <a:pt x="21538" y="11077"/>
                    </a:lnTo>
                    <a:lnTo>
                      <a:pt x="21600" y="9839"/>
                    </a:lnTo>
                    <a:lnTo>
                      <a:pt x="21366" y="1936"/>
                    </a:lnTo>
                    <a:lnTo>
                      <a:pt x="12032" y="1936"/>
                    </a:lnTo>
                    <a:lnTo>
                      <a:pt x="11741" y="878"/>
                    </a:lnTo>
                    <a:lnTo>
                      <a:pt x="3249" y="878"/>
                    </a:lnTo>
                    <a:lnTo>
                      <a:pt x="1379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1" name="Shape"/>
              <p:cNvSpPr/>
              <p:nvPr/>
            </p:nvSpPr>
            <p:spPr>
              <a:xfrm>
                <a:off x="71790" y="70452"/>
                <a:ext cx="3272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17" y="0"/>
                    </a:moveTo>
                    <a:lnTo>
                      <a:pt x="0" y="0"/>
                    </a:lnTo>
                    <a:lnTo>
                      <a:pt x="217" y="8525"/>
                    </a:lnTo>
                    <a:lnTo>
                      <a:pt x="238" y="9357"/>
                    </a:lnTo>
                    <a:lnTo>
                      <a:pt x="316" y="12474"/>
                    </a:lnTo>
                    <a:lnTo>
                      <a:pt x="394" y="15548"/>
                    </a:lnTo>
                    <a:lnTo>
                      <a:pt x="478" y="18828"/>
                    </a:lnTo>
                    <a:lnTo>
                      <a:pt x="548" y="21600"/>
                    </a:lnTo>
                    <a:lnTo>
                      <a:pt x="21600" y="21600"/>
                    </a:lnTo>
                    <a:lnTo>
                      <a:pt x="21529" y="20514"/>
                    </a:lnTo>
                    <a:lnTo>
                      <a:pt x="21470" y="19614"/>
                    </a:lnTo>
                    <a:lnTo>
                      <a:pt x="21419" y="18828"/>
                    </a:lnTo>
                    <a:lnTo>
                      <a:pt x="21375" y="18151"/>
                    </a:lnTo>
                    <a:lnTo>
                      <a:pt x="17014" y="14222"/>
                    </a:lnTo>
                    <a:lnTo>
                      <a:pt x="11523" y="13053"/>
                    </a:lnTo>
                    <a:lnTo>
                      <a:pt x="7373" y="9773"/>
                    </a:lnTo>
                    <a:lnTo>
                      <a:pt x="6174" y="2612"/>
                    </a:lnTo>
                    <a:lnTo>
                      <a:pt x="11917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2" name="Shape"/>
              <p:cNvSpPr/>
              <p:nvPr/>
            </p:nvSpPr>
            <p:spPr>
              <a:xfrm>
                <a:off x="41186" y="73583"/>
                <a:ext cx="3044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587" y="17070"/>
                    </a:lnTo>
                    <a:lnTo>
                      <a:pt x="1009" y="21600"/>
                    </a:lnTo>
                    <a:lnTo>
                      <a:pt x="21600" y="21600"/>
                    </a:lnTo>
                    <a:lnTo>
                      <a:pt x="18371" y="8259"/>
                    </a:lnTo>
                    <a:lnTo>
                      <a:pt x="4190" y="82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3" name="Shape"/>
              <p:cNvSpPr/>
              <p:nvPr/>
            </p:nvSpPr>
            <p:spPr>
              <a:xfrm>
                <a:off x="47091" y="71132"/>
                <a:ext cx="1998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48" y="0"/>
                    </a:moveTo>
                    <a:lnTo>
                      <a:pt x="6755" y="255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648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4" name="Shape"/>
              <p:cNvSpPr/>
              <p:nvPr/>
            </p:nvSpPr>
            <p:spPr>
              <a:xfrm>
                <a:off x="64721" y="65925"/>
                <a:ext cx="2965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21" y="1053"/>
                    </a:lnTo>
                    <a:lnTo>
                      <a:pt x="115" y="20860"/>
                    </a:lnTo>
                    <a:lnTo>
                      <a:pt x="93" y="21600"/>
                    </a:lnTo>
                    <a:lnTo>
                      <a:pt x="5030" y="6471"/>
                    </a:lnTo>
                    <a:lnTo>
                      <a:pt x="21239" y="6471"/>
                    </a:lnTo>
                    <a:lnTo>
                      <a:pt x="21541" y="105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5" name="Shape"/>
              <p:cNvSpPr/>
              <p:nvPr/>
            </p:nvSpPr>
            <p:spPr>
              <a:xfrm>
                <a:off x="55079" y="-1"/>
                <a:ext cx="39892" cy="71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28" y="0"/>
                    </a:moveTo>
                    <a:lnTo>
                      <a:pt x="10753" y="4435"/>
                    </a:lnTo>
                    <a:lnTo>
                      <a:pt x="9651" y="8906"/>
                    </a:lnTo>
                    <a:lnTo>
                      <a:pt x="8962" y="13379"/>
                    </a:lnTo>
                    <a:lnTo>
                      <a:pt x="8721" y="17843"/>
                    </a:lnTo>
                    <a:lnTo>
                      <a:pt x="7380" y="18382"/>
                    </a:lnTo>
                    <a:lnTo>
                      <a:pt x="846" y="18699"/>
                    </a:lnTo>
                    <a:lnTo>
                      <a:pt x="0" y="20037"/>
                    </a:lnTo>
                    <a:lnTo>
                      <a:pt x="2503" y="21550"/>
                    </a:lnTo>
                    <a:lnTo>
                      <a:pt x="3487" y="21600"/>
                    </a:lnTo>
                    <a:lnTo>
                      <a:pt x="5043" y="20690"/>
                    </a:lnTo>
                    <a:lnTo>
                      <a:pt x="21276" y="20690"/>
                    </a:lnTo>
                    <a:lnTo>
                      <a:pt x="21551" y="20037"/>
                    </a:lnTo>
                    <a:lnTo>
                      <a:pt x="21600" y="19921"/>
                    </a:lnTo>
                    <a:lnTo>
                      <a:pt x="19659" y="19165"/>
                    </a:lnTo>
                    <a:lnTo>
                      <a:pt x="16870" y="18873"/>
                    </a:lnTo>
                    <a:lnTo>
                      <a:pt x="15096" y="18443"/>
                    </a:lnTo>
                    <a:lnTo>
                      <a:pt x="14643" y="15205"/>
                    </a:lnTo>
                    <a:lnTo>
                      <a:pt x="14237" y="8906"/>
                    </a:lnTo>
                    <a:lnTo>
                      <a:pt x="13544" y="2765"/>
                    </a:lnTo>
                    <a:lnTo>
                      <a:pt x="12228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677" name="object 1330"/>
            <p:cNvSpPr/>
            <p:nvPr/>
          </p:nvSpPr>
          <p:spPr>
            <a:xfrm>
              <a:off x="91187" y="298849"/>
              <a:ext cx="1647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11" y="0"/>
                  </a:moveTo>
                  <a:lnTo>
                    <a:pt x="0" y="11301"/>
                  </a:lnTo>
                  <a:lnTo>
                    <a:pt x="6128" y="21600"/>
                  </a:lnTo>
                  <a:lnTo>
                    <a:pt x="15455" y="16421"/>
                  </a:lnTo>
                  <a:lnTo>
                    <a:pt x="21600" y="17272"/>
                  </a:lnTo>
                  <a:lnTo>
                    <a:pt x="19984" y="13801"/>
                  </a:lnTo>
                  <a:lnTo>
                    <a:pt x="20918" y="11606"/>
                  </a:lnTo>
                  <a:lnTo>
                    <a:pt x="21600" y="7737"/>
                  </a:lnTo>
                  <a:lnTo>
                    <a:pt x="13873" y="2862"/>
                  </a:lnTo>
                  <a:lnTo>
                    <a:pt x="561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78" name="object 1331"/>
            <p:cNvSpPr/>
            <p:nvPr/>
          </p:nvSpPr>
          <p:spPr>
            <a:xfrm>
              <a:off x="12382" y="406373"/>
              <a:ext cx="1270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33" y="0"/>
                  </a:moveTo>
                  <a:lnTo>
                    <a:pt x="0" y="5524"/>
                  </a:lnTo>
                  <a:lnTo>
                    <a:pt x="20104" y="21600"/>
                  </a:lnTo>
                  <a:lnTo>
                    <a:pt x="21600" y="12308"/>
                  </a:lnTo>
                  <a:lnTo>
                    <a:pt x="8033" y="0"/>
                  </a:lnTo>
                  <a:close/>
                </a:path>
              </a:pathLst>
            </a:custGeom>
            <a:solidFill>
              <a:srgbClr val="A8B0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79" name="object 1332"/>
            <p:cNvSpPr/>
            <p:nvPr/>
          </p:nvSpPr>
          <p:spPr>
            <a:xfrm>
              <a:off x="107787" y="354646"/>
              <a:ext cx="23408" cy="3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26" y="0"/>
                  </a:moveTo>
                  <a:lnTo>
                    <a:pt x="6399" y="62"/>
                  </a:lnTo>
                  <a:lnTo>
                    <a:pt x="3568" y="4728"/>
                  </a:lnTo>
                  <a:lnTo>
                    <a:pt x="968" y="9963"/>
                  </a:lnTo>
                  <a:lnTo>
                    <a:pt x="0" y="15228"/>
                  </a:lnTo>
                  <a:lnTo>
                    <a:pt x="2062" y="19990"/>
                  </a:lnTo>
                  <a:lnTo>
                    <a:pt x="7191" y="21600"/>
                  </a:lnTo>
                  <a:lnTo>
                    <a:pt x="12710" y="18381"/>
                  </a:lnTo>
                  <a:lnTo>
                    <a:pt x="17789" y="13258"/>
                  </a:lnTo>
                  <a:lnTo>
                    <a:pt x="21600" y="9152"/>
                  </a:lnTo>
                  <a:lnTo>
                    <a:pt x="21026" y="3298"/>
                  </a:lnTo>
                  <a:lnTo>
                    <a:pt x="15036" y="4527"/>
                  </a:lnTo>
                  <a:lnTo>
                    <a:pt x="12259" y="2994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111B1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698" name="object 1333"/>
            <p:cNvGrpSpPr/>
            <p:nvPr/>
          </p:nvGrpSpPr>
          <p:grpSpPr>
            <a:xfrm>
              <a:off x="101778" y="148473"/>
              <a:ext cx="116370" cy="238677"/>
              <a:chOff x="0" y="-1"/>
              <a:chExt cx="116369" cy="238676"/>
            </a:xfrm>
          </p:grpSpPr>
          <p:sp>
            <p:nvSpPr>
              <p:cNvPr id="2680" name="Shape"/>
              <p:cNvSpPr/>
              <p:nvPr/>
            </p:nvSpPr>
            <p:spPr>
              <a:xfrm>
                <a:off x="41630" y="192318"/>
                <a:ext cx="33747" cy="46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24" y="0"/>
                    </a:moveTo>
                    <a:lnTo>
                      <a:pt x="9129" y="0"/>
                    </a:lnTo>
                    <a:lnTo>
                      <a:pt x="5374" y="4559"/>
                    </a:lnTo>
                    <a:lnTo>
                      <a:pt x="1858" y="10057"/>
                    </a:lnTo>
                    <a:lnTo>
                      <a:pt x="0" y="15691"/>
                    </a:lnTo>
                    <a:lnTo>
                      <a:pt x="1219" y="20659"/>
                    </a:lnTo>
                    <a:lnTo>
                      <a:pt x="5348" y="21600"/>
                    </a:lnTo>
                    <a:lnTo>
                      <a:pt x="11416" y="19104"/>
                    </a:lnTo>
                    <a:lnTo>
                      <a:pt x="17469" y="15355"/>
                    </a:lnTo>
                    <a:lnTo>
                      <a:pt x="21551" y="12534"/>
                    </a:lnTo>
                    <a:lnTo>
                      <a:pt x="14243" y="10788"/>
                    </a:lnTo>
                    <a:lnTo>
                      <a:pt x="21210" y="8569"/>
                    </a:lnTo>
                    <a:lnTo>
                      <a:pt x="21600" y="7539"/>
                    </a:lnTo>
                    <a:lnTo>
                      <a:pt x="19543" y="7001"/>
                    </a:lnTo>
                    <a:lnTo>
                      <a:pt x="20787" y="2928"/>
                    </a:lnTo>
                    <a:lnTo>
                      <a:pt x="20824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1" name="Triangle"/>
              <p:cNvSpPr/>
              <p:nvPr/>
            </p:nvSpPr>
            <p:spPr>
              <a:xfrm>
                <a:off x="26088" y="20869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84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2" name="Shape"/>
              <p:cNvSpPr/>
              <p:nvPr/>
            </p:nvSpPr>
            <p:spPr>
              <a:xfrm>
                <a:off x="12941" y="170753"/>
                <a:ext cx="64713" cy="41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32" y="0"/>
                    </a:moveTo>
                    <a:lnTo>
                      <a:pt x="4277" y="0"/>
                    </a:lnTo>
                    <a:lnTo>
                      <a:pt x="4714" y="1101"/>
                    </a:lnTo>
                    <a:lnTo>
                      <a:pt x="4714" y="3428"/>
                    </a:lnTo>
                    <a:lnTo>
                      <a:pt x="3828" y="6656"/>
                    </a:lnTo>
                    <a:lnTo>
                      <a:pt x="2601" y="9869"/>
                    </a:lnTo>
                    <a:lnTo>
                      <a:pt x="1573" y="12153"/>
                    </a:lnTo>
                    <a:lnTo>
                      <a:pt x="1322" y="14061"/>
                    </a:lnTo>
                    <a:lnTo>
                      <a:pt x="1293" y="14282"/>
                    </a:lnTo>
                    <a:lnTo>
                      <a:pt x="581" y="16320"/>
                    </a:lnTo>
                    <a:lnTo>
                      <a:pt x="0" y="18318"/>
                    </a:lnTo>
                    <a:lnTo>
                      <a:pt x="1895" y="18318"/>
                    </a:lnTo>
                    <a:lnTo>
                      <a:pt x="2120" y="20473"/>
                    </a:lnTo>
                    <a:lnTo>
                      <a:pt x="3124" y="21600"/>
                    </a:lnTo>
                    <a:lnTo>
                      <a:pt x="5290" y="20696"/>
                    </a:lnTo>
                    <a:lnTo>
                      <a:pt x="7726" y="20696"/>
                    </a:lnTo>
                    <a:lnTo>
                      <a:pt x="9414" y="17485"/>
                    </a:lnTo>
                    <a:lnTo>
                      <a:pt x="11612" y="14061"/>
                    </a:lnTo>
                    <a:lnTo>
                      <a:pt x="14337" y="11124"/>
                    </a:lnTo>
                    <a:lnTo>
                      <a:pt x="20435" y="11124"/>
                    </a:lnTo>
                    <a:lnTo>
                      <a:pt x="20425" y="9869"/>
                    </a:lnTo>
                    <a:lnTo>
                      <a:pt x="21288" y="9211"/>
                    </a:lnTo>
                    <a:lnTo>
                      <a:pt x="21587" y="8993"/>
                    </a:lnTo>
                    <a:lnTo>
                      <a:pt x="21600" y="6342"/>
                    </a:lnTo>
                    <a:lnTo>
                      <a:pt x="19149" y="6342"/>
                    </a:lnTo>
                    <a:lnTo>
                      <a:pt x="18918" y="4225"/>
                    </a:lnTo>
                    <a:lnTo>
                      <a:pt x="17249" y="4225"/>
                    </a:lnTo>
                    <a:lnTo>
                      <a:pt x="14727" y="1356"/>
                    </a:lnTo>
                    <a:lnTo>
                      <a:pt x="13832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3" name="Shape"/>
              <p:cNvSpPr/>
              <p:nvPr/>
            </p:nvSpPr>
            <p:spPr>
              <a:xfrm>
                <a:off x="76728" y="191734"/>
                <a:ext cx="1381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952" y="0"/>
                    </a:lnTo>
                    <a:lnTo>
                      <a:pt x="0" y="13320"/>
                    </a:lnTo>
                    <a:lnTo>
                      <a:pt x="147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4" name="Triangle"/>
              <p:cNvSpPr/>
              <p:nvPr/>
            </p:nvSpPr>
            <p:spPr>
              <a:xfrm>
                <a:off x="71507" y="18193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1" y="7662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5" name="Triangle"/>
              <p:cNvSpPr/>
              <p:nvPr/>
            </p:nvSpPr>
            <p:spPr>
              <a:xfrm>
                <a:off x="75063" y="17876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55" y="0"/>
                    </a:moveTo>
                    <a:lnTo>
                      <a:pt x="0" y="21600"/>
                    </a:lnTo>
                    <a:lnTo>
                      <a:pt x="21600" y="9749"/>
                    </a:lnTo>
                    <a:lnTo>
                      <a:pt x="14055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6" name="Shape"/>
              <p:cNvSpPr/>
              <p:nvPr/>
            </p:nvSpPr>
            <p:spPr>
              <a:xfrm>
                <a:off x="70307" y="172360"/>
                <a:ext cx="1435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66" y="0"/>
                    </a:moveTo>
                    <a:lnTo>
                      <a:pt x="0" y="21600"/>
                    </a:lnTo>
                    <a:lnTo>
                      <a:pt x="11051" y="21600"/>
                    </a:lnTo>
                    <a:lnTo>
                      <a:pt x="11065" y="18627"/>
                    </a:lnTo>
                    <a:lnTo>
                      <a:pt x="21600" y="8782"/>
                    </a:lnTo>
                    <a:lnTo>
                      <a:pt x="12680" y="8782"/>
                    </a:lnTo>
                    <a:lnTo>
                      <a:pt x="10335" y="588"/>
                    </a:lnTo>
                    <a:lnTo>
                      <a:pt x="10166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7" name="Shape"/>
              <p:cNvSpPr/>
              <p:nvPr/>
            </p:nvSpPr>
            <p:spPr>
              <a:xfrm>
                <a:off x="78733" y="169538"/>
                <a:ext cx="1305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717" y="3926"/>
                    </a:lnTo>
                    <a:lnTo>
                      <a:pt x="6005" y="16573"/>
                    </a:lnTo>
                    <a:lnTo>
                      <a:pt x="0" y="21600"/>
                    </a:lnTo>
                    <a:lnTo>
                      <a:pt x="981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8" name="Shape"/>
              <p:cNvSpPr/>
              <p:nvPr/>
            </p:nvSpPr>
            <p:spPr>
              <a:xfrm>
                <a:off x="4648" y="150825"/>
                <a:ext cx="99878" cy="20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520" y="0"/>
                    </a:moveTo>
                    <a:lnTo>
                      <a:pt x="552" y="0"/>
                    </a:lnTo>
                    <a:lnTo>
                      <a:pt x="939" y="3877"/>
                    </a:lnTo>
                    <a:lnTo>
                      <a:pt x="277" y="4690"/>
                    </a:lnTo>
                    <a:lnTo>
                      <a:pt x="154" y="6542"/>
                    </a:lnTo>
                    <a:lnTo>
                      <a:pt x="0" y="7502"/>
                    </a:lnTo>
                    <a:lnTo>
                      <a:pt x="266" y="9022"/>
                    </a:lnTo>
                    <a:lnTo>
                      <a:pt x="3159" y="10806"/>
                    </a:lnTo>
                    <a:lnTo>
                      <a:pt x="3129" y="10806"/>
                    </a:lnTo>
                    <a:lnTo>
                      <a:pt x="3665" y="12982"/>
                    </a:lnTo>
                    <a:lnTo>
                      <a:pt x="3206" y="15943"/>
                    </a:lnTo>
                    <a:lnTo>
                      <a:pt x="3065" y="20001"/>
                    </a:lnTo>
                    <a:lnTo>
                      <a:pt x="3222" y="21600"/>
                    </a:lnTo>
                    <a:lnTo>
                      <a:pt x="4565" y="20907"/>
                    </a:lnTo>
                    <a:lnTo>
                      <a:pt x="10756" y="20907"/>
                    </a:lnTo>
                    <a:lnTo>
                      <a:pt x="10268" y="18590"/>
                    </a:lnTo>
                    <a:lnTo>
                      <a:pt x="10400" y="16173"/>
                    </a:lnTo>
                    <a:lnTo>
                      <a:pt x="11031" y="15282"/>
                    </a:lnTo>
                    <a:lnTo>
                      <a:pt x="11464" y="14778"/>
                    </a:lnTo>
                    <a:lnTo>
                      <a:pt x="11566" y="14072"/>
                    </a:lnTo>
                    <a:lnTo>
                      <a:pt x="11383" y="11420"/>
                    </a:lnTo>
                    <a:lnTo>
                      <a:pt x="11363" y="11126"/>
                    </a:lnTo>
                    <a:lnTo>
                      <a:pt x="11464" y="10593"/>
                    </a:lnTo>
                    <a:lnTo>
                      <a:pt x="12469" y="6112"/>
                    </a:lnTo>
                    <a:lnTo>
                      <a:pt x="13013" y="5966"/>
                    </a:lnTo>
                    <a:lnTo>
                      <a:pt x="20300" y="5966"/>
                    </a:lnTo>
                    <a:lnTo>
                      <a:pt x="20437" y="5276"/>
                    </a:lnTo>
                    <a:lnTo>
                      <a:pt x="21600" y="2718"/>
                    </a:lnTo>
                    <a:lnTo>
                      <a:pt x="18952" y="2718"/>
                    </a:lnTo>
                    <a:lnTo>
                      <a:pt x="17254" y="1585"/>
                    </a:lnTo>
                    <a:lnTo>
                      <a:pt x="1652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9" name="Shape"/>
              <p:cNvSpPr/>
              <p:nvPr/>
            </p:nvSpPr>
            <p:spPr>
              <a:xfrm>
                <a:off x="92278" y="144341"/>
                <a:ext cx="18270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97" y="0"/>
                    </a:moveTo>
                    <a:lnTo>
                      <a:pt x="12161" y="0"/>
                    </a:lnTo>
                    <a:lnTo>
                      <a:pt x="0" y="21600"/>
                    </a:lnTo>
                    <a:lnTo>
                      <a:pt x="14481" y="21600"/>
                    </a:lnTo>
                    <a:lnTo>
                      <a:pt x="15416" y="20181"/>
                    </a:lnTo>
                    <a:lnTo>
                      <a:pt x="21313" y="7902"/>
                    </a:lnTo>
                    <a:lnTo>
                      <a:pt x="21600" y="1963"/>
                    </a:lnTo>
                    <a:lnTo>
                      <a:pt x="19585" y="1963"/>
                    </a:lnTo>
                    <a:lnTo>
                      <a:pt x="13297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0" name="Shape"/>
              <p:cNvSpPr/>
              <p:nvPr/>
            </p:nvSpPr>
            <p:spPr>
              <a:xfrm>
                <a:off x="-1" y="122554"/>
                <a:ext cx="110648" cy="29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10" y="0"/>
                    </a:moveTo>
                    <a:lnTo>
                      <a:pt x="4249" y="0"/>
                    </a:lnTo>
                    <a:lnTo>
                      <a:pt x="4555" y="1775"/>
                    </a:lnTo>
                    <a:lnTo>
                      <a:pt x="3984" y="5241"/>
                    </a:lnTo>
                    <a:lnTo>
                      <a:pt x="3115" y="8864"/>
                    </a:lnTo>
                    <a:lnTo>
                      <a:pt x="2526" y="11111"/>
                    </a:lnTo>
                    <a:lnTo>
                      <a:pt x="2853" y="13729"/>
                    </a:lnTo>
                    <a:lnTo>
                      <a:pt x="2236" y="16665"/>
                    </a:lnTo>
                    <a:lnTo>
                      <a:pt x="1082" y="18891"/>
                    </a:lnTo>
                    <a:lnTo>
                      <a:pt x="0" y="18891"/>
                    </a:lnTo>
                    <a:lnTo>
                      <a:pt x="24" y="20372"/>
                    </a:lnTo>
                    <a:lnTo>
                      <a:pt x="45" y="21600"/>
                    </a:lnTo>
                    <a:lnTo>
                      <a:pt x="1406" y="21015"/>
                    </a:lnTo>
                    <a:lnTo>
                      <a:pt x="15820" y="21015"/>
                    </a:lnTo>
                    <a:lnTo>
                      <a:pt x="14566" y="18891"/>
                    </a:lnTo>
                    <a:lnTo>
                      <a:pt x="14472" y="18155"/>
                    </a:lnTo>
                    <a:lnTo>
                      <a:pt x="14611" y="14628"/>
                    </a:lnTo>
                    <a:lnTo>
                      <a:pt x="15711" y="13729"/>
                    </a:lnTo>
                    <a:lnTo>
                      <a:pt x="18582" y="13729"/>
                    </a:lnTo>
                    <a:lnTo>
                      <a:pt x="21600" y="8620"/>
                    </a:lnTo>
                    <a:lnTo>
                      <a:pt x="21593" y="7779"/>
                    </a:lnTo>
                    <a:lnTo>
                      <a:pt x="15161" y="7779"/>
                    </a:lnTo>
                    <a:lnTo>
                      <a:pt x="15058" y="4107"/>
                    </a:lnTo>
                    <a:lnTo>
                      <a:pt x="15040" y="3446"/>
                    </a:lnTo>
                    <a:lnTo>
                      <a:pt x="15888" y="2993"/>
                    </a:lnTo>
                    <a:lnTo>
                      <a:pt x="16600" y="1473"/>
                    </a:lnTo>
                    <a:lnTo>
                      <a:pt x="15600" y="1473"/>
                    </a:lnTo>
                    <a:lnTo>
                      <a:pt x="1461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1" name="Shape"/>
              <p:cNvSpPr/>
              <p:nvPr/>
            </p:nvSpPr>
            <p:spPr>
              <a:xfrm>
                <a:off x="103664" y="140125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5669" y="21600"/>
                    </a:lnTo>
                    <a:lnTo>
                      <a:pt x="20874" y="264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2" name="Shape"/>
              <p:cNvSpPr/>
              <p:nvPr/>
            </p:nvSpPr>
            <p:spPr>
              <a:xfrm>
                <a:off x="12687" y="-1"/>
                <a:ext cx="90274" cy="128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521" y="0"/>
                    </a:moveTo>
                    <a:lnTo>
                      <a:pt x="6837" y="1573"/>
                    </a:lnTo>
                    <a:lnTo>
                      <a:pt x="5650" y="3442"/>
                    </a:lnTo>
                    <a:lnTo>
                      <a:pt x="5293" y="4956"/>
                    </a:lnTo>
                    <a:lnTo>
                      <a:pt x="7099" y="5461"/>
                    </a:lnTo>
                    <a:lnTo>
                      <a:pt x="5511" y="6440"/>
                    </a:lnTo>
                    <a:lnTo>
                      <a:pt x="3942" y="7777"/>
                    </a:lnTo>
                    <a:lnTo>
                      <a:pt x="3528" y="8922"/>
                    </a:lnTo>
                    <a:lnTo>
                      <a:pt x="5409" y="9325"/>
                    </a:lnTo>
                    <a:lnTo>
                      <a:pt x="4350" y="9996"/>
                    </a:lnTo>
                    <a:lnTo>
                      <a:pt x="3094" y="10924"/>
                    </a:lnTo>
                    <a:lnTo>
                      <a:pt x="2152" y="11893"/>
                    </a:lnTo>
                    <a:lnTo>
                      <a:pt x="2033" y="12686"/>
                    </a:lnTo>
                    <a:lnTo>
                      <a:pt x="4060" y="13309"/>
                    </a:lnTo>
                    <a:lnTo>
                      <a:pt x="2855" y="14774"/>
                    </a:lnTo>
                    <a:lnTo>
                      <a:pt x="782" y="16561"/>
                    </a:lnTo>
                    <a:lnTo>
                      <a:pt x="342" y="17768"/>
                    </a:lnTo>
                    <a:lnTo>
                      <a:pt x="2297" y="17828"/>
                    </a:lnTo>
                    <a:lnTo>
                      <a:pt x="2313" y="18064"/>
                    </a:lnTo>
                    <a:lnTo>
                      <a:pt x="1614" y="18850"/>
                    </a:lnTo>
                    <a:lnTo>
                      <a:pt x="0" y="19983"/>
                    </a:lnTo>
                    <a:lnTo>
                      <a:pt x="1076" y="21600"/>
                    </a:lnTo>
                    <a:lnTo>
                      <a:pt x="2066" y="20668"/>
                    </a:lnTo>
                    <a:lnTo>
                      <a:pt x="14871" y="20668"/>
                    </a:lnTo>
                    <a:lnTo>
                      <a:pt x="14389" y="20536"/>
                    </a:lnTo>
                    <a:lnTo>
                      <a:pt x="15547" y="19576"/>
                    </a:lnTo>
                    <a:lnTo>
                      <a:pt x="16650" y="19257"/>
                    </a:lnTo>
                    <a:lnTo>
                      <a:pt x="18377" y="19185"/>
                    </a:lnTo>
                    <a:lnTo>
                      <a:pt x="20203" y="19162"/>
                    </a:lnTo>
                    <a:lnTo>
                      <a:pt x="21600" y="18989"/>
                    </a:lnTo>
                    <a:lnTo>
                      <a:pt x="17799" y="18736"/>
                    </a:lnTo>
                    <a:lnTo>
                      <a:pt x="18835" y="18187"/>
                    </a:lnTo>
                    <a:lnTo>
                      <a:pt x="21141" y="17680"/>
                    </a:lnTo>
                    <a:lnTo>
                      <a:pt x="21464" y="17582"/>
                    </a:lnTo>
                    <a:lnTo>
                      <a:pt x="19734" y="17582"/>
                    </a:lnTo>
                    <a:lnTo>
                      <a:pt x="18503" y="17141"/>
                    </a:lnTo>
                    <a:lnTo>
                      <a:pt x="17848" y="16561"/>
                    </a:lnTo>
                    <a:lnTo>
                      <a:pt x="17810" y="16561"/>
                    </a:lnTo>
                    <a:lnTo>
                      <a:pt x="17959" y="16359"/>
                    </a:lnTo>
                    <a:lnTo>
                      <a:pt x="12508" y="16359"/>
                    </a:lnTo>
                    <a:lnTo>
                      <a:pt x="13857" y="15543"/>
                    </a:lnTo>
                    <a:lnTo>
                      <a:pt x="13244" y="15313"/>
                    </a:lnTo>
                    <a:lnTo>
                      <a:pt x="12481" y="15261"/>
                    </a:lnTo>
                    <a:lnTo>
                      <a:pt x="12335" y="15141"/>
                    </a:lnTo>
                    <a:lnTo>
                      <a:pt x="13575" y="14703"/>
                    </a:lnTo>
                    <a:lnTo>
                      <a:pt x="11605" y="13864"/>
                    </a:lnTo>
                    <a:lnTo>
                      <a:pt x="13151" y="13348"/>
                    </a:lnTo>
                    <a:lnTo>
                      <a:pt x="11016" y="13348"/>
                    </a:lnTo>
                    <a:lnTo>
                      <a:pt x="11040" y="13022"/>
                    </a:lnTo>
                    <a:lnTo>
                      <a:pt x="11052" y="12906"/>
                    </a:lnTo>
                    <a:lnTo>
                      <a:pt x="12806" y="12859"/>
                    </a:lnTo>
                    <a:lnTo>
                      <a:pt x="12362" y="11390"/>
                    </a:lnTo>
                    <a:lnTo>
                      <a:pt x="11389" y="10966"/>
                    </a:lnTo>
                    <a:lnTo>
                      <a:pt x="11162" y="10523"/>
                    </a:lnTo>
                    <a:lnTo>
                      <a:pt x="11898" y="10523"/>
                    </a:lnTo>
                    <a:lnTo>
                      <a:pt x="11809" y="10360"/>
                    </a:lnTo>
                    <a:lnTo>
                      <a:pt x="10754" y="9914"/>
                    </a:lnTo>
                    <a:lnTo>
                      <a:pt x="10771" y="9700"/>
                    </a:lnTo>
                    <a:lnTo>
                      <a:pt x="10794" y="9402"/>
                    </a:lnTo>
                    <a:lnTo>
                      <a:pt x="11839" y="9402"/>
                    </a:lnTo>
                    <a:lnTo>
                      <a:pt x="12626" y="8089"/>
                    </a:lnTo>
                    <a:lnTo>
                      <a:pt x="10511" y="7567"/>
                    </a:lnTo>
                    <a:lnTo>
                      <a:pt x="9858" y="5990"/>
                    </a:lnTo>
                    <a:lnTo>
                      <a:pt x="10727" y="5682"/>
                    </a:lnTo>
                    <a:lnTo>
                      <a:pt x="10478" y="5125"/>
                    </a:lnTo>
                    <a:lnTo>
                      <a:pt x="9798" y="3911"/>
                    </a:lnTo>
                    <a:lnTo>
                      <a:pt x="8932" y="2620"/>
                    </a:lnTo>
                    <a:lnTo>
                      <a:pt x="8101" y="1300"/>
                    </a:lnTo>
                    <a:lnTo>
                      <a:pt x="7521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3" name="Shape"/>
              <p:cNvSpPr/>
              <p:nvPr/>
            </p:nvSpPr>
            <p:spPr>
              <a:xfrm>
                <a:off x="95161" y="94100"/>
                <a:ext cx="1397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44" y="0"/>
                    </a:moveTo>
                    <a:lnTo>
                      <a:pt x="13487" y="6167"/>
                    </a:lnTo>
                    <a:lnTo>
                      <a:pt x="0" y="21600"/>
                    </a:lnTo>
                    <a:lnTo>
                      <a:pt x="11172" y="21600"/>
                    </a:lnTo>
                    <a:lnTo>
                      <a:pt x="21600" y="13338"/>
                    </a:lnTo>
                    <a:lnTo>
                      <a:pt x="21354" y="6167"/>
                    </a:lnTo>
                    <a:lnTo>
                      <a:pt x="21178" y="1011"/>
                    </a:lnTo>
                    <a:lnTo>
                      <a:pt x="21144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4" name="Shape"/>
              <p:cNvSpPr/>
              <p:nvPr/>
            </p:nvSpPr>
            <p:spPr>
              <a:xfrm>
                <a:off x="64960" y="79717"/>
                <a:ext cx="39367" cy="17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95" y="0"/>
                    </a:moveTo>
                    <a:lnTo>
                      <a:pt x="8948" y="3333"/>
                    </a:lnTo>
                    <a:lnTo>
                      <a:pt x="8014" y="17268"/>
                    </a:lnTo>
                    <a:lnTo>
                      <a:pt x="5046" y="20314"/>
                    </a:lnTo>
                    <a:lnTo>
                      <a:pt x="0" y="21600"/>
                    </a:lnTo>
                    <a:lnTo>
                      <a:pt x="12501" y="21600"/>
                    </a:lnTo>
                    <a:lnTo>
                      <a:pt x="13264" y="18271"/>
                    </a:lnTo>
                    <a:lnTo>
                      <a:pt x="15950" y="15198"/>
                    </a:lnTo>
                    <a:lnTo>
                      <a:pt x="18774" y="15198"/>
                    </a:lnTo>
                    <a:lnTo>
                      <a:pt x="12781" y="10571"/>
                    </a:lnTo>
                    <a:lnTo>
                      <a:pt x="15447" y="8890"/>
                    </a:lnTo>
                    <a:lnTo>
                      <a:pt x="20982" y="6103"/>
                    </a:lnTo>
                    <a:lnTo>
                      <a:pt x="21600" y="5523"/>
                    </a:lnTo>
                    <a:lnTo>
                      <a:pt x="14168" y="5523"/>
                    </a:lnTo>
                    <a:lnTo>
                      <a:pt x="10195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5" name="Shape"/>
              <p:cNvSpPr/>
              <p:nvPr/>
            </p:nvSpPr>
            <p:spPr>
              <a:xfrm>
                <a:off x="99858" y="77562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8188"/>
                    </a:lnTo>
                    <a:lnTo>
                      <a:pt x="3640" y="19208"/>
                    </a:lnTo>
                    <a:lnTo>
                      <a:pt x="443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6" name="Shape"/>
              <p:cNvSpPr/>
              <p:nvPr/>
            </p:nvSpPr>
            <p:spPr>
              <a:xfrm>
                <a:off x="90779" y="74637"/>
                <a:ext cx="1461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60" y="0"/>
                    </a:moveTo>
                    <a:lnTo>
                      <a:pt x="17860" y="0"/>
                    </a:lnTo>
                    <a:lnTo>
                      <a:pt x="15992" y="5116"/>
                    </a:lnTo>
                    <a:lnTo>
                      <a:pt x="14146" y="14982"/>
                    </a:lnTo>
                    <a:lnTo>
                      <a:pt x="14016" y="15589"/>
                    </a:lnTo>
                    <a:lnTo>
                      <a:pt x="11456" y="18881"/>
                    </a:lnTo>
                    <a:lnTo>
                      <a:pt x="4217" y="18881"/>
                    </a:lnTo>
                    <a:lnTo>
                      <a:pt x="0" y="21600"/>
                    </a:lnTo>
                    <a:lnTo>
                      <a:pt x="20021" y="21600"/>
                    </a:lnTo>
                    <a:lnTo>
                      <a:pt x="21600" y="20095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7" name="Shape"/>
              <p:cNvSpPr/>
              <p:nvPr/>
            </p:nvSpPr>
            <p:spPr>
              <a:xfrm>
                <a:off x="103347" y="73028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9462" y="15736"/>
                    </a:lnTo>
                    <a:lnTo>
                      <a:pt x="20000" y="11802"/>
                    </a:lnTo>
                    <a:lnTo>
                      <a:pt x="20400" y="8833"/>
                    </a:lnTo>
                    <a:lnTo>
                      <a:pt x="20751" y="6240"/>
                    </a:lnTo>
                    <a:lnTo>
                      <a:pt x="21002" y="4396"/>
                    </a:lnTo>
                    <a:lnTo>
                      <a:pt x="21390" y="153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699" name="object 1334"/>
            <p:cNvSpPr/>
            <p:nvPr/>
          </p:nvSpPr>
          <p:spPr>
            <a:xfrm>
              <a:off x="167083" y="248391"/>
              <a:ext cx="1470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0"/>
                  </a:moveTo>
                  <a:lnTo>
                    <a:pt x="0" y="3822"/>
                  </a:lnTo>
                  <a:lnTo>
                    <a:pt x="7871" y="11371"/>
                  </a:lnTo>
                  <a:lnTo>
                    <a:pt x="8954" y="21600"/>
                  </a:lnTo>
                  <a:lnTo>
                    <a:pt x="21600" y="16242"/>
                  </a:lnTo>
                  <a:lnTo>
                    <a:pt x="15015" y="7816"/>
                  </a:lnTo>
                  <a:lnTo>
                    <a:pt x="12292" y="15659"/>
                  </a:lnTo>
                  <a:lnTo>
                    <a:pt x="15556" y="3822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00" name="object 1335"/>
            <p:cNvSpPr/>
            <p:nvPr/>
          </p:nvSpPr>
          <p:spPr>
            <a:xfrm>
              <a:off x="305335" y="146607"/>
              <a:ext cx="2058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65" y="0"/>
                  </a:moveTo>
                  <a:lnTo>
                    <a:pt x="6596" y="4650"/>
                  </a:lnTo>
                  <a:lnTo>
                    <a:pt x="3224" y="7341"/>
                  </a:lnTo>
                  <a:lnTo>
                    <a:pt x="0" y="11993"/>
                  </a:lnTo>
                  <a:lnTo>
                    <a:pt x="1865" y="15358"/>
                  </a:lnTo>
                  <a:lnTo>
                    <a:pt x="4997" y="20314"/>
                  </a:lnTo>
                  <a:lnTo>
                    <a:pt x="7409" y="21600"/>
                  </a:lnTo>
                  <a:lnTo>
                    <a:pt x="21600" y="14378"/>
                  </a:lnTo>
                  <a:lnTo>
                    <a:pt x="20508" y="11901"/>
                  </a:lnTo>
                  <a:lnTo>
                    <a:pt x="21120" y="7434"/>
                  </a:lnTo>
                  <a:lnTo>
                    <a:pt x="20987" y="7189"/>
                  </a:lnTo>
                  <a:lnTo>
                    <a:pt x="17656" y="581"/>
                  </a:lnTo>
                  <a:lnTo>
                    <a:pt x="6395" y="60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8A2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01" name="object 1336"/>
            <p:cNvSpPr/>
            <p:nvPr/>
          </p:nvSpPr>
          <p:spPr>
            <a:xfrm>
              <a:off x="302775" y="10175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90" y="0"/>
                  </a:moveTo>
                  <a:lnTo>
                    <a:pt x="0" y="21600"/>
                  </a:lnTo>
                  <a:lnTo>
                    <a:pt x="7912" y="17118"/>
                  </a:lnTo>
                  <a:lnTo>
                    <a:pt x="21600" y="5430"/>
                  </a:lnTo>
                  <a:lnTo>
                    <a:pt x="11890" y="0"/>
                  </a:lnTo>
                  <a:close/>
                </a:path>
              </a:pathLst>
            </a:custGeom>
            <a:solidFill>
              <a:srgbClr val="212D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02" name="object 1337"/>
            <p:cNvSpPr/>
            <p:nvPr/>
          </p:nvSpPr>
          <p:spPr>
            <a:xfrm>
              <a:off x="238266" y="171267"/>
              <a:ext cx="2588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8" y="0"/>
                  </a:moveTo>
                  <a:lnTo>
                    <a:pt x="5478" y="2950"/>
                  </a:lnTo>
                  <a:lnTo>
                    <a:pt x="0" y="9717"/>
                  </a:lnTo>
                  <a:lnTo>
                    <a:pt x="307" y="11318"/>
                  </a:lnTo>
                  <a:lnTo>
                    <a:pt x="709" y="17231"/>
                  </a:lnTo>
                  <a:lnTo>
                    <a:pt x="1473" y="18393"/>
                  </a:lnTo>
                  <a:lnTo>
                    <a:pt x="8543" y="21600"/>
                  </a:lnTo>
                  <a:lnTo>
                    <a:pt x="21600" y="9717"/>
                  </a:lnTo>
                  <a:lnTo>
                    <a:pt x="16104" y="1906"/>
                  </a:lnTo>
                  <a:lnTo>
                    <a:pt x="1078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43" name="object 1338"/>
            <p:cNvGrpSpPr/>
            <p:nvPr/>
          </p:nvGrpSpPr>
          <p:grpSpPr>
            <a:xfrm>
              <a:off x="153905" y="38095"/>
              <a:ext cx="224517" cy="346080"/>
              <a:chOff x="-1" y="0"/>
              <a:chExt cx="224516" cy="346079"/>
            </a:xfrm>
          </p:grpSpPr>
          <p:sp>
            <p:nvSpPr>
              <p:cNvPr id="2703" name="Shape"/>
              <p:cNvSpPr/>
              <p:nvPr/>
            </p:nvSpPr>
            <p:spPr>
              <a:xfrm>
                <a:off x="30232" y="333377"/>
                <a:ext cx="4107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152" y="16800"/>
                    </a:lnTo>
                    <a:lnTo>
                      <a:pt x="8851" y="21600"/>
                    </a:lnTo>
                    <a:lnTo>
                      <a:pt x="15308" y="21600"/>
                    </a:lnTo>
                    <a:lnTo>
                      <a:pt x="20733" y="14400"/>
                    </a:lnTo>
                    <a:lnTo>
                      <a:pt x="21600" y="9600"/>
                    </a:lnTo>
                    <a:lnTo>
                      <a:pt x="4602" y="9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4" name="Shape"/>
              <p:cNvSpPr/>
              <p:nvPr/>
            </p:nvSpPr>
            <p:spPr>
              <a:xfrm>
                <a:off x="37979" y="317502"/>
                <a:ext cx="43037" cy="21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896" y="0"/>
                    </a:lnTo>
                    <a:lnTo>
                      <a:pt x="5565" y="2541"/>
                    </a:lnTo>
                    <a:lnTo>
                      <a:pt x="1428" y="7624"/>
                    </a:lnTo>
                    <a:lnTo>
                      <a:pt x="4086" y="11435"/>
                    </a:lnTo>
                    <a:lnTo>
                      <a:pt x="0" y="12706"/>
                    </a:lnTo>
                    <a:lnTo>
                      <a:pt x="503" y="21600"/>
                    </a:lnTo>
                    <a:lnTo>
                      <a:pt x="16725" y="21600"/>
                    </a:lnTo>
                    <a:lnTo>
                      <a:pt x="19621" y="1270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5" name="Shape"/>
              <p:cNvSpPr/>
              <p:nvPr/>
            </p:nvSpPr>
            <p:spPr>
              <a:xfrm>
                <a:off x="95151" y="278132"/>
                <a:ext cx="40934" cy="54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50" y="0"/>
                    </a:lnTo>
                    <a:lnTo>
                      <a:pt x="0" y="7033"/>
                    </a:lnTo>
                    <a:lnTo>
                      <a:pt x="2361" y="14065"/>
                    </a:lnTo>
                    <a:lnTo>
                      <a:pt x="8612" y="19591"/>
                    </a:lnTo>
                    <a:lnTo>
                      <a:pt x="18834" y="21600"/>
                    </a:lnTo>
                    <a:lnTo>
                      <a:pt x="17336" y="16074"/>
                    </a:lnTo>
                    <a:lnTo>
                      <a:pt x="16910" y="10549"/>
                    </a:lnTo>
                    <a:lnTo>
                      <a:pt x="18223" y="50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6" name="Shape"/>
              <p:cNvSpPr/>
              <p:nvPr/>
            </p:nvSpPr>
            <p:spPr>
              <a:xfrm>
                <a:off x="11754" y="308612"/>
                <a:ext cx="71234" cy="21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37" y="0"/>
                    </a:moveTo>
                    <a:lnTo>
                      <a:pt x="3077" y="885"/>
                    </a:lnTo>
                    <a:lnTo>
                      <a:pt x="2511" y="10165"/>
                    </a:lnTo>
                    <a:lnTo>
                      <a:pt x="3485" y="11435"/>
                    </a:lnTo>
                    <a:lnTo>
                      <a:pt x="3300" y="12706"/>
                    </a:lnTo>
                    <a:lnTo>
                      <a:pt x="0" y="17788"/>
                    </a:lnTo>
                    <a:lnTo>
                      <a:pt x="3462" y="21600"/>
                    </a:lnTo>
                    <a:lnTo>
                      <a:pt x="4637" y="17788"/>
                    </a:lnTo>
                    <a:lnTo>
                      <a:pt x="5657" y="13976"/>
                    </a:lnTo>
                    <a:lnTo>
                      <a:pt x="6855" y="10165"/>
                    </a:lnTo>
                    <a:lnTo>
                      <a:pt x="10100" y="10165"/>
                    </a:lnTo>
                    <a:lnTo>
                      <a:pt x="10910" y="8894"/>
                    </a:lnTo>
                    <a:lnTo>
                      <a:pt x="21002" y="8894"/>
                    </a:lnTo>
                    <a:lnTo>
                      <a:pt x="21600" y="2541"/>
                    </a:lnTo>
                    <a:lnTo>
                      <a:pt x="3146" y="2541"/>
                    </a:lnTo>
                    <a:lnTo>
                      <a:pt x="3137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7" name="Shape"/>
              <p:cNvSpPr/>
              <p:nvPr/>
            </p:nvSpPr>
            <p:spPr>
              <a:xfrm>
                <a:off x="3528" y="267972"/>
                <a:ext cx="164915" cy="52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0" y="0"/>
                    </a:moveTo>
                    <a:lnTo>
                      <a:pt x="870" y="0"/>
                    </a:lnTo>
                    <a:lnTo>
                      <a:pt x="262" y="1580"/>
                    </a:lnTo>
                    <a:lnTo>
                      <a:pt x="201" y="2107"/>
                    </a:lnTo>
                    <a:lnTo>
                      <a:pt x="324" y="3161"/>
                    </a:lnTo>
                    <a:lnTo>
                      <a:pt x="262" y="3161"/>
                    </a:lnTo>
                    <a:lnTo>
                      <a:pt x="0" y="3688"/>
                    </a:lnTo>
                    <a:lnTo>
                      <a:pt x="17446" y="3688"/>
                    </a:lnTo>
                    <a:lnTo>
                      <a:pt x="17201" y="8429"/>
                    </a:lnTo>
                    <a:lnTo>
                      <a:pt x="17480" y="14751"/>
                    </a:lnTo>
                    <a:lnTo>
                      <a:pt x="18358" y="20020"/>
                    </a:lnTo>
                    <a:lnTo>
                      <a:pt x="19911" y="21600"/>
                    </a:lnTo>
                    <a:lnTo>
                      <a:pt x="21139" y="17385"/>
                    </a:lnTo>
                    <a:lnTo>
                      <a:pt x="21600" y="9483"/>
                    </a:lnTo>
                    <a:lnTo>
                      <a:pt x="21503" y="4741"/>
                    </a:lnTo>
                    <a:lnTo>
                      <a:pt x="21482" y="3688"/>
                    </a:lnTo>
                    <a:lnTo>
                      <a:pt x="21471" y="3161"/>
                    </a:lnTo>
                    <a:lnTo>
                      <a:pt x="21450" y="2107"/>
                    </a:lnTo>
                    <a:lnTo>
                      <a:pt x="3388" y="2107"/>
                    </a:lnTo>
                    <a:lnTo>
                      <a:pt x="2343" y="1580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8" name="Shape"/>
              <p:cNvSpPr/>
              <p:nvPr/>
            </p:nvSpPr>
            <p:spPr>
              <a:xfrm>
                <a:off x="162020" y="256542"/>
                <a:ext cx="54488" cy="39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65" y="0"/>
                    </a:moveTo>
                    <a:lnTo>
                      <a:pt x="0" y="0"/>
                    </a:lnTo>
                    <a:lnTo>
                      <a:pt x="3543" y="4877"/>
                    </a:lnTo>
                    <a:lnTo>
                      <a:pt x="6570" y="9755"/>
                    </a:lnTo>
                    <a:lnTo>
                      <a:pt x="9052" y="16026"/>
                    </a:lnTo>
                    <a:lnTo>
                      <a:pt x="10961" y="21600"/>
                    </a:lnTo>
                    <a:lnTo>
                      <a:pt x="13154" y="17419"/>
                    </a:lnTo>
                    <a:lnTo>
                      <a:pt x="15817" y="12542"/>
                    </a:lnTo>
                    <a:lnTo>
                      <a:pt x="18560" y="8361"/>
                    </a:lnTo>
                    <a:lnTo>
                      <a:pt x="20991" y="3484"/>
                    </a:lnTo>
                    <a:lnTo>
                      <a:pt x="21600" y="2787"/>
                    </a:lnTo>
                    <a:lnTo>
                      <a:pt x="15090" y="2787"/>
                    </a:lnTo>
                    <a:lnTo>
                      <a:pt x="9360" y="697"/>
                    </a:lnTo>
                    <a:lnTo>
                      <a:pt x="9765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9" name="Shape"/>
              <p:cNvSpPr/>
              <p:nvPr/>
            </p:nvSpPr>
            <p:spPr>
              <a:xfrm>
                <a:off x="-2" y="276862"/>
                <a:ext cx="13672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" y="0"/>
                    </a:lnTo>
                    <a:lnTo>
                      <a:pt x="0" y="4320"/>
                    </a:lnTo>
                    <a:lnTo>
                      <a:pt x="779" y="12960"/>
                    </a:lnTo>
                    <a:lnTo>
                      <a:pt x="1973" y="21600"/>
                    </a:lnTo>
                    <a:lnTo>
                      <a:pt x="2354" y="15120"/>
                    </a:lnTo>
                    <a:lnTo>
                      <a:pt x="5513" y="15120"/>
                    </a:lnTo>
                    <a:lnTo>
                      <a:pt x="6265" y="12960"/>
                    </a:lnTo>
                    <a:lnTo>
                      <a:pt x="14849" y="12960"/>
                    </a:lnTo>
                    <a:lnTo>
                      <a:pt x="15466" y="2160"/>
                    </a:lnTo>
                    <a:lnTo>
                      <a:pt x="21499" y="21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0" name="Shape"/>
              <p:cNvSpPr/>
              <p:nvPr/>
            </p:nvSpPr>
            <p:spPr>
              <a:xfrm>
                <a:off x="29394" y="255272"/>
                <a:ext cx="158285" cy="17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049" y="0"/>
                    </a:lnTo>
                    <a:lnTo>
                      <a:pt x="3927" y="6171"/>
                    </a:lnTo>
                    <a:lnTo>
                      <a:pt x="3247" y="10800"/>
                    </a:lnTo>
                    <a:lnTo>
                      <a:pt x="2405" y="13886"/>
                    </a:lnTo>
                    <a:lnTo>
                      <a:pt x="1801" y="20057"/>
                    </a:lnTo>
                    <a:lnTo>
                      <a:pt x="735" y="20057"/>
                    </a:lnTo>
                    <a:lnTo>
                      <a:pt x="0" y="21600"/>
                    </a:lnTo>
                    <a:lnTo>
                      <a:pt x="18819" y="21600"/>
                    </a:lnTo>
                    <a:lnTo>
                      <a:pt x="18796" y="18514"/>
                    </a:lnTo>
                    <a:lnTo>
                      <a:pt x="18099" y="1543"/>
                    </a:lnTo>
                    <a:lnTo>
                      <a:pt x="21461" y="154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1" name="Shape"/>
              <p:cNvSpPr/>
              <p:nvPr/>
            </p:nvSpPr>
            <p:spPr>
              <a:xfrm>
                <a:off x="22002" y="251462"/>
                <a:ext cx="16772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7" y="0"/>
                    </a:moveTo>
                    <a:lnTo>
                      <a:pt x="92" y="2160"/>
                    </a:lnTo>
                    <a:lnTo>
                      <a:pt x="0" y="10800"/>
                    </a:lnTo>
                    <a:lnTo>
                      <a:pt x="48" y="12960"/>
                    </a:lnTo>
                    <a:lnTo>
                      <a:pt x="1327" y="19440"/>
                    </a:lnTo>
                    <a:lnTo>
                      <a:pt x="1439" y="19440"/>
                    </a:lnTo>
                    <a:lnTo>
                      <a:pt x="2337" y="21600"/>
                    </a:lnTo>
                    <a:lnTo>
                      <a:pt x="3680" y="12960"/>
                    </a:lnTo>
                    <a:lnTo>
                      <a:pt x="4470" y="12960"/>
                    </a:lnTo>
                    <a:lnTo>
                      <a:pt x="4773" y="6480"/>
                    </a:lnTo>
                    <a:lnTo>
                      <a:pt x="21337" y="6480"/>
                    </a:lnTo>
                    <a:lnTo>
                      <a:pt x="21600" y="2160"/>
                    </a:lnTo>
                    <a:lnTo>
                      <a:pt x="1760" y="2160"/>
                    </a:lnTo>
                    <a:lnTo>
                      <a:pt x="817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2" name="Shape"/>
              <p:cNvSpPr/>
              <p:nvPr/>
            </p:nvSpPr>
            <p:spPr>
              <a:xfrm>
                <a:off x="200084" y="251921"/>
                <a:ext cx="1989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19" y="0"/>
                    </a:moveTo>
                    <a:lnTo>
                      <a:pt x="5118" y="17506"/>
                    </a:lnTo>
                    <a:lnTo>
                      <a:pt x="0" y="21600"/>
                    </a:lnTo>
                    <a:lnTo>
                      <a:pt x="17835" y="21600"/>
                    </a:lnTo>
                    <a:lnTo>
                      <a:pt x="21600" y="1131"/>
                    </a:lnTo>
                    <a:lnTo>
                      <a:pt x="17669" y="1131"/>
                    </a:lnTo>
                    <a:lnTo>
                      <a:pt x="13919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3" name="Shape"/>
              <p:cNvSpPr/>
              <p:nvPr/>
            </p:nvSpPr>
            <p:spPr>
              <a:xfrm>
                <a:off x="20694" y="208281"/>
                <a:ext cx="198883" cy="50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65" y="0"/>
                    </a:moveTo>
                    <a:lnTo>
                      <a:pt x="3912" y="0"/>
                    </a:lnTo>
                    <a:lnTo>
                      <a:pt x="3923" y="540"/>
                    </a:lnTo>
                    <a:lnTo>
                      <a:pt x="3933" y="1080"/>
                    </a:lnTo>
                    <a:lnTo>
                      <a:pt x="3944" y="1620"/>
                    </a:lnTo>
                    <a:lnTo>
                      <a:pt x="3065" y="3240"/>
                    </a:lnTo>
                    <a:lnTo>
                      <a:pt x="2018" y="4320"/>
                    </a:lnTo>
                    <a:lnTo>
                      <a:pt x="1548" y="5940"/>
                    </a:lnTo>
                    <a:lnTo>
                      <a:pt x="3273" y="6480"/>
                    </a:lnTo>
                    <a:lnTo>
                      <a:pt x="2639" y="7020"/>
                    </a:lnTo>
                    <a:lnTo>
                      <a:pt x="1026" y="7020"/>
                    </a:lnTo>
                    <a:lnTo>
                      <a:pt x="526" y="8100"/>
                    </a:lnTo>
                    <a:lnTo>
                      <a:pt x="0" y="10260"/>
                    </a:lnTo>
                    <a:lnTo>
                      <a:pt x="770" y="11340"/>
                    </a:lnTo>
                    <a:lnTo>
                      <a:pt x="1419" y="11340"/>
                    </a:lnTo>
                    <a:lnTo>
                      <a:pt x="930" y="12420"/>
                    </a:lnTo>
                    <a:lnTo>
                      <a:pt x="458" y="12960"/>
                    </a:lnTo>
                    <a:lnTo>
                      <a:pt x="526" y="15120"/>
                    </a:lnTo>
                    <a:lnTo>
                      <a:pt x="4104" y="15120"/>
                    </a:lnTo>
                    <a:lnTo>
                      <a:pt x="4108" y="15660"/>
                    </a:lnTo>
                    <a:lnTo>
                      <a:pt x="2361" y="18900"/>
                    </a:lnTo>
                    <a:lnTo>
                      <a:pt x="18358" y="18900"/>
                    </a:lnTo>
                    <a:lnTo>
                      <a:pt x="19243" y="21600"/>
                    </a:lnTo>
                    <a:lnTo>
                      <a:pt x="19631" y="21060"/>
                    </a:lnTo>
                    <a:lnTo>
                      <a:pt x="19896" y="19440"/>
                    </a:lnTo>
                    <a:lnTo>
                      <a:pt x="21285" y="19440"/>
                    </a:lnTo>
                    <a:lnTo>
                      <a:pt x="21497" y="16200"/>
                    </a:lnTo>
                    <a:lnTo>
                      <a:pt x="20234" y="15660"/>
                    </a:lnTo>
                    <a:lnTo>
                      <a:pt x="20205" y="15120"/>
                    </a:lnTo>
                    <a:lnTo>
                      <a:pt x="20469" y="14040"/>
                    </a:lnTo>
                    <a:lnTo>
                      <a:pt x="21069" y="12420"/>
                    </a:lnTo>
                    <a:lnTo>
                      <a:pt x="21589" y="9720"/>
                    </a:lnTo>
                    <a:lnTo>
                      <a:pt x="21600" y="8100"/>
                    </a:lnTo>
                    <a:lnTo>
                      <a:pt x="19090" y="8100"/>
                    </a:lnTo>
                    <a:lnTo>
                      <a:pt x="18199" y="7020"/>
                    </a:lnTo>
                    <a:lnTo>
                      <a:pt x="17676" y="6480"/>
                    </a:lnTo>
                    <a:lnTo>
                      <a:pt x="16982" y="6480"/>
                    </a:lnTo>
                    <a:lnTo>
                      <a:pt x="17010" y="5400"/>
                    </a:lnTo>
                    <a:lnTo>
                      <a:pt x="17279" y="4860"/>
                    </a:lnTo>
                    <a:lnTo>
                      <a:pt x="20272" y="4860"/>
                    </a:lnTo>
                    <a:lnTo>
                      <a:pt x="20574" y="4320"/>
                    </a:lnTo>
                    <a:lnTo>
                      <a:pt x="20588" y="3780"/>
                    </a:lnTo>
                    <a:lnTo>
                      <a:pt x="20442" y="3240"/>
                    </a:lnTo>
                    <a:lnTo>
                      <a:pt x="20198" y="2700"/>
                    </a:lnTo>
                    <a:lnTo>
                      <a:pt x="20276" y="2160"/>
                    </a:lnTo>
                    <a:lnTo>
                      <a:pt x="20825" y="1080"/>
                    </a:lnTo>
                    <a:lnTo>
                      <a:pt x="19796" y="1080"/>
                    </a:lnTo>
                    <a:lnTo>
                      <a:pt x="19765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4" name="Shape"/>
              <p:cNvSpPr/>
              <p:nvPr/>
            </p:nvSpPr>
            <p:spPr>
              <a:xfrm>
                <a:off x="211813" y="248540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4" y="0"/>
                    </a:moveTo>
                    <a:lnTo>
                      <a:pt x="531" y="1165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164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5" name="Shape"/>
              <p:cNvSpPr/>
              <p:nvPr/>
            </p:nvSpPr>
            <p:spPr>
              <a:xfrm>
                <a:off x="196464" y="218441"/>
                <a:ext cx="2322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67" y="0"/>
                    </a:moveTo>
                    <a:lnTo>
                      <a:pt x="12301" y="0"/>
                    </a:lnTo>
                    <a:lnTo>
                      <a:pt x="6492" y="10800"/>
                    </a:lnTo>
                    <a:lnTo>
                      <a:pt x="2435" y="16200"/>
                    </a:lnTo>
                    <a:lnTo>
                      <a:pt x="0" y="21600"/>
                    </a:lnTo>
                    <a:lnTo>
                      <a:pt x="21501" y="21600"/>
                    </a:lnTo>
                    <a:lnTo>
                      <a:pt x="21600" y="5400"/>
                    </a:lnTo>
                    <a:lnTo>
                      <a:pt x="17967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6" name="Shape"/>
              <p:cNvSpPr/>
              <p:nvPr/>
            </p:nvSpPr>
            <p:spPr>
              <a:xfrm>
                <a:off x="35053" y="186690"/>
                <a:ext cx="167633" cy="29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30" y="0"/>
                    </a:moveTo>
                    <a:lnTo>
                      <a:pt x="3246" y="0"/>
                    </a:lnTo>
                    <a:lnTo>
                      <a:pt x="3178" y="3757"/>
                    </a:lnTo>
                    <a:lnTo>
                      <a:pt x="2550" y="5344"/>
                    </a:lnTo>
                    <a:lnTo>
                      <a:pt x="2390" y="6574"/>
                    </a:lnTo>
                    <a:lnTo>
                      <a:pt x="2064" y="6574"/>
                    </a:lnTo>
                    <a:lnTo>
                      <a:pt x="138" y="9391"/>
                    </a:lnTo>
                    <a:lnTo>
                      <a:pt x="1653" y="12209"/>
                    </a:lnTo>
                    <a:lnTo>
                      <a:pt x="882" y="12209"/>
                    </a:lnTo>
                    <a:lnTo>
                      <a:pt x="252" y="14087"/>
                    </a:lnTo>
                    <a:lnTo>
                      <a:pt x="0" y="16904"/>
                    </a:lnTo>
                    <a:lnTo>
                      <a:pt x="366" y="18783"/>
                    </a:lnTo>
                    <a:lnTo>
                      <a:pt x="1028" y="21600"/>
                    </a:lnTo>
                    <a:lnTo>
                      <a:pt x="2153" y="16904"/>
                    </a:lnTo>
                    <a:lnTo>
                      <a:pt x="2791" y="15965"/>
                    </a:lnTo>
                    <a:lnTo>
                      <a:pt x="21600" y="15965"/>
                    </a:lnTo>
                    <a:lnTo>
                      <a:pt x="21582" y="15026"/>
                    </a:lnTo>
                    <a:lnTo>
                      <a:pt x="21531" y="10330"/>
                    </a:lnTo>
                    <a:lnTo>
                      <a:pt x="19998" y="7513"/>
                    </a:lnTo>
                    <a:lnTo>
                      <a:pt x="17904" y="7513"/>
                    </a:lnTo>
                    <a:lnTo>
                      <a:pt x="17541" y="6574"/>
                    </a:lnTo>
                    <a:lnTo>
                      <a:pt x="2390" y="6574"/>
                    </a:lnTo>
                    <a:lnTo>
                      <a:pt x="2348" y="5855"/>
                    </a:lnTo>
                    <a:lnTo>
                      <a:pt x="17263" y="5855"/>
                    </a:lnTo>
                    <a:lnTo>
                      <a:pt x="16816" y="4696"/>
                    </a:lnTo>
                    <a:lnTo>
                      <a:pt x="17043" y="1878"/>
                    </a:lnTo>
                    <a:lnTo>
                      <a:pt x="21018" y="1878"/>
                    </a:lnTo>
                    <a:lnTo>
                      <a:pt x="2143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7" name="Shape"/>
              <p:cNvSpPr/>
              <p:nvPr/>
            </p:nvSpPr>
            <p:spPr>
              <a:xfrm>
                <a:off x="21291" y="173990"/>
                <a:ext cx="181679" cy="21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3" y="0"/>
                    </a:moveTo>
                    <a:lnTo>
                      <a:pt x="0" y="11435"/>
                    </a:lnTo>
                    <a:lnTo>
                      <a:pt x="661" y="13976"/>
                    </a:lnTo>
                    <a:lnTo>
                      <a:pt x="1203" y="16518"/>
                    </a:lnTo>
                    <a:lnTo>
                      <a:pt x="2064" y="21600"/>
                    </a:lnTo>
                    <a:lnTo>
                      <a:pt x="2455" y="20329"/>
                    </a:lnTo>
                    <a:lnTo>
                      <a:pt x="2608" y="15247"/>
                    </a:lnTo>
                    <a:lnTo>
                      <a:pt x="4405" y="15247"/>
                    </a:lnTo>
                    <a:lnTo>
                      <a:pt x="4631" y="12706"/>
                    </a:lnTo>
                    <a:lnTo>
                      <a:pt x="21410" y="12706"/>
                    </a:lnTo>
                    <a:lnTo>
                      <a:pt x="21600" y="11435"/>
                    </a:lnTo>
                    <a:lnTo>
                      <a:pt x="20632" y="10165"/>
                    </a:lnTo>
                    <a:lnTo>
                      <a:pt x="20652" y="8894"/>
                    </a:lnTo>
                    <a:lnTo>
                      <a:pt x="21064" y="7624"/>
                    </a:lnTo>
                    <a:lnTo>
                      <a:pt x="21127" y="5082"/>
                    </a:lnTo>
                    <a:lnTo>
                      <a:pt x="21134" y="3812"/>
                    </a:lnTo>
                    <a:lnTo>
                      <a:pt x="1764" y="3812"/>
                    </a:lnTo>
                    <a:lnTo>
                      <a:pt x="1033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8" name="Shape"/>
              <p:cNvSpPr/>
              <p:nvPr/>
            </p:nvSpPr>
            <p:spPr>
              <a:xfrm>
                <a:off x="32556" y="167640"/>
                <a:ext cx="1666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34" y="0"/>
                    </a:moveTo>
                    <a:lnTo>
                      <a:pt x="1683" y="0"/>
                    </a:lnTo>
                    <a:lnTo>
                      <a:pt x="0" y="3600"/>
                    </a:lnTo>
                    <a:lnTo>
                      <a:pt x="897" y="18000"/>
                    </a:lnTo>
                    <a:lnTo>
                      <a:pt x="463" y="21600"/>
                    </a:lnTo>
                    <a:lnTo>
                      <a:pt x="21585" y="21600"/>
                    </a:lnTo>
                    <a:lnTo>
                      <a:pt x="21600" y="14400"/>
                    </a:lnTo>
                    <a:lnTo>
                      <a:pt x="21513" y="7200"/>
                    </a:lnTo>
                    <a:lnTo>
                      <a:pt x="2575" y="7200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9" name="Shape"/>
              <p:cNvSpPr/>
              <p:nvPr/>
            </p:nvSpPr>
            <p:spPr>
              <a:xfrm>
                <a:off x="53791" y="160020"/>
                <a:ext cx="14470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04" y="0"/>
                    </a:moveTo>
                    <a:lnTo>
                      <a:pt x="1244" y="0"/>
                    </a:lnTo>
                    <a:lnTo>
                      <a:pt x="1239" y="2160"/>
                    </a:lnTo>
                    <a:lnTo>
                      <a:pt x="1225" y="108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984" y="12960"/>
                    </a:lnTo>
                    <a:lnTo>
                      <a:pt x="17991" y="12960"/>
                    </a:lnTo>
                    <a:lnTo>
                      <a:pt x="16893" y="8640"/>
                    </a:lnTo>
                    <a:lnTo>
                      <a:pt x="16252" y="4320"/>
                    </a:lnTo>
                    <a:lnTo>
                      <a:pt x="15498" y="2160"/>
                    </a:lnTo>
                    <a:lnTo>
                      <a:pt x="15204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0" name="Shape"/>
              <p:cNvSpPr/>
              <p:nvPr/>
            </p:nvSpPr>
            <p:spPr>
              <a:xfrm>
                <a:off x="48647" y="154940"/>
                <a:ext cx="110404" cy="13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85" y="0"/>
                    </a:moveTo>
                    <a:lnTo>
                      <a:pt x="19051" y="3927"/>
                    </a:lnTo>
                    <a:lnTo>
                      <a:pt x="601" y="3927"/>
                    </a:lnTo>
                    <a:lnTo>
                      <a:pt x="0" y="9818"/>
                    </a:lnTo>
                    <a:lnTo>
                      <a:pt x="159" y="13745"/>
                    </a:lnTo>
                    <a:lnTo>
                      <a:pt x="82" y="15709"/>
                    </a:lnTo>
                    <a:lnTo>
                      <a:pt x="967" y="21600"/>
                    </a:lnTo>
                    <a:lnTo>
                      <a:pt x="2636" y="7855"/>
                    </a:lnTo>
                    <a:lnTo>
                      <a:pt x="20934" y="7855"/>
                    </a:lnTo>
                    <a:lnTo>
                      <a:pt x="21600" y="5891"/>
                    </a:lnTo>
                    <a:lnTo>
                      <a:pt x="20385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1" name="Shape"/>
              <p:cNvSpPr/>
              <p:nvPr/>
            </p:nvSpPr>
            <p:spPr>
              <a:xfrm>
                <a:off x="167430" y="153670"/>
                <a:ext cx="2400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52" y="0"/>
                    </a:moveTo>
                    <a:lnTo>
                      <a:pt x="0" y="0"/>
                    </a:lnTo>
                    <a:lnTo>
                      <a:pt x="3669" y="3600"/>
                    </a:lnTo>
                    <a:lnTo>
                      <a:pt x="6835" y="21600"/>
                    </a:lnTo>
                    <a:lnTo>
                      <a:pt x="9955" y="18000"/>
                    </a:lnTo>
                    <a:lnTo>
                      <a:pt x="11132" y="14400"/>
                    </a:lnTo>
                    <a:lnTo>
                      <a:pt x="9177" y="7200"/>
                    </a:lnTo>
                    <a:lnTo>
                      <a:pt x="12034" y="3600"/>
                    </a:lnTo>
                    <a:lnTo>
                      <a:pt x="21600" y="3600"/>
                    </a:lnTo>
                    <a:lnTo>
                      <a:pt x="21252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2" name="Shape"/>
              <p:cNvSpPr/>
              <p:nvPr/>
            </p:nvSpPr>
            <p:spPr>
              <a:xfrm>
                <a:off x="155264" y="149225"/>
                <a:ext cx="4068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953" y="15429"/>
                    </a:lnTo>
                    <a:lnTo>
                      <a:pt x="6986" y="21600"/>
                    </a:lnTo>
                    <a:lnTo>
                      <a:pt x="6460" y="12343"/>
                    </a:lnTo>
                    <a:lnTo>
                      <a:pt x="18998" y="12343"/>
                    </a:lnTo>
                    <a:lnTo>
                      <a:pt x="18587" y="6171"/>
                    </a:lnTo>
                    <a:lnTo>
                      <a:pt x="20078" y="61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3" name="Shape"/>
              <p:cNvSpPr/>
              <p:nvPr/>
            </p:nvSpPr>
            <p:spPr>
              <a:xfrm>
                <a:off x="57296" y="148590"/>
                <a:ext cx="9399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60" y="21600"/>
                    </a:lnTo>
                    <a:lnTo>
                      <a:pt x="20389" y="21600"/>
                    </a:lnTo>
                    <a:lnTo>
                      <a:pt x="20687" y="5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4" name="Shape"/>
              <p:cNvSpPr/>
              <p:nvPr/>
            </p:nvSpPr>
            <p:spPr>
              <a:xfrm>
                <a:off x="41776" y="139700"/>
                <a:ext cx="154175" cy="13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0" y="0"/>
                    </a:moveTo>
                    <a:lnTo>
                      <a:pt x="0" y="11782"/>
                    </a:lnTo>
                    <a:lnTo>
                      <a:pt x="1633" y="21600"/>
                    </a:lnTo>
                    <a:lnTo>
                      <a:pt x="2174" y="19636"/>
                    </a:lnTo>
                    <a:lnTo>
                      <a:pt x="15343" y="19636"/>
                    </a:lnTo>
                    <a:lnTo>
                      <a:pt x="15900" y="17673"/>
                    </a:lnTo>
                    <a:lnTo>
                      <a:pt x="21600" y="17673"/>
                    </a:lnTo>
                    <a:lnTo>
                      <a:pt x="21462" y="9818"/>
                    </a:lnTo>
                    <a:lnTo>
                      <a:pt x="20691" y="3927"/>
                    </a:lnTo>
                    <a:lnTo>
                      <a:pt x="6085" y="3927"/>
                    </a:lnTo>
                    <a:lnTo>
                      <a:pt x="6052" y="1964"/>
                    </a:lnTo>
                    <a:lnTo>
                      <a:pt x="1135" y="1964"/>
                    </a:lnTo>
                    <a:lnTo>
                      <a:pt x="71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5" name="Shape"/>
              <p:cNvSpPr/>
              <p:nvPr/>
            </p:nvSpPr>
            <p:spPr>
              <a:xfrm>
                <a:off x="94596" y="132080"/>
                <a:ext cx="9486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20" y="0"/>
                    </a:moveTo>
                    <a:lnTo>
                      <a:pt x="6645" y="0"/>
                    </a:lnTo>
                    <a:lnTo>
                      <a:pt x="7278" y="7200"/>
                    </a:lnTo>
                    <a:lnTo>
                      <a:pt x="3886" y="144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716" y="14400"/>
                    </a:lnTo>
                    <a:lnTo>
                      <a:pt x="17659" y="14400"/>
                    </a:lnTo>
                    <a:lnTo>
                      <a:pt x="15887" y="10800"/>
                    </a:lnTo>
                    <a:lnTo>
                      <a:pt x="14849" y="10800"/>
                    </a:lnTo>
                    <a:lnTo>
                      <a:pt x="11124" y="3600"/>
                    </a:lnTo>
                    <a:lnTo>
                      <a:pt x="1122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6" name="Shape"/>
              <p:cNvSpPr/>
              <p:nvPr/>
            </p:nvSpPr>
            <p:spPr>
              <a:xfrm>
                <a:off x="49231" y="127000"/>
                <a:ext cx="35741" cy="13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09" y="0"/>
                    </a:moveTo>
                    <a:lnTo>
                      <a:pt x="8966" y="0"/>
                    </a:lnTo>
                    <a:lnTo>
                      <a:pt x="11368" y="9818"/>
                    </a:lnTo>
                    <a:lnTo>
                      <a:pt x="3163" y="9818"/>
                    </a:lnTo>
                    <a:lnTo>
                      <a:pt x="0" y="13745"/>
                    </a:lnTo>
                    <a:lnTo>
                      <a:pt x="2142" y="17673"/>
                    </a:lnTo>
                    <a:lnTo>
                      <a:pt x="392" y="21600"/>
                    </a:lnTo>
                    <a:lnTo>
                      <a:pt x="21600" y="21600"/>
                    </a:lnTo>
                    <a:lnTo>
                      <a:pt x="21454" y="19636"/>
                    </a:lnTo>
                    <a:lnTo>
                      <a:pt x="21162" y="19636"/>
                    </a:lnTo>
                    <a:lnTo>
                      <a:pt x="20518" y="15709"/>
                    </a:lnTo>
                    <a:lnTo>
                      <a:pt x="15444" y="15709"/>
                    </a:lnTo>
                    <a:lnTo>
                      <a:pt x="15309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7" name="Shape"/>
              <p:cNvSpPr/>
              <p:nvPr/>
            </p:nvSpPr>
            <p:spPr>
              <a:xfrm>
                <a:off x="86150" y="120649"/>
                <a:ext cx="102939" cy="17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69" y="0"/>
                    </a:moveTo>
                    <a:lnTo>
                      <a:pt x="1088" y="0"/>
                    </a:lnTo>
                    <a:lnTo>
                      <a:pt x="117" y="3086"/>
                    </a:lnTo>
                    <a:lnTo>
                      <a:pt x="0" y="4629"/>
                    </a:lnTo>
                    <a:lnTo>
                      <a:pt x="229" y="9257"/>
                    </a:lnTo>
                    <a:lnTo>
                      <a:pt x="117" y="10800"/>
                    </a:lnTo>
                    <a:lnTo>
                      <a:pt x="2361" y="21600"/>
                    </a:lnTo>
                    <a:lnTo>
                      <a:pt x="2777" y="10800"/>
                    </a:lnTo>
                    <a:lnTo>
                      <a:pt x="13207" y="10800"/>
                    </a:lnTo>
                    <a:lnTo>
                      <a:pt x="13144" y="9257"/>
                    </a:lnTo>
                    <a:lnTo>
                      <a:pt x="21600" y="9257"/>
                    </a:lnTo>
                    <a:lnTo>
                      <a:pt x="20570" y="3086"/>
                    </a:lnTo>
                    <a:lnTo>
                      <a:pt x="18722" y="1543"/>
                    </a:lnTo>
                    <a:lnTo>
                      <a:pt x="4090" y="1543"/>
                    </a:lnTo>
                    <a:lnTo>
                      <a:pt x="2569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8" name="Shape"/>
              <p:cNvSpPr/>
              <p:nvPr/>
            </p:nvSpPr>
            <p:spPr>
              <a:xfrm>
                <a:off x="54743" y="109219"/>
                <a:ext cx="29569" cy="22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43" y="0"/>
                    </a:moveTo>
                    <a:lnTo>
                      <a:pt x="7265" y="0"/>
                    </a:lnTo>
                    <a:lnTo>
                      <a:pt x="7576" y="1200"/>
                    </a:lnTo>
                    <a:lnTo>
                      <a:pt x="7869" y="2481"/>
                    </a:lnTo>
                    <a:lnTo>
                      <a:pt x="6606" y="8400"/>
                    </a:lnTo>
                    <a:lnTo>
                      <a:pt x="0" y="10800"/>
                    </a:lnTo>
                    <a:lnTo>
                      <a:pt x="2728" y="19200"/>
                    </a:lnTo>
                    <a:lnTo>
                      <a:pt x="4008" y="21600"/>
                    </a:lnTo>
                    <a:lnTo>
                      <a:pt x="6810" y="16800"/>
                    </a:lnTo>
                    <a:lnTo>
                      <a:pt x="14478" y="16800"/>
                    </a:lnTo>
                    <a:lnTo>
                      <a:pt x="14437" y="14400"/>
                    </a:lnTo>
                    <a:lnTo>
                      <a:pt x="20256" y="14400"/>
                    </a:lnTo>
                    <a:lnTo>
                      <a:pt x="21600" y="9600"/>
                    </a:lnTo>
                    <a:lnTo>
                      <a:pt x="15560" y="1200"/>
                    </a:lnTo>
                    <a:lnTo>
                      <a:pt x="15643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29" name="Shape"/>
              <p:cNvSpPr/>
              <p:nvPr/>
            </p:nvSpPr>
            <p:spPr>
              <a:xfrm>
                <a:off x="109874" y="110532"/>
                <a:ext cx="6549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3" y="0"/>
                    </a:moveTo>
                    <a:lnTo>
                      <a:pt x="4472" y="0"/>
                    </a:lnTo>
                    <a:lnTo>
                      <a:pt x="3363" y="5262"/>
                    </a:lnTo>
                    <a:lnTo>
                      <a:pt x="1663" y="7985"/>
                    </a:lnTo>
                    <a:lnTo>
                      <a:pt x="318" y="13431"/>
                    </a:lnTo>
                    <a:lnTo>
                      <a:pt x="0" y="16154"/>
                    </a:lnTo>
                    <a:lnTo>
                      <a:pt x="1520" y="18877"/>
                    </a:lnTo>
                    <a:lnTo>
                      <a:pt x="318" y="21600"/>
                    </a:lnTo>
                    <a:lnTo>
                      <a:pt x="21600" y="21600"/>
                    </a:lnTo>
                    <a:lnTo>
                      <a:pt x="18435" y="18877"/>
                    </a:lnTo>
                    <a:lnTo>
                      <a:pt x="16033" y="16154"/>
                    </a:lnTo>
                    <a:lnTo>
                      <a:pt x="15275" y="16154"/>
                    </a:lnTo>
                    <a:lnTo>
                      <a:pt x="14291" y="10708"/>
                    </a:lnTo>
                    <a:lnTo>
                      <a:pt x="13097" y="5262"/>
                    </a:lnTo>
                    <a:lnTo>
                      <a:pt x="12482" y="2539"/>
                    </a:lnTo>
                    <a:lnTo>
                      <a:pt x="12173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0" name="Triangle"/>
              <p:cNvSpPr/>
              <p:nvPr/>
            </p:nvSpPr>
            <p:spPr>
              <a:xfrm>
                <a:off x="99494" y="10862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7221"/>
                    </a:lnTo>
                    <a:lnTo>
                      <a:pt x="145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1" name="Shape"/>
              <p:cNvSpPr/>
              <p:nvPr/>
            </p:nvSpPr>
            <p:spPr>
              <a:xfrm>
                <a:off x="87603" y="96519"/>
                <a:ext cx="94871" cy="20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7" y="0"/>
                    </a:moveTo>
                    <a:lnTo>
                      <a:pt x="65" y="6750"/>
                    </a:lnTo>
                    <a:lnTo>
                      <a:pt x="33" y="9450"/>
                    </a:lnTo>
                    <a:lnTo>
                      <a:pt x="0" y="12150"/>
                    </a:lnTo>
                    <a:lnTo>
                      <a:pt x="599" y="14850"/>
                    </a:lnTo>
                    <a:lnTo>
                      <a:pt x="1232" y="17550"/>
                    </a:lnTo>
                    <a:lnTo>
                      <a:pt x="1271" y="21600"/>
                    </a:lnTo>
                    <a:lnTo>
                      <a:pt x="2037" y="18900"/>
                    </a:lnTo>
                    <a:lnTo>
                      <a:pt x="2700" y="13500"/>
                    </a:lnTo>
                    <a:lnTo>
                      <a:pt x="5387" y="13500"/>
                    </a:lnTo>
                    <a:lnTo>
                      <a:pt x="5516" y="12150"/>
                    </a:lnTo>
                    <a:lnTo>
                      <a:pt x="7574" y="12150"/>
                    </a:lnTo>
                    <a:lnTo>
                      <a:pt x="7968" y="9450"/>
                    </a:lnTo>
                    <a:lnTo>
                      <a:pt x="21188" y="9450"/>
                    </a:lnTo>
                    <a:lnTo>
                      <a:pt x="21460" y="8100"/>
                    </a:lnTo>
                    <a:lnTo>
                      <a:pt x="21600" y="5400"/>
                    </a:lnTo>
                    <a:lnTo>
                      <a:pt x="1679" y="5400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2" name="Shape"/>
              <p:cNvSpPr/>
              <p:nvPr/>
            </p:nvSpPr>
            <p:spPr>
              <a:xfrm>
                <a:off x="55340" y="88899"/>
                <a:ext cx="25771" cy="25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12" y="0"/>
                    </a:moveTo>
                    <a:lnTo>
                      <a:pt x="10028" y="0"/>
                    </a:lnTo>
                    <a:lnTo>
                      <a:pt x="11162" y="4320"/>
                    </a:lnTo>
                    <a:lnTo>
                      <a:pt x="8329" y="6480"/>
                    </a:lnTo>
                    <a:lnTo>
                      <a:pt x="4248" y="8640"/>
                    </a:lnTo>
                    <a:lnTo>
                      <a:pt x="1640" y="12960"/>
                    </a:lnTo>
                    <a:lnTo>
                      <a:pt x="0" y="21600"/>
                    </a:lnTo>
                    <a:lnTo>
                      <a:pt x="7835" y="17280"/>
                    </a:lnTo>
                    <a:lnTo>
                      <a:pt x="17448" y="17280"/>
                    </a:lnTo>
                    <a:lnTo>
                      <a:pt x="21600" y="15120"/>
                    </a:lnTo>
                    <a:lnTo>
                      <a:pt x="21185" y="8640"/>
                    </a:lnTo>
                    <a:lnTo>
                      <a:pt x="16735" y="7560"/>
                    </a:lnTo>
                    <a:lnTo>
                      <a:pt x="16011" y="3240"/>
                    </a:lnTo>
                    <a:lnTo>
                      <a:pt x="20012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3" name="Shape"/>
              <p:cNvSpPr/>
              <p:nvPr/>
            </p:nvSpPr>
            <p:spPr>
              <a:xfrm>
                <a:off x="94977" y="92709"/>
                <a:ext cx="8841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96" y="0"/>
                    </a:moveTo>
                    <a:lnTo>
                      <a:pt x="1046" y="0"/>
                    </a:lnTo>
                    <a:lnTo>
                      <a:pt x="1288" y="10800"/>
                    </a:lnTo>
                    <a:lnTo>
                      <a:pt x="0" y="21600"/>
                    </a:lnTo>
                    <a:lnTo>
                      <a:pt x="21375" y="21600"/>
                    </a:lnTo>
                    <a:lnTo>
                      <a:pt x="21600" y="5400"/>
                    </a:lnTo>
                    <a:lnTo>
                      <a:pt x="4493" y="5400"/>
                    </a:lnTo>
                    <a:lnTo>
                      <a:pt x="2596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4" name="Shape"/>
              <p:cNvSpPr/>
              <p:nvPr/>
            </p:nvSpPr>
            <p:spPr>
              <a:xfrm>
                <a:off x="113368" y="86994"/>
                <a:ext cx="5088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21" y="0"/>
                    </a:moveTo>
                    <a:lnTo>
                      <a:pt x="2921" y="0"/>
                    </a:lnTo>
                    <a:lnTo>
                      <a:pt x="2634" y="1542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098" y="18514"/>
                    </a:lnTo>
                    <a:lnTo>
                      <a:pt x="16453" y="18514"/>
                    </a:lnTo>
                    <a:lnTo>
                      <a:pt x="16175" y="16831"/>
                    </a:lnTo>
                    <a:lnTo>
                      <a:pt x="16303" y="16831"/>
                    </a:lnTo>
                    <a:lnTo>
                      <a:pt x="14810" y="15429"/>
                    </a:lnTo>
                    <a:lnTo>
                      <a:pt x="13159" y="9257"/>
                    </a:lnTo>
                    <a:lnTo>
                      <a:pt x="13908" y="3086"/>
                    </a:lnTo>
                    <a:lnTo>
                      <a:pt x="15083" y="3086"/>
                    </a:lnTo>
                    <a:lnTo>
                      <a:pt x="17121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5" name="Shape"/>
              <p:cNvSpPr/>
              <p:nvPr/>
            </p:nvSpPr>
            <p:spPr>
              <a:xfrm>
                <a:off x="164253" y="88899"/>
                <a:ext cx="1415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59" y="0"/>
                    </a:moveTo>
                    <a:lnTo>
                      <a:pt x="8689" y="16200"/>
                    </a:lnTo>
                    <a:lnTo>
                      <a:pt x="8261" y="162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613" y="10800"/>
                    </a:lnTo>
                    <a:lnTo>
                      <a:pt x="15474" y="5400"/>
                    </a:lnTo>
                    <a:lnTo>
                      <a:pt x="12159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6" name="Triangle"/>
              <p:cNvSpPr/>
              <p:nvPr/>
            </p:nvSpPr>
            <p:spPr>
              <a:xfrm>
                <a:off x="174854" y="90169"/>
                <a:ext cx="1270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923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7" name="Shape"/>
              <p:cNvSpPr/>
              <p:nvPr/>
            </p:nvSpPr>
            <p:spPr>
              <a:xfrm>
                <a:off x="60723" y="44449"/>
                <a:ext cx="20299" cy="52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47" y="0"/>
                    </a:moveTo>
                    <a:lnTo>
                      <a:pt x="7488" y="4741"/>
                    </a:lnTo>
                    <a:lnTo>
                      <a:pt x="7403" y="5268"/>
                    </a:lnTo>
                    <a:lnTo>
                      <a:pt x="3436" y="11063"/>
                    </a:lnTo>
                    <a:lnTo>
                      <a:pt x="0" y="16332"/>
                    </a:lnTo>
                    <a:lnTo>
                      <a:pt x="745" y="21600"/>
                    </a:lnTo>
                    <a:lnTo>
                      <a:pt x="7003" y="18439"/>
                    </a:lnTo>
                    <a:lnTo>
                      <a:pt x="19678" y="18439"/>
                    </a:lnTo>
                    <a:lnTo>
                      <a:pt x="21370" y="17912"/>
                    </a:lnTo>
                    <a:lnTo>
                      <a:pt x="21398" y="17385"/>
                    </a:lnTo>
                    <a:lnTo>
                      <a:pt x="21533" y="16332"/>
                    </a:lnTo>
                    <a:lnTo>
                      <a:pt x="21600" y="15805"/>
                    </a:lnTo>
                    <a:lnTo>
                      <a:pt x="13991" y="10537"/>
                    </a:lnTo>
                    <a:lnTo>
                      <a:pt x="10963" y="5795"/>
                    </a:lnTo>
                    <a:lnTo>
                      <a:pt x="12990" y="2107"/>
                    </a:lnTo>
                    <a:lnTo>
                      <a:pt x="8247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8" name="Shape"/>
              <p:cNvSpPr/>
              <p:nvPr/>
            </p:nvSpPr>
            <p:spPr>
              <a:xfrm>
                <a:off x="100700" y="8445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662" y="12960"/>
                    </a:lnTo>
                    <a:lnTo>
                      <a:pt x="8228" y="17280"/>
                    </a:lnTo>
                    <a:lnTo>
                      <a:pt x="1574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9" name="Shape"/>
              <p:cNvSpPr/>
              <p:nvPr/>
            </p:nvSpPr>
            <p:spPr>
              <a:xfrm>
                <a:off x="113188" y="82549"/>
                <a:ext cx="5815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9" y="0"/>
                    </a:lnTo>
                    <a:lnTo>
                      <a:pt x="74" y="5400"/>
                    </a:lnTo>
                    <a:lnTo>
                      <a:pt x="0" y="21600"/>
                    </a:lnTo>
                    <a:lnTo>
                      <a:pt x="2623" y="10800"/>
                    </a:lnTo>
                    <a:lnTo>
                      <a:pt x="17211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0" name="Shape"/>
              <p:cNvSpPr/>
              <p:nvPr/>
            </p:nvSpPr>
            <p:spPr>
              <a:xfrm>
                <a:off x="88195" y="76199"/>
                <a:ext cx="8315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5" y="0"/>
                    </a:moveTo>
                    <a:lnTo>
                      <a:pt x="0" y="21600"/>
                    </a:lnTo>
                    <a:lnTo>
                      <a:pt x="3642" y="19440"/>
                    </a:lnTo>
                    <a:lnTo>
                      <a:pt x="6154" y="19440"/>
                    </a:lnTo>
                    <a:lnTo>
                      <a:pt x="6562" y="12960"/>
                    </a:lnTo>
                    <a:lnTo>
                      <a:pt x="21600" y="12960"/>
                    </a:lnTo>
                    <a:lnTo>
                      <a:pt x="20581" y="8640"/>
                    </a:lnTo>
                    <a:lnTo>
                      <a:pt x="4121" y="8640"/>
                    </a:lnTo>
                    <a:lnTo>
                      <a:pt x="1425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1" name="Shape"/>
              <p:cNvSpPr/>
              <p:nvPr/>
            </p:nvSpPr>
            <p:spPr>
              <a:xfrm>
                <a:off x="104057" y="71119"/>
                <a:ext cx="6336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84" y="0"/>
                    </a:moveTo>
                    <a:lnTo>
                      <a:pt x="7326" y="0"/>
                    </a:lnTo>
                    <a:lnTo>
                      <a:pt x="6282" y="7200"/>
                    </a:lnTo>
                    <a:lnTo>
                      <a:pt x="2113" y="7200"/>
                    </a:lnTo>
                    <a:lnTo>
                      <a:pt x="2113" y="180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263" y="14400"/>
                    </a:lnTo>
                    <a:lnTo>
                      <a:pt x="16790" y="14400"/>
                    </a:lnTo>
                    <a:lnTo>
                      <a:pt x="13849" y="10800"/>
                    </a:lnTo>
                    <a:lnTo>
                      <a:pt x="13627" y="7200"/>
                    </a:lnTo>
                    <a:lnTo>
                      <a:pt x="6282" y="7200"/>
                    </a:lnTo>
                    <a:lnTo>
                      <a:pt x="3927" y="3600"/>
                    </a:lnTo>
                    <a:lnTo>
                      <a:pt x="13406" y="3600"/>
                    </a:lnTo>
                    <a:lnTo>
                      <a:pt x="13184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2" name="Shape"/>
              <p:cNvSpPr/>
              <p:nvPr/>
            </p:nvSpPr>
            <p:spPr>
              <a:xfrm>
                <a:off x="109074" y="0"/>
                <a:ext cx="45037" cy="76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40" y="0"/>
                    </a:moveTo>
                    <a:lnTo>
                      <a:pt x="9670" y="3240"/>
                    </a:lnTo>
                    <a:lnTo>
                      <a:pt x="9172" y="9000"/>
                    </a:lnTo>
                    <a:lnTo>
                      <a:pt x="8509" y="14040"/>
                    </a:lnTo>
                    <a:lnTo>
                      <a:pt x="8462" y="14400"/>
                    </a:lnTo>
                    <a:lnTo>
                      <a:pt x="7054" y="16920"/>
                    </a:lnTo>
                    <a:lnTo>
                      <a:pt x="6761" y="17280"/>
                    </a:lnTo>
                    <a:lnTo>
                      <a:pt x="847" y="17280"/>
                    </a:lnTo>
                    <a:lnTo>
                      <a:pt x="0" y="18000"/>
                    </a:lnTo>
                    <a:lnTo>
                      <a:pt x="248" y="20880"/>
                    </a:lnTo>
                    <a:lnTo>
                      <a:pt x="280" y="21240"/>
                    </a:lnTo>
                    <a:lnTo>
                      <a:pt x="310" y="21600"/>
                    </a:lnTo>
                    <a:lnTo>
                      <a:pt x="4398" y="19800"/>
                    </a:lnTo>
                    <a:lnTo>
                      <a:pt x="19929" y="19800"/>
                    </a:lnTo>
                    <a:lnTo>
                      <a:pt x="21600" y="18360"/>
                    </a:lnTo>
                    <a:lnTo>
                      <a:pt x="21340" y="17640"/>
                    </a:lnTo>
                    <a:lnTo>
                      <a:pt x="15240" y="17640"/>
                    </a:lnTo>
                    <a:lnTo>
                      <a:pt x="15014" y="17280"/>
                    </a:lnTo>
                    <a:lnTo>
                      <a:pt x="6761" y="17280"/>
                    </a:lnTo>
                    <a:lnTo>
                      <a:pt x="2126" y="16920"/>
                    </a:lnTo>
                    <a:lnTo>
                      <a:pt x="14787" y="16920"/>
                    </a:lnTo>
                    <a:lnTo>
                      <a:pt x="14108" y="15840"/>
                    </a:lnTo>
                    <a:lnTo>
                      <a:pt x="13588" y="14040"/>
                    </a:lnTo>
                    <a:lnTo>
                      <a:pt x="13377" y="11160"/>
                    </a:lnTo>
                    <a:lnTo>
                      <a:pt x="13282" y="9000"/>
                    </a:lnTo>
                    <a:lnTo>
                      <a:pt x="13250" y="8280"/>
                    </a:lnTo>
                    <a:lnTo>
                      <a:pt x="12980" y="5760"/>
                    </a:lnTo>
                    <a:lnTo>
                      <a:pt x="12511" y="3960"/>
                    </a:lnTo>
                    <a:lnTo>
                      <a:pt x="11872" y="1440"/>
                    </a:lnTo>
                    <a:lnTo>
                      <a:pt x="10440" y="0"/>
                    </a:lnTo>
                    <a:close/>
                  </a:path>
                </a:pathLst>
              </a:custGeom>
              <a:solidFill>
                <a:srgbClr val="111B1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747" name="object 1339"/>
            <p:cNvGrpSpPr/>
            <p:nvPr/>
          </p:nvGrpSpPr>
          <p:grpSpPr>
            <a:xfrm>
              <a:off x="237084" y="164889"/>
              <a:ext cx="83546" cy="13855"/>
              <a:chOff x="0" y="-1"/>
              <a:chExt cx="83545" cy="13854"/>
            </a:xfrm>
          </p:grpSpPr>
          <p:sp>
            <p:nvSpPr>
              <p:cNvPr id="2744" name="Shape"/>
              <p:cNvSpPr/>
              <p:nvPr/>
            </p:nvSpPr>
            <p:spPr>
              <a:xfrm>
                <a:off x="0" y="647"/>
                <a:ext cx="1378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0"/>
                    </a:moveTo>
                    <a:lnTo>
                      <a:pt x="5534" y="0"/>
                    </a:lnTo>
                    <a:lnTo>
                      <a:pt x="4579" y="2929"/>
                    </a:lnTo>
                    <a:lnTo>
                      <a:pt x="19" y="14868"/>
                    </a:lnTo>
                    <a:lnTo>
                      <a:pt x="0" y="16019"/>
                    </a:lnTo>
                    <a:lnTo>
                      <a:pt x="1671" y="21099"/>
                    </a:lnTo>
                    <a:lnTo>
                      <a:pt x="1851" y="21600"/>
                    </a:lnTo>
                    <a:lnTo>
                      <a:pt x="12124" y="18547"/>
                    </a:lnTo>
                    <a:lnTo>
                      <a:pt x="21600" y="17270"/>
                    </a:lnTo>
                    <a:close/>
                  </a:path>
                </a:pathLst>
              </a:custGeom>
              <a:solidFill>
                <a:srgbClr val="6090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5" name="Shape"/>
              <p:cNvSpPr/>
              <p:nvPr/>
            </p:nvSpPr>
            <p:spPr>
              <a:xfrm>
                <a:off x="14312" y="1149"/>
                <a:ext cx="2921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26"/>
                    </a:moveTo>
                    <a:lnTo>
                      <a:pt x="19440" y="10800"/>
                    </a:lnTo>
                    <a:lnTo>
                      <a:pt x="16135" y="15126"/>
                    </a:lnTo>
                    <a:lnTo>
                      <a:pt x="14716" y="10800"/>
                    </a:lnTo>
                    <a:lnTo>
                      <a:pt x="11523" y="1046"/>
                    </a:lnTo>
                    <a:lnTo>
                      <a:pt x="7363" y="2864"/>
                    </a:lnTo>
                    <a:lnTo>
                      <a:pt x="6490" y="10800"/>
                    </a:lnTo>
                    <a:lnTo>
                      <a:pt x="4386" y="10800"/>
                    </a:lnTo>
                    <a:lnTo>
                      <a:pt x="2320" y="0"/>
                    </a:lnTo>
                    <a:lnTo>
                      <a:pt x="1390" y="0"/>
                    </a:lnTo>
                    <a:lnTo>
                      <a:pt x="0" y="16834"/>
                    </a:lnTo>
                    <a:lnTo>
                      <a:pt x="207" y="16834"/>
                    </a:lnTo>
                    <a:lnTo>
                      <a:pt x="4555" y="17717"/>
                    </a:lnTo>
                    <a:lnTo>
                      <a:pt x="9429" y="21600"/>
                    </a:lnTo>
                    <a:lnTo>
                      <a:pt x="10481" y="21049"/>
                    </a:lnTo>
                    <a:lnTo>
                      <a:pt x="21102" y="15126"/>
                    </a:lnTo>
                    <a:lnTo>
                      <a:pt x="21600" y="15126"/>
                    </a:lnTo>
                    <a:close/>
                  </a:path>
                </a:pathLst>
              </a:custGeom>
              <a:solidFill>
                <a:srgbClr val="6090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6" name="Shape"/>
              <p:cNvSpPr/>
              <p:nvPr/>
            </p:nvSpPr>
            <p:spPr>
              <a:xfrm>
                <a:off x="60275" y="-2"/>
                <a:ext cx="2327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99"/>
                    </a:moveTo>
                    <a:lnTo>
                      <a:pt x="20634" y="16500"/>
                    </a:lnTo>
                    <a:lnTo>
                      <a:pt x="14502" y="1068"/>
                    </a:lnTo>
                    <a:lnTo>
                      <a:pt x="11791" y="0"/>
                    </a:lnTo>
                    <a:lnTo>
                      <a:pt x="12981" y="8569"/>
                    </a:lnTo>
                    <a:lnTo>
                      <a:pt x="7074" y="10091"/>
                    </a:lnTo>
                    <a:lnTo>
                      <a:pt x="6237" y="906"/>
                    </a:lnTo>
                    <a:lnTo>
                      <a:pt x="4952" y="185"/>
                    </a:lnTo>
                    <a:lnTo>
                      <a:pt x="6355" y="12362"/>
                    </a:lnTo>
                    <a:lnTo>
                      <a:pt x="1945" y="1682"/>
                    </a:lnTo>
                    <a:lnTo>
                      <a:pt x="0" y="16045"/>
                    </a:lnTo>
                    <a:lnTo>
                      <a:pt x="15186" y="20158"/>
                    </a:lnTo>
                    <a:lnTo>
                      <a:pt x="19419" y="21600"/>
                    </a:lnTo>
                    <a:lnTo>
                      <a:pt x="19006" y="17408"/>
                    </a:lnTo>
                    <a:lnTo>
                      <a:pt x="20303" y="17942"/>
                    </a:lnTo>
                    <a:lnTo>
                      <a:pt x="21600" y="15299"/>
                    </a:lnTo>
                    <a:close/>
                  </a:path>
                </a:pathLst>
              </a:custGeom>
              <a:solidFill>
                <a:srgbClr val="6090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748" name="object 1340"/>
            <p:cNvSpPr/>
            <p:nvPr/>
          </p:nvSpPr>
          <p:spPr>
            <a:xfrm>
              <a:off x="199226" y="197446"/>
              <a:ext cx="16805" cy="1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628" y="14978"/>
                  </a:lnTo>
                  <a:lnTo>
                    <a:pt x="4816" y="8060"/>
                  </a:lnTo>
                  <a:lnTo>
                    <a:pt x="3510" y="11276"/>
                  </a:lnTo>
                  <a:lnTo>
                    <a:pt x="0" y="13835"/>
                  </a:lnTo>
                  <a:lnTo>
                    <a:pt x="276" y="18003"/>
                  </a:lnTo>
                  <a:lnTo>
                    <a:pt x="783" y="18003"/>
                  </a:lnTo>
                  <a:lnTo>
                    <a:pt x="9126" y="21600"/>
                  </a:lnTo>
                  <a:lnTo>
                    <a:pt x="10889" y="21114"/>
                  </a:lnTo>
                  <a:lnTo>
                    <a:pt x="21437" y="99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8A2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51" name="object 1341"/>
            <p:cNvGrpSpPr/>
            <p:nvPr/>
          </p:nvGrpSpPr>
          <p:grpSpPr>
            <a:xfrm>
              <a:off x="314707" y="164855"/>
              <a:ext cx="12807" cy="14593"/>
              <a:chOff x="0" y="0"/>
              <a:chExt cx="12806" cy="14592"/>
            </a:xfrm>
          </p:grpSpPr>
          <p:sp>
            <p:nvSpPr>
              <p:cNvPr id="2749" name="Triangle"/>
              <p:cNvSpPr/>
              <p:nvPr/>
            </p:nvSpPr>
            <p:spPr>
              <a:xfrm>
                <a:off x="101" y="1886"/>
                <a:ext cx="12706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915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FB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0" name="Shape"/>
              <p:cNvSpPr/>
              <p:nvPr/>
            </p:nvSpPr>
            <p:spPr>
              <a:xfrm>
                <a:off x="0" y="-1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71" y="0"/>
                    </a:moveTo>
                    <a:lnTo>
                      <a:pt x="0" y="8775"/>
                    </a:lnTo>
                    <a:lnTo>
                      <a:pt x="13299" y="21600"/>
                    </a:lnTo>
                    <a:lnTo>
                      <a:pt x="5700" y="14276"/>
                    </a:lnTo>
                    <a:lnTo>
                      <a:pt x="21600" y="12498"/>
                    </a:lnTo>
                    <a:lnTo>
                      <a:pt x="20971" y="0"/>
                    </a:lnTo>
                    <a:close/>
                  </a:path>
                </a:pathLst>
              </a:custGeom>
              <a:solidFill>
                <a:srgbClr val="8FB9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755" name="object 1342"/>
            <p:cNvGrpSpPr/>
            <p:nvPr/>
          </p:nvGrpSpPr>
          <p:grpSpPr>
            <a:xfrm>
              <a:off x="182118" y="189934"/>
              <a:ext cx="93807" cy="185990"/>
              <a:chOff x="0" y="0"/>
              <a:chExt cx="93806" cy="185989"/>
            </a:xfrm>
          </p:grpSpPr>
          <p:sp>
            <p:nvSpPr>
              <p:cNvPr id="2752" name="Shape"/>
              <p:cNvSpPr/>
              <p:nvPr/>
            </p:nvSpPr>
            <p:spPr>
              <a:xfrm>
                <a:off x="-1" y="165032"/>
                <a:ext cx="20857" cy="20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331"/>
                    </a:moveTo>
                    <a:lnTo>
                      <a:pt x="20218" y="0"/>
                    </a:lnTo>
                    <a:lnTo>
                      <a:pt x="3617" y="7659"/>
                    </a:lnTo>
                    <a:lnTo>
                      <a:pt x="0" y="13314"/>
                    </a:lnTo>
                    <a:lnTo>
                      <a:pt x="1538" y="14583"/>
                    </a:lnTo>
                    <a:lnTo>
                      <a:pt x="2091" y="17228"/>
                    </a:lnTo>
                    <a:lnTo>
                      <a:pt x="11155" y="21600"/>
                    </a:lnTo>
                    <a:lnTo>
                      <a:pt x="10116" y="13039"/>
                    </a:lnTo>
                    <a:lnTo>
                      <a:pt x="18548" y="12096"/>
                    </a:lnTo>
                    <a:lnTo>
                      <a:pt x="13063" y="8497"/>
                    </a:lnTo>
                    <a:lnTo>
                      <a:pt x="21600" y="2331"/>
                    </a:lnTo>
                    <a:close/>
                  </a:path>
                </a:pathLst>
              </a:custGeom>
              <a:solidFill>
                <a:srgbClr val="6090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3" name="Shape"/>
              <p:cNvSpPr/>
              <p:nvPr/>
            </p:nvSpPr>
            <p:spPr>
              <a:xfrm>
                <a:off x="51904" y="83972"/>
                <a:ext cx="24197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57"/>
                    </a:moveTo>
                    <a:lnTo>
                      <a:pt x="19661" y="506"/>
                    </a:lnTo>
                    <a:lnTo>
                      <a:pt x="11668" y="0"/>
                    </a:lnTo>
                    <a:lnTo>
                      <a:pt x="1203" y="265"/>
                    </a:lnTo>
                    <a:lnTo>
                      <a:pt x="0" y="2776"/>
                    </a:lnTo>
                    <a:lnTo>
                      <a:pt x="1169" y="19001"/>
                    </a:lnTo>
                    <a:lnTo>
                      <a:pt x="2450" y="15766"/>
                    </a:lnTo>
                    <a:lnTo>
                      <a:pt x="3731" y="10282"/>
                    </a:lnTo>
                    <a:lnTo>
                      <a:pt x="5318" y="8720"/>
                    </a:lnTo>
                    <a:lnTo>
                      <a:pt x="7461" y="17262"/>
                    </a:lnTo>
                    <a:lnTo>
                      <a:pt x="9026" y="2885"/>
                    </a:lnTo>
                    <a:lnTo>
                      <a:pt x="11089" y="9799"/>
                    </a:lnTo>
                    <a:lnTo>
                      <a:pt x="12722" y="19001"/>
                    </a:lnTo>
                    <a:lnTo>
                      <a:pt x="15874" y="8632"/>
                    </a:lnTo>
                    <a:lnTo>
                      <a:pt x="17450" y="21600"/>
                    </a:lnTo>
                    <a:lnTo>
                      <a:pt x="20013" y="10085"/>
                    </a:lnTo>
                    <a:lnTo>
                      <a:pt x="21600" y="3457"/>
                    </a:lnTo>
                    <a:close/>
                  </a:path>
                </a:pathLst>
              </a:custGeom>
              <a:solidFill>
                <a:srgbClr val="6090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4" name="Shape"/>
              <p:cNvSpPr/>
              <p:nvPr/>
            </p:nvSpPr>
            <p:spPr>
              <a:xfrm>
                <a:off x="69088" y="0"/>
                <a:ext cx="2471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65"/>
                    </a:moveTo>
                    <a:lnTo>
                      <a:pt x="20667" y="0"/>
                    </a:lnTo>
                    <a:lnTo>
                      <a:pt x="6637" y="3931"/>
                    </a:lnTo>
                    <a:lnTo>
                      <a:pt x="2109" y="7360"/>
                    </a:lnTo>
                    <a:lnTo>
                      <a:pt x="2075" y="13897"/>
                    </a:lnTo>
                    <a:lnTo>
                      <a:pt x="965" y="14995"/>
                    </a:lnTo>
                    <a:lnTo>
                      <a:pt x="1509" y="11040"/>
                    </a:lnTo>
                    <a:lnTo>
                      <a:pt x="0" y="10833"/>
                    </a:lnTo>
                    <a:lnTo>
                      <a:pt x="2064" y="21600"/>
                    </a:lnTo>
                    <a:lnTo>
                      <a:pt x="3652" y="20959"/>
                    </a:lnTo>
                    <a:lnTo>
                      <a:pt x="15328" y="15086"/>
                    </a:lnTo>
                    <a:lnTo>
                      <a:pt x="16372" y="13965"/>
                    </a:lnTo>
                    <a:lnTo>
                      <a:pt x="15506" y="5736"/>
                    </a:lnTo>
                    <a:lnTo>
                      <a:pt x="21600" y="2765"/>
                    </a:lnTo>
                    <a:close/>
                  </a:path>
                </a:pathLst>
              </a:custGeom>
              <a:solidFill>
                <a:srgbClr val="6090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756" name="object 1343"/>
            <p:cNvSpPr/>
            <p:nvPr/>
          </p:nvSpPr>
          <p:spPr>
            <a:xfrm>
              <a:off x="235917" y="192480"/>
              <a:ext cx="1765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79" y="0"/>
                  </a:moveTo>
                  <a:lnTo>
                    <a:pt x="5439" y="7069"/>
                  </a:lnTo>
                  <a:lnTo>
                    <a:pt x="93" y="9102"/>
                  </a:lnTo>
                  <a:lnTo>
                    <a:pt x="0" y="16655"/>
                  </a:lnTo>
                  <a:lnTo>
                    <a:pt x="2703" y="13863"/>
                  </a:lnTo>
                  <a:lnTo>
                    <a:pt x="4662" y="12195"/>
                  </a:lnTo>
                  <a:lnTo>
                    <a:pt x="4319" y="19051"/>
                  </a:lnTo>
                  <a:lnTo>
                    <a:pt x="9742" y="21600"/>
                  </a:lnTo>
                  <a:lnTo>
                    <a:pt x="16208" y="21084"/>
                  </a:lnTo>
                  <a:lnTo>
                    <a:pt x="21600" y="19051"/>
                  </a:lnTo>
                  <a:lnTo>
                    <a:pt x="18709" y="4761"/>
                  </a:lnTo>
                  <a:lnTo>
                    <a:pt x="12353" y="3913"/>
                  </a:lnTo>
                  <a:lnTo>
                    <a:pt x="12353" y="2062"/>
                  </a:lnTo>
                  <a:lnTo>
                    <a:pt x="9354" y="14288"/>
                  </a:lnTo>
                  <a:lnTo>
                    <a:pt x="6479" y="0"/>
                  </a:lnTo>
                  <a:close/>
                </a:path>
              </a:pathLst>
            </a:custGeom>
            <a:solidFill>
              <a:srgbClr val="F6F9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63" name="object 1344"/>
            <p:cNvGrpSpPr/>
            <p:nvPr/>
          </p:nvGrpSpPr>
          <p:grpSpPr>
            <a:xfrm>
              <a:off x="232651" y="233405"/>
              <a:ext cx="37078" cy="19816"/>
              <a:chOff x="0" y="-1"/>
              <a:chExt cx="37077" cy="19815"/>
            </a:xfrm>
          </p:grpSpPr>
          <p:sp>
            <p:nvSpPr>
              <p:cNvPr id="2757" name="Triangle"/>
              <p:cNvSpPr/>
              <p:nvPr/>
            </p:nvSpPr>
            <p:spPr>
              <a:xfrm>
                <a:off x="2180" y="7110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725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090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8" name="Shape"/>
              <p:cNvSpPr/>
              <p:nvPr/>
            </p:nvSpPr>
            <p:spPr>
              <a:xfrm>
                <a:off x="0" y="398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71" y="0"/>
                    </a:moveTo>
                    <a:lnTo>
                      <a:pt x="0" y="18654"/>
                    </a:lnTo>
                    <a:lnTo>
                      <a:pt x="21600" y="21600"/>
                    </a:lnTo>
                    <a:lnTo>
                      <a:pt x="17513" y="21600"/>
                    </a:lnTo>
                    <a:lnTo>
                      <a:pt x="10271" y="0"/>
                    </a:lnTo>
                    <a:close/>
                  </a:path>
                </a:pathLst>
              </a:custGeom>
              <a:solidFill>
                <a:srgbClr val="6090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9" name="Shape"/>
              <p:cNvSpPr/>
              <p:nvPr/>
            </p:nvSpPr>
            <p:spPr>
              <a:xfrm>
                <a:off x="8637" y="299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6" y="0"/>
                    </a:moveTo>
                    <a:lnTo>
                      <a:pt x="909" y="5968"/>
                    </a:lnTo>
                    <a:lnTo>
                      <a:pt x="762" y="8486"/>
                    </a:lnTo>
                    <a:lnTo>
                      <a:pt x="605" y="11208"/>
                    </a:lnTo>
                    <a:lnTo>
                      <a:pt x="480" y="13349"/>
                    </a:lnTo>
                    <a:lnTo>
                      <a:pt x="293" y="16571"/>
                    </a:lnTo>
                    <a:lnTo>
                      <a:pt x="124" y="19468"/>
                    </a:lnTo>
                    <a:lnTo>
                      <a:pt x="0" y="21600"/>
                    </a:lnTo>
                    <a:lnTo>
                      <a:pt x="1116" y="21600"/>
                    </a:lnTo>
                    <a:lnTo>
                      <a:pt x="18480" y="16571"/>
                    </a:lnTo>
                    <a:lnTo>
                      <a:pt x="21600" y="14954"/>
                    </a:lnTo>
                    <a:lnTo>
                      <a:pt x="5751" y="14954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6090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0" name="Shape"/>
              <p:cNvSpPr/>
              <p:nvPr/>
            </p:nvSpPr>
            <p:spPr>
              <a:xfrm>
                <a:off x="11175" y="138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24" y="0"/>
                    </a:moveTo>
                    <a:lnTo>
                      <a:pt x="0" y="21600"/>
                    </a:lnTo>
                    <a:lnTo>
                      <a:pt x="18064" y="21600"/>
                    </a:lnTo>
                    <a:lnTo>
                      <a:pt x="21600" y="19675"/>
                    </a:lnTo>
                    <a:lnTo>
                      <a:pt x="8632" y="19675"/>
                    </a:lnTo>
                    <a:lnTo>
                      <a:pt x="8515" y="17107"/>
                    </a:lnTo>
                    <a:lnTo>
                      <a:pt x="8364" y="13843"/>
                    </a:lnTo>
                    <a:lnTo>
                      <a:pt x="8225" y="10823"/>
                    </a:lnTo>
                    <a:lnTo>
                      <a:pt x="7975" y="5410"/>
                    </a:lnTo>
                    <a:lnTo>
                      <a:pt x="7724" y="0"/>
                    </a:lnTo>
                    <a:close/>
                  </a:path>
                </a:pathLst>
              </a:custGeom>
              <a:solidFill>
                <a:srgbClr val="6090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1" name="Shape"/>
              <p:cNvSpPr/>
              <p:nvPr/>
            </p:nvSpPr>
            <p:spPr>
              <a:xfrm>
                <a:off x="16434" y="1625"/>
                <a:ext cx="1477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22" y="0"/>
                    </a:moveTo>
                    <a:lnTo>
                      <a:pt x="9046" y="0"/>
                    </a:lnTo>
                    <a:lnTo>
                      <a:pt x="7021" y="1364"/>
                    </a:lnTo>
                    <a:lnTo>
                      <a:pt x="6017" y="18136"/>
                    </a:lnTo>
                    <a:lnTo>
                      <a:pt x="0" y="21600"/>
                    </a:lnTo>
                    <a:lnTo>
                      <a:pt x="9540" y="21600"/>
                    </a:lnTo>
                    <a:lnTo>
                      <a:pt x="17415" y="13731"/>
                    </a:lnTo>
                    <a:lnTo>
                      <a:pt x="21600" y="3406"/>
                    </a:lnTo>
                    <a:lnTo>
                      <a:pt x="19760" y="3406"/>
                    </a:lnTo>
                    <a:lnTo>
                      <a:pt x="11022" y="0"/>
                    </a:lnTo>
                    <a:close/>
                  </a:path>
                </a:pathLst>
              </a:custGeom>
              <a:solidFill>
                <a:srgbClr val="6090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2" name="Triangle"/>
              <p:cNvSpPr/>
              <p:nvPr/>
            </p:nvSpPr>
            <p:spPr>
              <a:xfrm>
                <a:off x="24373" y="-2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753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090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764" name="object 1345"/>
            <p:cNvSpPr/>
            <p:nvPr/>
          </p:nvSpPr>
          <p:spPr>
            <a:xfrm>
              <a:off x="319457" y="223829"/>
              <a:ext cx="2470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" y="0"/>
                  </a:moveTo>
                  <a:lnTo>
                    <a:pt x="0" y="12162"/>
                  </a:lnTo>
                  <a:lnTo>
                    <a:pt x="7385" y="21394"/>
                  </a:lnTo>
                  <a:lnTo>
                    <a:pt x="14237" y="18982"/>
                  </a:lnTo>
                  <a:lnTo>
                    <a:pt x="21600" y="21600"/>
                  </a:lnTo>
                  <a:lnTo>
                    <a:pt x="19745" y="16570"/>
                  </a:lnTo>
                  <a:lnTo>
                    <a:pt x="18590" y="18467"/>
                  </a:lnTo>
                  <a:lnTo>
                    <a:pt x="20579" y="10784"/>
                  </a:lnTo>
                  <a:lnTo>
                    <a:pt x="18757" y="11747"/>
                  </a:lnTo>
                  <a:lnTo>
                    <a:pt x="18179" y="11817"/>
                  </a:lnTo>
                  <a:lnTo>
                    <a:pt x="16969" y="16191"/>
                  </a:lnTo>
                  <a:lnTo>
                    <a:pt x="16969" y="5407"/>
                  </a:lnTo>
                  <a:lnTo>
                    <a:pt x="9162" y="19291"/>
                  </a:lnTo>
                  <a:lnTo>
                    <a:pt x="7918" y="12851"/>
                  </a:lnTo>
                  <a:lnTo>
                    <a:pt x="1543" y="0"/>
                  </a:lnTo>
                  <a:close/>
                </a:path>
              </a:pathLst>
            </a:custGeom>
            <a:solidFill>
              <a:srgbClr val="F6F9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65" name="object 1346"/>
            <p:cNvSpPr/>
            <p:nvPr/>
          </p:nvSpPr>
          <p:spPr>
            <a:xfrm>
              <a:off x="239447" y="213496"/>
              <a:ext cx="2647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24" y="0"/>
                  </a:moveTo>
                  <a:lnTo>
                    <a:pt x="15277" y="14391"/>
                  </a:lnTo>
                  <a:lnTo>
                    <a:pt x="14510" y="14391"/>
                  </a:lnTo>
                  <a:lnTo>
                    <a:pt x="12313" y="6392"/>
                  </a:lnTo>
                  <a:lnTo>
                    <a:pt x="12002" y="6526"/>
                  </a:lnTo>
                  <a:lnTo>
                    <a:pt x="9360" y="7631"/>
                  </a:lnTo>
                  <a:lnTo>
                    <a:pt x="3503" y="21086"/>
                  </a:lnTo>
                  <a:lnTo>
                    <a:pt x="0" y="20954"/>
                  </a:lnTo>
                  <a:lnTo>
                    <a:pt x="5498" y="21600"/>
                  </a:lnTo>
                  <a:lnTo>
                    <a:pt x="10897" y="20398"/>
                  </a:lnTo>
                  <a:lnTo>
                    <a:pt x="16247" y="17834"/>
                  </a:lnTo>
                  <a:lnTo>
                    <a:pt x="21600" y="14391"/>
                  </a:lnTo>
                  <a:lnTo>
                    <a:pt x="21424" y="0"/>
                  </a:lnTo>
                  <a:close/>
                </a:path>
              </a:pathLst>
            </a:custGeom>
            <a:solidFill>
              <a:srgbClr val="6090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66" name="object 1347"/>
            <p:cNvSpPr/>
            <p:nvPr/>
          </p:nvSpPr>
          <p:spPr>
            <a:xfrm>
              <a:off x="233173" y="222260"/>
              <a:ext cx="15687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6" y="0"/>
                  </a:moveTo>
                  <a:lnTo>
                    <a:pt x="1346" y="422"/>
                  </a:lnTo>
                  <a:lnTo>
                    <a:pt x="0" y="2351"/>
                  </a:lnTo>
                  <a:lnTo>
                    <a:pt x="17" y="19905"/>
                  </a:lnTo>
                  <a:lnTo>
                    <a:pt x="1346" y="21600"/>
                  </a:lnTo>
                  <a:lnTo>
                    <a:pt x="5631" y="11956"/>
                  </a:lnTo>
                  <a:lnTo>
                    <a:pt x="15129" y="18514"/>
                  </a:lnTo>
                  <a:lnTo>
                    <a:pt x="21600" y="14040"/>
                  </a:lnTo>
                  <a:lnTo>
                    <a:pt x="19413" y="5051"/>
                  </a:lnTo>
                  <a:lnTo>
                    <a:pt x="10441" y="10838"/>
                  </a:lnTo>
                  <a:lnTo>
                    <a:pt x="5474" y="9295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rgbClr val="78A2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67" name="object 1348"/>
            <p:cNvSpPr/>
            <p:nvPr/>
          </p:nvSpPr>
          <p:spPr>
            <a:xfrm>
              <a:off x="233275" y="246137"/>
              <a:ext cx="17935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85" y="0"/>
                  </a:moveTo>
                  <a:lnTo>
                    <a:pt x="0" y="21600"/>
                  </a:lnTo>
                  <a:lnTo>
                    <a:pt x="18968" y="16460"/>
                  </a:lnTo>
                  <a:lnTo>
                    <a:pt x="21600" y="6754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rgbClr val="6090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68" name="object 1349"/>
            <p:cNvSpPr/>
            <p:nvPr/>
          </p:nvSpPr>
          <p:spPr>
            <a:xfrm>
              <a:off x="299772" y="14406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43" y="0"/>
                  </a:moveTo>
                  <a:lnTo>
                    <a:pt x="0" y="5647"/>
                  </a:lnTo>
                  <a:lnTo>
                    <a:pt x="1970" y="13284"/>
                  </a:lnTo>
                  <a:lnTo>
                    <a:pt x="5637" y="16405"/>
                  </a:lnTo>
                  <a:lnTo>
                    <a:pt x="9252" y="21600"/>
                  </a:lnTo>
                  <a:lnTo>
                    <a:pt x="15290" y="14732"/>
                  </a:lnTo>
                  <a:lnTo>
                    <a:pt x="21600" y="10754"/>
                  </a:lnTo>
                  <a:lnTo>
                    <a:pt x="13868" y="3886"/>
                  </a:lnTo>
                  <a:lnTo>
                    <a:pt x="8131" y="3793"/>
                  </a:lnTo>
                  <a:lnTo>
                    <a:pt x="3243" y="0"/>
                  </a:lnTo>
                  <a:close/>
                </a:path>
              </a:pathLst>
            </a:custGeom>
            <a:solidFill>
              <a:srgbClr val="D1E0B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69" name="object 1350"/>
            <p:cNvSpPr/>
            <p:nvPr/>
          </p:nvSpPr>
          <p:spPr>
            <a:xfrm>
              <a:off x="328861" y="25323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41" y="0"/>
                  </a:moveTo>
                  <a:lnTo>
                    <a:pt x="646" y="6460"/>
                  </a:lnTo>
                  <a:lnTo>
                    <a:pt x="0" y="16793"/>
                  </a:lnTo>
                  <a:lnTo>
                    <a:pt x="16241" y="19225"/>
                  </a:lnTo>
                  <a:lnTo>
                    <a:pt x="21600" y="21600"/>
                  </a:lnTo>
                  <a:lnTo>
                    <a:pt x="21600" y="12925"/>
                  </a:lnTo>
                  <a:lnTo>
                    <a:pt x="16304" y="12042"/>
                  </a:lnTo>
                  <a:lnTo>
                    <a:pt x="6941" y="0"/>
                  </a:lnTo>
                  <a:close/>
                </a:path>
              </a:pathLst>
            </a:custGeom>
            <a:solidFill>
              <a:srgbClr val="6090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70" name="object 1351"/>
            <p:cNvSpPr/>
            <p:nvPr/>
          </p:nvSpPr>
          <p:spPr>
            <a:xfrm>
              <a:off x="312154" y="24938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14" y="0"/>
                  </a:moveTo>
                  <a:lnTo>
                    <a:pt x="1590" y="399"/>
                  </a:lnTo>
                  <a:lnTo>
                    <a:pt x="0" y="1018"/>
                  </a:lnTo>
                  <a:lnTo>
                    <a:pt x="73" y="21600"/>
                  </a:lnTo>
                  <a:lnTo>
                    <a:pt x="20417" y="7537"/>
                  </a:lnTo>
                  <a:lnTo>
                    <a:pt x="21600" y="3422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78A2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73" name="object 1352"/>
            <p:cNvGrpSpPr/>
            <p:nvPr/>
          </p:nvGrpSpPr>
          <p:grpSpPr>
            <a:xfrm>
              <a:off x="318897" y="252074"/>
              <a:ext cx="22719" cy="45243"/>
              <a:chOff x="0" y="0"/>
              <a:chExt cx="22718" cy="45242"/>
            </a:xfrm>
          </p:grpSpPr>
          <p:sp>
            <p:nvSpPr>
              <p:cNvPr id="2771" name="Shape"/>
              <p:cNvSpPr/>
              <p:nvPr/>
            </p:nvSpPr>
            <p:spPr>
              <a:xfrm>
                <a:off x="0" y="-1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23"/>
                    </a:moveTo>
                    <a:lnTo>
                      <a:pt x="20342" y="7875"/>
                    </a:lnTo>
                    <a:lnTo>
                      <a:pt x="10342" y="0"/>
                    </a:lnTo>
                    <a:lnTo>
                      <a:pt x="9685" y="114"/>
                    </a:lnTo>
                    <a:lnTo>
                      <a:pt x="0" y="2257"/>
                    </a:lnTo>
                    <a:lnTo>
                      <a:pt x="14828" y="21600"/>
                    </a:lnTo>
                    <a:lnTo>
                      <a:pt x="21600" y="11523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72" name="Shape"/>
              <p:cNvSpPr/>
              <p:nvPr/>
            </p:nvSpPr>
            <p:spPr>
              <a:xfrm>
                <a:off x="10014" y="32537"/>
                <a:ext cx="12705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319" y="0"/>
                    </a:lnTo>
                    <a:lnTo>
                      <a:pt x="0" y="11925"/>
                    </a:lnTo>
                    <a:lnTo>
                      <a:pt x="13166" y="1962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486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774" name="object 1353"/>
            <p:cNvSpPr/>
            <p:nvPr/>
          </p:nvSpPr>
          <p:spPr>
            <a:xfrm>
              <a:off x="226918" y="18536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94" y="0"/>
                  </a:moveTo>
                  <a:lnTo>
                    <a:pt x="0" y="844"/>
                  </a:lnTo>
                  <a:lnTo>
                    <a:pt x="4301" y="21600"/>
                  </a:lnTo>
                  <a:lnTo>
                    <a:pt x="21600" y="17429"/>
                  </a:lnTo>
                  <a:lnTo>
                    <a:pt x="19265" y="15050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rgbClr val="6979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75" name="object 1354"/>
            <p:cNvSpPr/>
            <p:nvPr/>
          </p:nvSpPr>
          <p:spPr>
            <a:xfrm>
              <a:off x="228309" y="189260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61" y="0"/>
                  </a:moveTo>
                  <a:lnTo>
                    <a:pt x="0" y="4700"/>
                  </a:lnTo>
                  <a:lnTo>
                    <a:pt x="4585" y="21600"/>
                  </a:lnTo>
                  <a:lnTo>
                    <a:pt x="21600" y="18859"/>
                  </a:lnTo>
                  <a:lnTo>
                    <a:pt x="1116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76" name="object 1355"/>
            <p:cNvSpPr/>
            <p:nvPr/>
          </p:nvSpPr>
          <p:spPr>
            <a:xfrm>
              <a:off x="231427" y="19562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734" y="2939"/>
                  </a:lnTo>
                  <a:lnTo>
                    <a:pt x="488" y="7857"/>
                  </a:lnTo>
                  <a:lnTo>
                    <a:pt x="0" y="21600"/>
                  </a:lnTo>
                  <a:lnTo>
                    <a:pt x="19068" y="11869"/>
                  </a:lnTo>
                  <a:lnTo>
                    <a:pt x="20054" y="1208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979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77" name="object 1356"/>
            <p:cNvSpPr/>
            <p:nvPr/>
          </p:nvSpPr>
          <p:spPr>
            <a:xfrm>
              <a:off x="299924" y="188709"/>
              <a:ext cx="32476" cy="14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49" y="0"/>
                  </a:moveTo>
                  <a:lnTo>
                    <a:pt x="861" y="4011"/>
                  </a:lnTo>
                  <a:lnTo>
                    <a:pt x="0" y="9080"/>
                  </a:lnTo>
                  <a:lnTo>
                    <a:pt x="4536" y="6380"/>
                  </a:lnTo>
                  <a:lnTo>
                    <a:pt x="8667" y="11527"/>
                  </a:lnTo>
                  <a:lnTo>
                    <a:pt x="6403" y="13856"/>
                  </a:lnTo>
                  <a:lnTo>
                    <a:pt x="7713" y="15520"/>
                  </a:lnTo>
                  <a:lnTo>
                    <a:pt x="11074" y="18240"/>
                  </a:lnTo>
                  <a:lnTo>
                    <a:pt x="12206" y="19375"/>
                  </a:lnTo>
                  <a:lnTo>
                    <a:pt x="14890" y="17453"/>
                  </a:lnTo>
                  <a:lnTo>
                    <a:pt x="17074" y="19831"/>
                  </a:lnTo>
                  <a:lnTo>
                    <a:pt x="19173" y="21600"/>
                  </a:lnTo>
                  <a:lnTo>
                    <a:pt x="21600" y="17849"/>
                  </a:lnTo>
                  <a:lnTo>
                    <a:pt x="19294" y="18475"/>
                  </a:lnTo>
                  <a:lnTo>
                    <a:pt x="16954" y="9237"/>
                  </a:lnTo>
                  <a:lnTo>
                    <a:pt x="14243" y="7887"/>
                  </a:lnTo>
                  <a:lnTo>
                    <a:pt x="14901" y="13307"/>
                  </a:lnTo>
                  <a:lnTo>
                    <a:pt x="9850" y="9784"/>
                  </a:lnTo>
                  <a:lnTo>
                    <a:pt x="6149" y="0"/>
                  </a:lnTo>
                  <a:close/>
                </a:path>
              </a:pathLst>
            </a:custGeom>
            <a:solidFill>
              <a:srgbClr val="D1DCC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78" name="object 1357"/>
            <p:cNvSpPr/>
            <p:nvPr/>
          </p:nvSpPr>
          <p:spPr>
            <a:xfrm>
              <a:off x="313088" y="192441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225" y="2700"/>
                  </a:lnTo>
                  <a:lnTo>
                    <a:pt x="0" y="2700"/>
                  </a:lnTo>
                  <a:lnTo>
                    <a:pt x="7225" y="189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E56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780" name="object 1277"/>
          <p:cNvSpPr txBox="1"/>
          <p:nvPr/>
        </p:nvSpPr>
        <p:spPr>
          <a:xfrm>
            <a:off x="5773854" y="1268179"/>
            <a:ext cx="1289076" cy="126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Forests are </a:t>
            </a:r>
            <a:r>
              <a:rPr spc="-20"/>
              <a:t>home </a:t>
            </a:r>
            <a:r>
              <a:t>to</a:t>
            </a:r>
            <a:r>
              <a:rPr spc="-10"/>
              <a:t> </a:t>
            </a:r>
            <a:r>
              <a:t>a</a:t>
            </a:r>
            <a:r>
              <a:rPr spc="-5"/>
              <a:t> </a:t>
            </a:r>
            <a:r>
              <a:rPr spc="-10"/>
              <a:t>large </a:t>
            </a:r>
            <a:r>
              <a:t>number</a:t>
            </a:r>
            <a:r>
              <a:rPr spc="-30"/>
              <a:t> </a:t>
            </a:r>
            <a:r>
              <a:t>of</a:t>
            </a:r>
            <a:r>
              <a:rPr spc="-25"/>
              <a:t> </a:t>
            </a:r>
            <a:r>
              <a:rPr spc="-10"/>
              <a:t>plant </a:t>
            </a:r>
            <a:r>
              <a:t>and </a:t>
            </a:r>
            <a:r>
              <a:rPr spc="-10"/>
              <a:t>animal </a:t>
            </a:r>
            <a:r>
              <a:t>species,</a:t>
            </a:r>
            <a:r>
              <a:rPr spc="-20"/>
              <a:t> </a:t>
            </a:r>
            <a:r>
              <a:t>many</a:t>
            </a:r>
            <a:r>
              <a:rPr spc="-15"/>
              <a:t> </a:t>
            </a:r>
            <a:r>
              <a:rPr spc="-25"/>
              <a:t>of </a:t>
            </a:r>
            <a:r>
              <a:t>which</a:t>
            </a:r>
            <a:r>
              <a:rPr spc="-35"/>
              <a:t> </a:t>
            </a:r>
            <a:r>
              <a:rPr spc="-25"/>
              <a:t>are </a:t>
            </a:r>
            <a:r>
              <a:t>protected </a:t>
            </a:r>
            <a:r>
              <a:rPr spc="-25"/>
              <a:t>and </a:t>
            </a:r>
            <a:r>
              <a:rPr spc="-10"/>
              <a:t>endemic.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object 2"/>
          <p:cNvSpPr/>
          <p:nvPr/>
        </p:nvSpPr>
        <p:spPr>
          <a:xfrm>
            <a:off x="158238" y="3852505"/>
            <a:ext cx="505630" cy="505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859" y="174"/>
                </a:lnTo>
                <a:lnTo>
                  <a:pt x="7032" y="676"/>
                </a:lnTo>
                <a:lnTo>
                  <a:pt x="5349" y="1475"/>
                </a:lnTo>
                <a:lnTo>
                  <a:pt x="3842" y="2540"/>
                </a:lnTo>
                <a:lnTo>
                  <a:pt x="2540" y="3842"/>
                </a:lnTo>
                <a:lnTo>
                  <a:pt x="1475" y="5349"/>
                </a:lnTo>
                <a:lnTo>
                  <a:pt x="676" y="7032"/>
                </a:lnTo>
                <a:lnTo>
                  <a:pt x="174" y="8859"/>
                </a:lnTo>
                <a:lnTo>
                  <a:pt x="0" y="10800"/>
                </a:lnTo>
                <a:lnTo>
                  <a:pt x="174" y="12742"/>
                </a:lnTo>
                <a:lnTo>
                  <a:pt x="676" y="14569"/>
                </a:lnTo>
                <a:lnTo>
                  <a:pt x="1475" y="16251"/>
                </a:lnTo>
                <a:lnTo>
                  <a:pt x="2540" y="17758"/>
                </a:lnTo>
                <a:lnTo>
                  <a:pt x="3842" y="19060"/>
                </a:lnTo>
                <a:lnTo>
                  <a:pt x="5349" y="20126"/>
                </a:lnTo>
                <a:lnTo>
                  <a:pt x="7032" y="20924"/>
                </a:lnTo>
                <a:lnTo>
                  <a:pt x="8859" y="21426"/>
                </a:lnTo>
                <a:lnTo>
                  <a:pt x="10800" y="21600"/>
                </a:lnTo>
                <a:lnTo>
                  <a:pt x="12742" y="21426"/>
                </a:lnTo>
                <a:lnTo>
                  <a:pt x="14569" y="20924"/>
                </a:lnTo>
                <a:lnTo>
                  <a:pt x="16251" y="20126"/>
                </a:lnTo>
                <a:lnTo>
                  <a:pt x="17758" y="19060"/>
                </a:lnTo>
                <a:lnTo>
                  <a:pt x="19060" y="17758"/>
                </a:lnTo>
                <a:lnTo>
                  <a:pt x="20126" y="16251"/>
                </a:lnTo>
                <a:lnTo>
                  <a:pt x="20924" y="14569"/>
                </a:lnTo>
                <a:lnTo>
                  <a:pt x="21426" y="12742"/>
                </a:lnTo>
                <a:lnTo>
                  <a:pt x="21600" y="10800"/>
                </a:lnTo>
                <a:lnTo>
                  <a:pt x="21426" y="8859"/>
                </a:lnTo>
                <a:lnTo>
                  <a:pt x="20924" y="7032"/>
                </a:lnTo>
                <a:lnTo>
                  <a:pt x="20126" y="5349"/>
                </a:lnTo>
                <a:lnTo>
                  <a:pt x="19060" y="3842"/>
                </a:lnTo>
                <a:lnTo>
                  <a:pt x="17758" y="2540"/>
                </a:lnTo>
                <a:lnTo>
                  <a:pt x="16251" y="1475"/>
                </a:lnTo>
                <a:lnTo>
                  <a:pt x="14569" y="676"/>
                </a:lnTo>
                <a:lnTo>
                  <a:pt x="12742" y="174"/>
                </a:lnTo>
                <a:lnTo>
                  <a:pt x="10800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83" name="object 3"/>
          <p:cNvSpPr/>
          <p:nvPr/>
        </p:nvSpPr>
        <p:spPr>
          <a:xfrm>
            <a:off x="158238" y="5180048"/>
            <a:ext cx="505630" cy="505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859" y="174"/>
                </a:lnTo>
                <a:lnTo>
                  <a:pt x="7032" y="676"/>
                </a:lnTo>
                <a:lnTo>
                  <a:pt x="5349" y="1474"/>
                </a:lnTo>
                <a:lnTo>
                  <a:pt x="3842" y="2540"/>
                </a:lnTo>
                <a:lnTo>
                  <a:pt x="2540" y="3842"/>
                </a:lnTo>
                <a:lnTo>
                  <a:pt x="1475" y="5349"/>
                </a:lnTo>
                <a:lnTo>
                  <a:pt x="676" y="7031"/>
                </a:lnTo>
                <a:lnTo>
                  <a:pt x="174" y="8858"/>
                </a:lnTo>
                <a:lnTo>
                  <a:pt x="0" y="10800"/>
                </a:lnTo>
                <a:lnTo>
                  <a:pt x="174" y="12741"/>
                </a:lnTo>
                <a:lnTo>
                  <a:pt x="676" y="14568"/>
                </a:lnTo>
                <a:lnTo>
                  <a:pt x="1475" y="16251"/>
                </a:lnTo>
                <a:lnTo>
                  <a:pt x="2540" y="17758"/>
                </a:lnTo>
                <a:lnTo>
                  <a:pt x="3842" y="19060"/>
                </a:lnTo>
                <a:lnTo>
                  <a:pt x="5349" y="20125"/>
                </a:lnTo>
                <a:lnTo>
                  <a:pt x="7032" y="20924"/>
                </a:lnTo>
                <a:lnTo>
                  <a:pt x="8859" y="21426"/>
                </a:lnTo>
                <a:lnTo>
                  <a:pt x="10800" y="21600"/>
                </a:lnTo>
                <a:lnTo>
                  <a:pt x="12742" y="21426"/>
                </a:lnTo>
                <a:lnTo>
                  <a:pt x="14569" y="20924"/>
                </a:lnTo>
                <a:lnTo>
                  <a:pt x="16251" y="20125"/>
                </a:lnTo>
                <a:lnTo>
                  <a:pt x="17758" y="19060"/>
                </a:lnTo>
                <a:lnTo>
                  <a:pt x="19060" y="17758"/>
                </a:lnTo>
                <a:lnTo>
                  <a:pt x="20126" y="16251"/>
                </a:lnTo>
                <a:lnTo>
                  <a:pt x="20924" y="14568"/>
                </a:lnTo>
                <a:lnTo>
                  <a:pt x="21426" y="12741"/>
                </a:lnTo>
                <a:lnTo>
                  <a:pt x="21600" y="10800"/>
                </a:lnTo>
                <a:lnTo>
                  <a:pt x="21426" y="8858"/>
                </a:lnTo>
                <a:lnTo>
                  <a:pt x="20924" y="7031"/>
                </a:lnTo>
                <a:lnTo>
                  <a:pt x="20126" y="5349"/>
                </a:lnTo>
                <a:lnTo>
                  <a:pt x="19060" y="3842"/>
                </a:lnTo>
                <a:lnTo>
                  <a:pt x="17758" y="2540"/>
                </a:lnTo>
                <a:lnTo>
                  <a:pt x="16251" y="1474"/>
                </a:lnTo>
                <a:lnTo>
                  <a:pt x="14569" y="676"/>
                </a:lnTo>
                <a:lnTo>
                  <a:pt x="12742" y="174"/>
                </a:lnTo>
                <a:lnTo>
                  <a:pt x="10800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84" name="object 4"/>
          <p:cNvSpPr/>
          <p:nvPr/>
        </p:nvSpPr>
        <p:spPr>
          <a:xfrm>
            <a:off x="158238" y="6453580"/>
            <a:ext cx="505630" cy="505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859" y="174"/>
                </a:lnTo>
                <a:lnTo>
                  <a:pt x="7032" y="676"/>
                </a:lnTo>
                <a:lnTo>
                  <a:pt x="5349" y="1474"/>
                </a:lnTo>
                <a:lnTo>
                  <a:pt x="3842" y="2540"/>
                </a:lnTo>
                <a:lnTo>
                  <a:pt x="2540" y="3842"/>
                </a:lnTo>
                <a:lnTo>
                  <a:pt x="1475" y="5349"/>
                </a:lnTo>
                <a:lnTo>
                  <a:pt x="676" y="7031"/>
                </a:lnTo>
                <a:lnTo>
                  <a:pt x="174" y="8859"/>
                </a:lnTo>
                <a:lnTo>
                  <a:pt x="0" y="10800"/>
                </a:lnTo>
                <a:lnTo>
                  <a:pt x="174" y="12741"/>
                </a:lnTo>
                <a:lnTo>
                  <a:pt x="676" y="14569"/>
                </a:lnTo>
                <a:lnTo>
                  <a:pt x="1475" y="16251"/>
                </a:lnTo>
                <a:lnTo>
                  <a:pt x="2540" y="17758"/>
                </a:lnTo>
                <a:lnTo>
                  <a:pt x="3842" y="19060"/>
                </a:lnTo>
                <a:lnTo>
                  <a:pt x="5349" y="20126"/>
                </a:lnTo>
                <a:lnTo>
                  <a:pt x="7032" y="20924"/>
                </a:lnTo>
                <a:lnTo>
                  <a:pt x="8859" y="21426"/>
                </a:lnTo>
                <a:lnTo>
                  <a:pt x="10800" y="21600"/>
                </a:lnTo>
                <a:lnTo>
                  <a:pt x="12742" y="21426"/>
                </a:lnTo>
                <a:lnTo>
                  <a:pt x="14569" y="20924"/>
                </a:lnTo>
                <a:lnTo>
                  <a:pt x="16251" y="20126"/>
                </a:lnTo>
                <a:lnTo>
                  <a:pt x="17758" y="19060"/>
                </a:lnTo>
                <a:lnTo>
                  <a:pt x="19060" y="17758"/>
                </a:lnTo>
                <a:lnTo>
                  <a:pt x="20126" y="16251"/>
                </a:lnTo>
                <a:lnTo>
                  <a:pt x="20924" y="14569"/>
                </a:lnTo>
                <a:lnTo>
                  <a:pt x="21426" y="12741"/>
                </a:lnTo>
                <a:lnTo>
                  <a:pt x="21600" y="10800"/>
                </a:lnTo>
                <a:lnTo>
                  <a:pt x="21426" y="8859"/>
                </a:lnTo>
                <a:lnTo>
                  <a:pt x="20924" y="7031"/>
                </a:lnTo>
                <a:lnTo>
                  <a:pt x="20126" y="5349"/>
                </a:lnTo>
                <a:lnTo>
                  <a:pt x="19060" y="3842"/>
                </a:lnTo>
                <a:lnTo>
                  <a:pt x="17758" y="2540"/>
                </a:lnTo>
                <a:lnTo>
                  <a:pt x="16251" y="1474"/>
                </a:lnTo>
                <a:lnTo>
                  <a:pt x="14569" y="676"/>
                </a:lnTo>
                <a:lnTo>
                  <a:pt x="12742" y="174"/>
                </a:lnTo>
                <a:lnTo>
                  <a:pt x="10800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85" name="object 5"/>
          <p:cNvSpPr/>
          <p:nvPr/>
        </p:nvSpPr>
        <p:spPr>
          <a:xfrm>
            <a:off x="7835760" y="4690660"/>
            <a:ext cx="1020163" cy="13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11" y="0"/>
                </a:moveTo>
                <a:lnTo>
                  <a:pt x="1088" y="0"/>
                </a:lnTo>
                <a:lnTo>
                  <a:pt x="665" y="742"/>
                </a:lnTo>
                <a:lnTo>
                  <a:pt x="319" y="2765"/>
                </a:lnTo>
                <a:lnTo>
                  <a:pt x="86" y="5766"/>
                </a:lnTo>
                <a:lnTo>
                  <a:pt x="0" y="9442"/>
                </a:lnTo>
                <a:lnTo>
                  <a:pt x="0" y="12158"/>
                </a:lnTo>
                <a:lnTo>
                  <a:pt x="86" y="15834"/>
                </a:lnTo>
                <a:lnTo>
                  <a:pt x="319" y="18835"/>
                </a:lnTo>
                <a:lnTo>
                  <a:pt x="665" y="20858"/>
                </a:lnTo>
                <a:lnTo>
                  <a:pt x="1088" y="21600"/>
                </a:lnTo>
                <a:lnTo>
                  <a:pt x="20511" y="21600"/>
                </a:lnTo>
                <a:lnTo>
                  <a:pt x="20935" y="20858"/>
                </a:lnTo>
                <a:lnTo>
                  <a:pt x="21281" y="18835"/>
                </a:lnTo>
                <a:lnTo>
                  <a:pt x="21514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514" y="5766"/>
                </a:lnTo>
                <a:lnTo>
                  <a:pt x="21281" y="2765"/>
                </a:lnTo>
                <a:lnTo>
                  <a:pt x="20935" y="742"/>
                </a:lnTo>
                <a:lnTo>
                  <a:pt x="20511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786" name="object 6" descr="objec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75" y="105695"/>
            <a:ext cx="3128074" cy="2183608"/>
          </a:xfrm>
          <a:prstGeom prst="rect">
            <a:avLst/>
          </a:prstGeom>
          <a:ln w="12700">
            <a:miter lim="400000"/>
          </a:ln>
        </p:spPr>
      </p:pic>
      <p:sp>
        <p:nvSpPr>
          <p:cNvPr id="2787" name="object 7"/>
          <p:cNvSpPr txBox="1"/>
          <p:nvPr/>
        </p:nvSpPr>
        <p:spPr>
          <a:xfrm>
            <a:off x="352276" y="621325"/>
            <a:ext cx="2578101" cy="683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9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Research</a:t>
            </a:r>
            <a:endParaRPr b="0"/>
          </a:p>
          <a:p>
            <a:pPr marR="5080" indent="15240">
              <a:lnSpc>
                <a:spcPct val="116700"/>
              </a:lnSpc>
              <a:spcBef>
                <a:spcPts val="8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Investigate</a:t>
            </a:r>
            <a:r>
              <a:rPr spc="-19"/>
              <a:t> </a:t>
            </a:r>
            <a:r>
              <a:t>which</a:t>
            </a:r>
            <a:r>
              <a:rPr spc="-15"/>
              <a:t> </a:t>
            </a:r>
            <a:r>
              <a:t>endemic</a:t>
            </a:r>
            <a:r>
              <a:rPr spc="-15"/>
              <a:t> </a:t>
            </a:r>
            <a:r>
              <a:t>plant</a:t>
            </a:r>
            <a:r>
              <a:rPr spc="-15"/>
              <a:t> </a:t>
            </a:r>
            <a:r>
              <a:t>and</a:t>
            </a:r>
            <a:r>
              <a:rPr spc="-15"/>
              <a:t> </a:t>
            </a:r>
            <a:r>
              <a:rPr spc="-9"/>
              <a:t>animal </a:t>
            </a:r>
            <a:r>
              <a:t>species</a:t>
            </a:r>
            <a:r>
              <a:rPr spc="-9"/>
              <a:t> </a:t>
            </a:r>
            <a:r>
              <a:t>are</a:t>
            </a:r>
            <a:r>
              <a:rPr spc="-4"/>
              <a:t> </a:t>
            </a:r>
            <a:r>
              <a:t>found</a:t>
            </a:r>
            <a:r>
              <a:rPr spc="-4"/>
              <a:t> </a:t>
            </a:r>
            <a:r>
              <a:t>in</a:t>
            </a:r>
            <a:r>
              <a:rPr spc="-4"/>
              <a:t> </a:t>
            </a:r>
            <a:r>
              <a:t>the</a:t>
            </a:r>
            <a:r>
              <a:rPr spc="-4"/>
              <a:t> </a:t>
            </a:r>
            <a:r>
              <a:t>forests</a:t>
            </a:r>
            <a:r>
              <a:rPr spc="-4"/>
              <a:t> </a:t>
            </a:r>
            <a:r>
              <a:t>of</a:t>
            </a:r>
            <a:r>
              <a:rPr spc="-4"/>
              <a:t> </a:t>
            </a:r>
            <a:r>
              <a:rPr spc="-9"/>
              <a:t>Croatia.</a:t>
            </a:r>
          </a:p>
        </p:txBody>
      </p:sp>
      <p:sp>
        <p:nvSpPr>
          <p:cNvPr id="2788" name="object 8"/>
          <p:cNvSpPr txBox="1"/>
          <p:nvPr/>
        </p:nvSpPr>
        <p:spPr>
          <a:xfrm>
            <a:off x="355264" y="1522561"/>
            <a:ext cx="2009139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List</a:t>
            </a:r>
            <a:r>
              <a:rPr spc="-20"/>
              <a:t> </a:t>
            </a:r>
            <a:r>
              <a:t>the</a:t>
            </a:r>
            <a:r>
              <a:rPr spc="-15"/>
              <a:t> </a:t>
            </a:r>
            <a:r>
              <a:t>endemic</a:t>
            </a:r>
            <a:r>
              <a:rPr spc="-15"/>
              <a:t> </a:t>
            </a:r>
            <a:r>
              <a:t>species</a:t>
            </a:r>
            <a:r>
              <a:rPr spc="-15"/>
              <a:t> </a:t>
            </a:r>
            <a:r>
              <a:rPr spc="-20"/>
              <a:t>that </a:t>
            </a:r>
            <a:r>
              <a:t>occur</a:t>
            </a:r>
            <a:r>
              <a:rPr spc="-10"/>
              <a:t> </a:t>
            </a:r>
            <a:r>
              <a:t>in</a:t>
            </a:r>
            <a:r>
              <a:rPr spc="-10"/>
              <a:t> </a:t>
            </a:r>
            <a:r>
              <a:t>the</a:t>
            </a:r>
            <a:r>
              <a:rPr spc="-5"/>
              <a:t> </a:t>
            </a:r>
            <a:r>
              <a:t>forests</a:t>
            </a:r>
            <a:r>
              <a:rPr spc="-10"/>
              <a:t> </a:t>
            </a:r>
            <a:r>
              <a:t>of</a:t>
            </a:r>
            <a:r>
              <a:rPr spc="-5"/>
              <a:t> </a:t>
            </a:r>
            <a:r>
              <a:rPr spc="-20"/>
              <a:t>your </a:t>
            </a:r>
            <a:r>
              <a:rPr spc="-10"/>
              <a:t>region.</a:t>
            </a:r>
          </a:p>
        </p:txBody>
      </p:sp>
      <p:grpSp>
        <p:nvGrpSpPr>
          <p:cNvPr id="2836" name="object 9"/>
          <p:cNvGrpSpPr/>
          <p:nvPr/>
        </p:nvGrpSpPr>
        <p:grpSpPr>
          <a:xfrm>
            <a:off x="215034" y="2415612"/>
            <a:ext cx="3117106" cy="1276573"/>
            <a:chOff x="-1" y="0"/>
            <a:chExt cx="3117105" cy="1276572"/>
          </a:xfrm>
        </p:grpSpPr>
        <p:sp>
          <p:nvSpPr>
            <p:cNvPr id="2789" name="object 10"/>
            <p:cNvSpPr/>
            <p:nvPr/>
          </p:nvSpPr>
          <p:spPr>
            <a:xfrm>
              <a:off x="-1" y="102287"/>
              <a:ext cx="1954457" cy="451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095"/>
                  </a:moveTo>
                  <a:lnTo>
                    <a:pt x="21503" y="14012"/>
                  </a:lnTo>
                  <a:lnTo>
                    <a:pt x="21238" y="12311"/>
                  </a:lnTo>
                  <a:lnTo>
                    <a:pt x="20844" y="11164"/>
                  </a:lnTo>
                  <a:lnTo>
                    <a:pt x="20363" y="10744"/>
                  </a:lnTo>
                  <a:lnTo>
                    <a:pt x="14476" y="10744"/>
                  </a:lnTo>
                  <a:lnTo>
                    <a:pt x="14828" y="10436"/>
                  </a:lnTo>
                  <a:lnTo>
                    <a:pt x="15221" y="9290"/>
                  </a:lnTo>
                  <a:lnTo>
                    <a:pt x="15486" y="7589"/>
                  </a:lnTo>
                  <a:lnTo>
                    <a:pt x="15583" y="5506"/>
                  </a:lnTo>
                  <a:lnTo>
                    <a:pt x="15583" y="5351"/>
                  </a:lnTo>
                  <a:lnTo>
                    <a:pt x="15486" y="3269"/>
                  </a:lnTo>
                  <a:lnTo>
                    <a:pt x="15221" y="1568"/>
                  </a:lnTo>
                  <a:lnTo>
                    <a:pt x="14828" y="421"/>
                  </a:lnTo>
                  <a:lnTo>
                    <a:pt x="14346" y="0"/>
                  </a:lnTo>
                  <a:lnTo>
                    <a:pt x="1237" y="0"/>
                  </a:lnTo>
                  <a:lnTo>
                    <a:pt x="755" y="421"/>
                  </a:lnTo>
                  <a:lnTo>
                    <a:pt x="362" y="1568"/>
                  </a:lnTo>
                  <a:lnTo>
                    <a:pt x="97" y="3269"/>
                  </a:lnTo>
                  <a:lnTo>
                    <a:pt x="0" y="5351"/>
                  </a:lnTo>
                  <a:lnTo>
                    <a:pt x="0" y="5506"/>
                  </a:lnTo>
                  <a:lnTo>
                    <a:pt x="97" y="7589"/>
                  </a:lnTo>
                  <a:lnTo>
                    <a:pt x="362" y="9290"/>
                  </a:lnTo>
                  <a:lnTo>
                    <a:pt x="755" y="10436"/>
                  </a:lnTo>
                  <a:lnTo>
                    <a:pt x="1172" y="10801"/>
                  </a:lnTo>
                  <a:lnTo>
                    <a:pt x="755" y="11164"/>
                  </a:lnTo>
                  <a:lnTo>
                    <a:pt x="362" y="12311"/>
                  </a:lnTo>
                  <a:lnTo>
                    <a:pt x="97" y="14012"/>
                  </a:lnTo>
                  <a:lnTo>
                    <a:pt x="0" y="16095"/>
                  </a:lnTo>
                  <a:lnTo>
                    <a:pt x="0" y="16249"/>
                  </a:lnTo>
                  <a:lnTo>
                    <a:pt x="97" y="18333"/>
                  </a:lnTo>
                  <a:lnTo>
                    <a:pt x="362" y="20033"/>
                  </a:lnTo>
                  <a:lnTo>
                    <a:pt x="755" y="21180"/>
                  </a:lnTo>
                  <a:lnTo>
                    <a:pt x="1237" y="21600"/>
                  </a:lnTo>
                  <a:lnTo>
                    <a:pt x="20363" y="21600"/>
                  </a:lnTo>
                  <a:lnTo>
                    <a:pt x="20844" y="21180"/>
                  </a:lnTo>
                  <a:lnTo>
                    <a:pt x="21238" y="20033"/>
                  </a:lnTo>
                  <a:lnTo>
                    <a:pt x="21503" y="18333"/>
                  </a:lnTo>
                  <a:lnTo>
                    <a:pt x="21600" y="16249"/>
                  </a:lnTo>
                  <a:lnTo>
                    <a:pt x="21600" y="16095"/>
                  </a:lnTo>
                  <a:close/>
                </a:path>
              </a:pathLst>
            </a:custGeom>
            <a:solidFill>
              <a:srgbClr val="50878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790" name="object 11" descr="object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115" y="592025"/>
              <a:ext cx="523903" cy="613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1" name="object 12" descr="object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1463" y="568898"/>
              <a:ext cx="538165" cy="659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2" name="object 13" descr="object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7647" y="905437"/>
              <a:ext cx="240628" cy="282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93" name="object 14"/>
            <p:cNvSpPr/>
            <p:nvPr/>
          </p:nvSpPr>
          <p:spPr>
            <a:xfrm>
              <a:off x="1919800" y="881157"/>
              <a:ext cx="652576" cy="37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53" y="0"/>
                  </a:moveTo>
                  <a:lnTo>
                    <a:pt x="9869" y="565"/>
                  </a:lnTo>
                  <a:lnTo>
                    <a:pt x="9670" y="2205"/>
                  </a:lnTo>
                  <a:lnTo>
                    <a:pt x="9886" y="2866"/>
                  </a:lnTo>
                  <a:lnTo>
                    <a:pt x="10103" y="5727"/>
                  </a:lnTo>
                  <a:lnTo>
                    <a:pt x="10359" y="4848"/>
                  </a:lnTo>
                  <a:lnTo>
                    <a:pt x="10282" y="9256"/>
                  </a:lnTo>
                  <a:lnTo>
                    <a:pt x="11198" y="12230"/>
                  </a:lnTo>
                  <a:lnTo>
                    <a:pt x="11646" y="14215"/>
                  </a:lnTo>
                  <a:lnTo>
                    <a:pt x="12056" y="17192"/>
                  </a:lnTo>
                  <a:lnTo>
                    <a:pt x="11890" y="16089"/>
                  </a:lnTo>
                  <a:lnTo>
                    <a:pt x="11571" y="18071"/>
                  </a:lnTo>
                  <a:lnTo>
                    <a:pt x="11443" y="18071"/>
                  </a:lnTo>
                  <a:lnTo>
                    <a:pt x="10035" y="16923"/>
                  </a:lnTo>
                  <a:lnTo>
                    <a:pt x="8676" y="15317"/>
                  </a:lnTo>
                  <a:lnTo>
                    <a:pt x="7328" y="13545"/>
                  </a:lnTo>
                  <a:lnTo>
                    <a:pt x="3576" y="9061"/>
                  </a:lnTo>
                  <a:lnTo>
                    <a:pt x="2432" y="7466"/>
                  </a:lnTo>
                  <a:lnTo>
                    <a:pt x="1350" y="5727"/>
                  </a:lnTo>
                  <a:lnTo>
                    <a:pt x="1086" y="5532"/>
                  </a:lnTo>
                  <a:lnTo>
                    <a:pt x="806" y="5481"/>
                  </a:lnTo>
                  <a:lnTo>
                    <a:pt x="533" y="4893"/>
                  </a:lnTo>
                  <a:lnTo>
                    <a:pt x="291" y="3084"/>
                  </a:lnTo>
                  <a:lnTo>
                    <a:pt x="141" y="4788"/>
                  </a:lnTo>
                  <a:lnTo>
                    <a:pt x="23" y="6472"/>
                  </a:lnTo>
                  <a:lnTo>
                    <a:pt x="0" y="8446"/>
                  </a:lnTo>
                  <a:lnTo>
                    <a:pt x="138" y="11020"/>
                  </a:lnTo>
                  <a:lnTo>
                    <a:pt x="126" y="6344"/>
                  </a:lnTo>
                  <a:lnTo>
                    <a:pt x="294" y="6004"/>
                  </a:lnTo>
                  <a:lnTo>
                    <a:pt x="2206" y="12680"/>
                  </a:lnTo>
                  <a:lnTo>
                    <a:pt x="3704" y="14987"/>
                  </a:lnTo>
                  <a:lnTo>
                    <a:pt x="5211" y="16632"/>
                  </a:lnTo>
                  <a:lnTo>
                    <a:pt x="6671" y="18071"/>
                  </a:lnTo>
                  <a:lnTo>
                    <a:pt x="8147" y="19338"/>
                  </a:lnTo>
                  <a:lnTo>
                    <a:pt x="9626" y="20252"/>
                  </a:lnTo>
                  <a:lnTo>
                    <a:pt x="12592" y="21600"/>
                  </a:lnTo>
                  <a:lnTo>
                    <a:pt x="12566" y="18296"/>
                  </a:lnTo>
                  <a:lnTo>
                    <a:pt x="12617" y="18957"/>
                  </a:lnTo>
                  <a:lnTo>
                    <a:pt x="14531" y="19175"/>
                  </a:lnTo>
                  <a:lnTo>
                    <a:pt x="18040" y="20097"/>
                  </a:lnTo>
                  <a:lnTo>
                    <a:pt x="19808" y="20251"/>
                  </a:lnTo>
                  <a:lnTo>
                    <a:pt x="21600" y="19836"/>
                  </a:lnTo>
                  <a:lnTo>
                    <a:pt x="18844" y="18957"/>
                  </a:lnTo>
                  <a:lnTo>
                    <a:pt x="18716" y="6613"/>
                  </a:lnTo>
                  <a:lnTo>
                    <a:pt x="18576" y="6831"/>
                  </a:lnTo>
                  <a:lnTo>
                    <a:pt x="18359" y="8152"/>
                  </a:lnTo>
                  <a:lnTo>
                    <a:pt x="18193" y="8370"/>
                  </a:lnTo>
                  <a:lnTo>
                    <a:pt x="18015" y="11020"/>
                  </a:lnTo>
                  <a:lnTo>
                    <a:pt x="17173" y="11770"/>
                  </a:lnTo>
                  <a:lnTo>
                    <a:pt x="16310" y="11238"/>
                  </a:lnTo>
                  <a:lnTo>
                    <a:pt x="15462" y="9715"/>
                  </a:lnTo>
                  <a:lnTo>
                    <a:pt x="14710" y="7492"/>
                  </a:lnTo>
                  <a:lnTo>
                    <a:pt x="14416" y="7492"/>
                  </a:lnTo>
                  <a:lnTo>
                    <a:pt x="14161" y="6831"/>
                  </a:lnTo>
                  <a:lnTo>
                    <a:pt x="13880" y="6613"/>
                  </a:lnTo>
                  <a:lnTo>
                    <a:pt x="13080" y="5492"/>
                  </a:lnTo>
                  <a:lnTo>
                    <a:pt x="11490" y="1933"/>
                  </a:lnTo>
                  <a:lnTo>
                    <a:pt x="10690" y="441"/>
                  </a:lnTo>
                  <a:lnTo>
                    <a:pt x="10703" y="441"/>
                  </a:lnTo>
                  <a:lnTo>
                    <a:pt x="10454" y="95"/>
                  </a:lnTo>
                  <a:lnTo>
                    <a:pt x="10153" y="0"/>
                  </a:lnTo>
                  <a:close/>
                </a:path>
              </a:pathLst>
            </a:custGeom>
            <a:solidFill>
              <a:srgbClr val="B5CB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97" name="object 15"/>
            <p:cNvGrpSpPr/>
            <p:nvPr/>
          </p:nvGrpSpPr>
          <p:grpSpPr>
            <a:xfrm>
              <a:off x="1928966" y="863029"/>
              <a:ext cx="171299" cy="38563"/>
              <a:chOff x="0" y="0"/>
              <a:chExt cx="171298" cy="38562"/>
            </a:xfrm>
          </p:grpSpPr>
          <p:sp>
            <p:nvSpPr>
              <p:cNvPr id="2794" name="Shape"/>
              <p:cNvSpPr/>
              <p:nvPr/>
            </p:nvSpPr>
            <p:spPr>
              <a:xfrm>
                <a:off x="0" y="7707"/>
                <a:ext cx="171299" cy="30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0" y="0"/>
                    </a:moveTo>
                    <a:lnTo>
                      <a:pt x="1771" y="4577"/>
                    </a:lnTo>
                    <a:lnTo>
                      <a:pt x="1306" y="6823"/>
                    </a:lnTo>
                    <a:lnTo>
                      <a:pt x="724" y="8359"/>
                    </a:lnTo>
                    <a:lnTo>
                      <a:pt x="0" y="10805"/>
                    </a:lnTo>
                    <a:lnTo>
                      <a:pt x="924" y="13016"/>
                    </a:lnTo>
                    <a:lnTo>
                      <a:pt x="2055" y="13801"/>
                    </a:lnTo>
                    <a:lnTo>
                      <a:pt x="3029" y="13801"/>
                    </a:lnTo>
                    <a:lnTo>
                      <a:pt x="4036" y="14042"/>
                    </a:lnTo>
                    <a:lnTo>
                      <a:pt x="12500" y="18021"/>
                    </a:lnTo>
                    <a:lnTo>
                      <a:pt x="21583" y="21600"/>
                    </a:lnTo>
                    <a:lnTo>
                      <a:pt x="21596" y="18021"/>
                    </a:lnTo>
                    <a:lnTo>
                      <a:pt x="21600" y="16835"/>
                    </a:lnTo>
                    <a:lnTo>
                      <a:pt x="20806" y="14651"/>
                    </a:lnTo>
                    <a:lnTo>
                      <a:pt x="19706" y="13801"/>
                    </a:lnTo>
                    <a:lnTo>
                      <a:pt x="18776" y="13016"/>
                    </a:lnTo>
                    <a:lnTo>
                      <a:pt x="18743" y="13016"/>
                    </a:lnTo>
                    <a:lnTo>
                      <a:pt x="18425" y="12423"/>
                    </a:lnTo>
                    <a:lnTo>
                      <a:pt x="18425" y="9728"/>
                    </a:lnTo>
                    <a:lnTo>
                      <a:pt x="17504" y="8725"/>
                    </a:lnTo>
                    <a:lnTo>
                      <a:pt x="16383" y="8002"/>
                    </a:lnTo>
                    <a:lnTo>
                      <a:pt x="15225" y="7332"/>
                    </a:lnTo>
                    <a:lnTo>
                      <a:pt x="14361" y="6620"/>
                    </a:lnTo>
                    <a:lnTo>
                      <a:pt x="6497" y="6620"/>
                    </a:lnTo>
                    <a:lnTo>
                      <a:pt x="5809" y="5516"/>
                    </a:lnTo>
                    <a:lnTo>
                      <a:pt x="6465" y="3246"/>
                    </a:lnTo>
                    <a:lnTo>
                      <a:pt x="6515" y="2437"/>
                    </a:lnTo>
                    <a:lnTo>
                      <a:pt x="6866" y="1894"/>
                    </a:lnTo>
                    <a:lnTo>
                      <a:pt x="2479" y="1894"/>
                    </a:lnTo>
                    <a:lnTo>
                      <a:pt x="2140" y="0"/>
                    </a:lnTo>
                    <a:close/>
                  </a:path>
                </a:pathLst>
              </a:custGeom>
              <a:solidFill>
                <a:srgbClr val="5780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5" name="Shape"/>
              <p:cNvSpPr/>
              <p:nvPr/>
            </p:nvSpPr>
            <p:spPr>
              <a:xfrm>
                <a:off x="51518" y="-1"/>
                <a:ext cx="62373" cy="17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258" y="0"/>
                    </a:moveTo>
                    <a:lnTo>
                      <a:pt x="5148" y="1950"/>
                    </a:lnTo>
                    <a:lnTo>
                      <a:pt x="5121" y="2429"/>
                    </a:lnTo>
                    <a:lnTo>
                      <a:pt x="4457" y="8742"/>
                    </a:lnTo>
                    <a:lnTo>
                      <a:pt x="4189" y="11652"/>
                    </a:lnTo>
                    <a:lnTo>
                      <a:pt x="4721" y="11652"/>
                    </a:lnTo>
                    <a:lnTo>
                      <a:pt x="4721" y="13585"/>
                    </a:lnTo>
                    <a:lnTo>
                      <a:pt x="5790" y="14561"/>
                    </a:lnTo>
                    <a:lnTo>
                      <a:pt x="3315" y="2030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144" y="21355"/>
                    </a:lnTo>
                    <a:lnTo>
                      <a:pt x="20436" y="19297"/>
                    </a:lnTo>
                    <a:lnTo>
                      <a:pt x="13450" y="19297"/>
                    </a:lnTo>
                    <a:lnTo>
                      <a:pt x="11020" y="17551"/>
                    </a:lnTo>
                    <a:lnTo>
                      <a:pt x="9528" y="3884"/>
                    </a:lnTo>
                    <a:lnTo>
                      <a:pt x="8323" y="3404"/>
                    </a:lnTo>
                    <a:lnTo>
                      <a:pt x="6322" y="1950"/>
                    </a:lnTo>
                    <a:lnTo>
                      <a:pt x="5258" y="0"/>
                    </a:lnTo>
                    <a:close/>
                  </a:path>
                </a:pathLst>
              </a:custGeom>
              <a:solidFill>
                <a:srgbClr val="5780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96" name="Shape"/>
              <p:cNvSpPr/>
              <p:nvPr/>
            </p:nvSpPr>
            <p:spPr>
              <a:xfrm>
                <a:off x="19658" y="399"/>
                <a:ext cx="3933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702" y="3405"/>
                    </a:lnTo>
                    <a:lnTo>
                      <a:pt x="11815" y="3405"/>
                    </a:lnTo>
                    <a:lnTo>
                      <a:pt x="7278" y="5595"/>
                    </a:lnTo>
                    <a:lnTo>
                      <a:pt x="2755" y="9098"/>
                    </a:lnTo>
                    <a:lnTo>
                      <a:pt x="2330" y="9098"/>
                    </a:lnTo>
                    <a:lnTo>
                      <a:pt x="0" y="21600"/>
                    </a:lnTo>
                    <a:lnTo>
                      <a:pt x="19104" y="21600"/>
                    </a:lnTo>
                    <a:lnTo>
                      <a:pt x="21384" y="18195"/>
                    </a:lnTo>
                    <a:lnTo>
                      <a:pt x="20749" y="18195"/>
                    </a:lnTo>
                    <a:lnTo>
                      <a:pt x="21600" y="34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780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798" name="object 16"/>
            <p:cNvSpPr/>
            <p:nvPr/>
          </p:nvSpPr>
          <p:spPr>
            <a:xfrm>
              <a:off x="1923386" y="891659"/>
              <a:ext cx="197951" cy="3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1" y="0"/>
                  </a:moveTo>
                  <a:lnTo>
                    <a:pt x="0" y="378"/>
                  </a:lnTo>
                  <a:lnTo>
                    <a:pt x="20" y="5601"/>
                  </a:lnTo>
                  <a:lnTo>
                    <a:pt x="273" y="6582"/>
                  </a:lnTo>
                  <a:lnTo>
                    <a:pt x="1030" y="7815"/>
                  </a:lnTo>
                  <a:lnTo>
                    <a:pt x="1367" y="8553"/>
                  </a:lnTo>
                  <a:lnTo>
                    <a:pt x="2156" y="9929"/>
                  </a:lnTo>
                  <a:lnTo>
                    <a:pt x="2954" y="10891"/>
                  </a:lnTo>
                  <a:lnTo>
                    <a:pt x="8013" y="15445"/>
                  </a:lnTo>
                  <a:lnTo>
                    <a:pt x="9596" y="16155"/>
                  </a:lnTo>
                  <a:lnTo>
                    <a:pt x="10385" y="17349"/>
                  </a:lnTo>
                  <a:lnTo>
                    <a:pt x="11084" y="20368"/>
                  </a:lnTo>
                  <a:lnTo>
                    <a:pt x="11504" y="16434"/>
                  </a:lnTo>
                  <a:lnTo>
                    <a:pt x="13439" y="19386"/>
                  </a:lnTo>
                  <a:lnTo>
                    <a:pt x="14121" y="19485"/>
                  </a:lnTo>
                  <a:lnTo>
                    <a:pt x="15563" y="20979"/>
                  </a:lnTo>
                  <a:lnTo>
                    <a:pt x="16805" y="21600"/>
                  </a:lnTo>
                  <a:lnTo>
                    <a:pt x="17689" y="20368"/>
                  </a:lnTo>
                  <a:lnTo>
                    <a:pt x="18572" y="20368"/>
                  </a:lnTo>
                  <a:lnTo>
                    <a:pt x="19244" y="20619"/>
                  </a:lnTo>
                  <a:lnTo>
                    <a:pt x="19959" y="21357"/>
                  </a:lnTo>
                  <a:lnTo>
                    <a:pt x="20676" y="21357"/>
                  </a:lnTo>
                  <a:lnTo>
                    <a:pt x="21391" y="20368"/>
                  </a:lnTo>
                  <a:lnTo>
                    <a:pt x="21600" y="20368"/>
                  </a:lnTo>
                  <a:lnTo>
                    <a:pt x="21600" y="13475"/>
                  </a:lnTo>
                  <a:lnTo>
                    <a:pt x="16753" y="11971"/>
                  </a:lnTo>
                  <a:lnTo>
                    <a:pt x="11793" y="10122"/>
                  </a:lnTo>
                  <a:lnTo>
                    <a:pt x="6858" y="7488"/>
                  </a:lnTo>
                  <a:lnTo>
                    <a:pt x="2124" y="3631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618C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802" name="object 17"/>
            <p:cNvGrpSpPr/>
            <p:nvPr/>
          </p:nvGrpSpPr>
          <p:grpSpPr>
            <a:xfrm>
              <a:off x="2238921" y="862027"/>
              <a:ext cx="601388" cy="30308"/>
              <a:chOff x="0" y="-1"/>
              <a:chExt cx="601387" cy="30307"/>
            </a:xfrm>
          </p:grpSpPr>
          <p:sp>
            <p:nvSpPr>
              <p:cNvPr id="2799" name="Shape"/>
              <p:cNvSpPr/>
              <p:nvPr/>
            </p:nvSpPr>
            <p:spPr>
              <a:xfrm>
                <a:off x="-1" y="1446"/>
                <a:ext cx="107941" cy="28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39"/>
                    </a:moveTo>
                    <a:lnTo>
                      <a:pt x="20766" y="8984"/>
                    </a:lnTo>
                    <a:lnTo>
                      <a:pt x="19506" y="8871"/>
                    </a:lnTo>
                    <a:lnTo>
                      <a:pt x="18982" y="8490"/>
                    </a:lnTo>
                    <a:lnTo>
                      <a:pt x="20365" y="6019"/>
                    </a:lnTo>
                    <a:lnTo>
                      <a:pt x="19132" y="827"/>
                    </a:lnTo>
                    <a:lnTo>
                      <a:pt x="16680" y="561"/>
                    </a:lnTo>
                    <a:lnTo>
                      <a:pt x="14222" y="0"/>
                    </a:lnTo>
                    <a:lnTo>
                      <a:pt x="11808" y="133"/>
                    </a:lnTo>
                    <a:lnTo>
                      <a:pt x="9487" y="1978"/>
                    </a:lnTo>
                    <a:lnTo>
                      <a:pt x="8948" y="2558"/>
                    </a:lnTo>
                    <a:lnTo>
                      <a:pt x="8486" y="3422"/>
                    </a:lnTo>
                    <a:lnTo>
                      <a:pt x="7945" y="3708"/>
                    </a:lnTo>
                    <a:lnTo>
                      <a:pt x="8885" y="6114"/>
                    </a:lnTo>
                    <a:lnTo>
                      <a:pt x="10036" y="8005"/>
                    </a:lnTo>
                    <a:lnTo>
                      <a:pt x="10796" y="10496"/>
                    </a:lnTo>
                    <a:lnTo>
                      <a:pt x="10567" y="14679"/>
                    </a:lnTo>
                    <a:lnTo>
                      <a:pt x="8277" y="13861"/>
                    </a:lnTo>
                    <a:lnTo>
                      <a:pt x="5629" y="10714"/>
                    </a:lnTo>
                    <a:lnTo>
                      <a:pt x="3037" y="8110"/>
                    </a:lnTo>
                    <a:lnTo>
                      <a:pt x="925" y="8908"/>
                    </a:lnTo>
                    <a:lnTo>
                      <a:pt x="0" y="10639"/>
                    </a:lnTo>
                    <a:lnTo>
                      <a:pt x="849" y="10639"/>
                    </a:lnTo>
                    <a:lnTo>
                      <a:pt x="770" y="13529"/>
                    </a:lnTo>
                    <a:lnTo>
                      <a:pt x="5563" y="15439"/>
                    </a:lnTo>
                    <a:lnTo>
                      <a:pt x="15178" y="20022"/>
                    </a:lnTo>
                    <a:lnTo>
                      <a:pt x="20057" y="21600"/>
                    </a:lnTo>
                    <a:lnTo>
                      <a:pt x="20057" y="20449"/>
                    </a:lnTo>
                    <a:lnTo>
                      <a:pt x="19750" y="20449"/>
                    </a:lnTo>
                    <a:lnTo>
                      <a:pt x="19053" y="21030"/>
                    </a:lnTo>
                    <a:lnTo>
                      <a:pt x="18822" y="19869"/>
                    </a:lnTo>
                    <a:lnTo>
                      <a:pt x="19053" y="15544"/>
                    </a:lnTo>
                    <a:lnTo>
                      <a:pt x="20365" y="15544"/>
                    </a:lnTo>
                    <a:lnTo>
                      <a:pt x="21059" y="13529"/>
                    </a:lnTo>
                    <a:lnTo>
                      <a:pt x="21214" y="11788"/>
                    </a:lnTo>
                    <a:lnTo>
                      <a:pt x="21600" y="10639"/>
                    </a:lnTo>
                    <a:close/>
                  </a:path>
                </a:pathLst>
              </a:custGeom>
              <a:solidFill>
                <a:srgbClr val="89A5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0" name="Shape"/>
              <p:cNvSpPr/>
              <p:nvPr/>
            </p:nvSpPr>
            <p:spPr>
              <a:xfrm>
                <a:off x="585789" y="862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3272"/>
                    </a:lnTo>
                    <a:lnTo>
                      <a:pt x="10800" y="21600"/>
                    </a:lnTo>
                    <a:lnTo>
                      <a:pt x="9797" y="14645"/>
                    </a:lnTo>
                    <a:lnTo>
                      <a:pt x="18657" y="10479"/>
                    </a:lnTo>
                    <a:lnTo>
                      <a:pt x="21600" y="494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9A5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1" name="Shape"/>
              <p:cNvSpPr/>
              <p:nvPr/>
            </p:nvSpPr>
            <p:spPr>
              <a:xfrm>
                <a:off x="550115" y="-2"/>
                <a:ext cx="5127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60"/>
                    </a:moveTo>
                    <a:lnTo>
                      <a:pt x="16437" y="0"/>
                    </a:lnTo>
                    <a:lnTo>
                      <a:pt x="10979" y="0"/>
                    </a:lnTo>
                    <a:lnTo>
                      <a:pt x="5452" y="2511"/>
                    </a:lnTo>
                    <a:lnTo>
                      <a:pt x="0" y="3509"/>
                    </a:lnTo>
                    <a:lnTo>
                      <a:pt x="647" y="11652"/>
                    </a:lnTo>
                    <a:lnTo>
                      <a:pt x="647" y="18308"/>
                    </a:lnTo>
                    <a:lnTo>
                      <a:pt x="1300" y="18308"/>
                    </a:lnTo>
                    <a:lnTo>
                      <a:pt x="1300" y="21258"/>
                    </a:lnTo>
                    <a:lnTo>
                      <a:pt x="5532" y="21600"/>
                    </a:lnTo>
                    <a:lnTo>
                      <a:pt x="8282" y="21258"/>
                    </a:lnTo>
                    <a:lnTo>
                      <a:pt x="9342" y="21258"/>
                    </a:lnTo>
                    <a:lnTo>
                      <a:pt x="13879" y="19185"/>
                    </a:lnTo>
                    <a:lnTo>
                      <a:pt x="18026" y="15334"/>
                    </a:lnTo>
                    <a:lnTo>
                      <a:pt x="19572" y="20990"/>
                    </a:lnTo>
                    <a:lnTo>
                      <a:pt x="20305" y="18308"/>
                    </a:lnTo>
                    <a:lnTo>
                      <a:pt x="20952" y="15334"/>
                    </a:lnTo>
                    <a:lnTo>
                      <a:pt x="21600" y="12384"/>
                    </a:lnTo>
                    <a:lnTo>
                      <a:pt x="21600" y="6460"/>
                    </a:lnTo>
                    <a:close/>
                  </a:path>
                </a:pathLst>
              </a:custGeom>
              <a:solidFill>
                <a:srgbClr val="89A5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806" name="object 18"/>
            <p:cNvGrpSpPr/>
            <p:nvPr/>
          </p:nvGrpSpPr>
          <p:grpSpPr>
            <a:xfrm>
              <a:off x="2866911" y="860730"/>
              <a:ext cx="56281" cy="19981"/>
              <a:chOff x="-1" y="0"/>
              <a:chExt cx="56280" cy="19980"/>
            </a:xfrm>
          </p:grpSpPr>
          <p:sp>
            <p:nvSpPr>
              <p:cNvPr id="2803" name="Shape"/>
              <p:cNvSpPr/>
              <p:nvPr/>
            </p:nvSpPr>
            <p:spPr>
              <a:xfrm>
                <a:off x="24185" y="7275"/>
                <a:ext cx="31713" cy="12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63" y="0"/>
                    </a:moveTo>
                    <a:lnTo>
                      <a:pt x="0" y="0"/>
                    </a:lnTo>
                    <a:lnTo>
                      <a:pt x="6058" y="4334"/>
                    </a:lnTo>
                    <a:lnTo>
                      <a:pt x="10050" y="15105"/>
                    </a:lnTo>
                    <a:lnTo>
                      <a:pt x="12672" y="15105"/>
                    </a:lnTo>
                    <a:lnTo>
                      <a:pt x="13459" y="19989"/>
                    </a:lnTo>
                    <a:lnTo>
                      <a:pt x="15302" y="21600"/>
                    </a:lnTo>
                    <a:lnTo>
                      <a:pt x="21600" y="21600"/>
                    </a:lnTo>
                    <a:lnTo>
                      <a:pt x="21251" y="4334"/>
                    </a:lnTo>
                    <a:lnTo>
                      <a:pt x="21205" y="2051"/>
                    </a:lnTo>
                    <a:lnTo>
                      <a:pt x="21163" y="0"/>
                    </a:lnTo>
                    <a:close/>
                  </a:path>
                </a:pathLst>
              </a:custGeom>
              <a:solidFill>
                <a:srgbClr val="618C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4" name="Shape"/>
              <p:cNvSpPr/>
              <p:nvPr/>
            </p:nvSpPr>
            <p:spPr>
              <a:xfrm>
                <a:off x="7708" y="3473"/>
                <a:ext cx="485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3117" y="18578"/>
                    </a:lnTo>
                    <a:lnTo>
                      <a:pt x="21174" y="18578"/>
                    </a:lnTo>
                    <a:lnTo>
                      <a:pt x="21115" y="11949"/>
                    </a:lnTo>
                    <a:lnTo>
                      <a:pt x="21459" y="11949"/>
                    </a:lnTo>
                    <a:lnTo>
                      <a:pt x="21544" y="474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18C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5" name="Shape"/>
              <p:cNvSpPr/>
              <p:nvPr/>
            </p:nvSpPr>
            <p:spPr>
              <a:xfrm>
                <a:off x="-2" y="-1"/>
                <a:ext cx="56282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3" y="0"/>
                    </a:moveTo>
                    <a:lnTo>
                      <a:pt x="590" y="0"/>
                    </a:lnTo>
                    <a:lnTo>
                      <a:pt x="741" y="6632"/>
                    </a:lnTo>
                    <a:lnTo>
                      <a:pt x="0" y="6632"/>
                    </a:lnTo>
                    <a:lnTo>
                      <a:pt x="1185" y="19955"/>
                    </a:lnTo>
                    <a:lnTo>
                      <a:pt x="1477" y="21600"/>
                    </a:lnTo>
                    <a:lnTo>
                      <a:pt x="2959" y="18310"/>
                    </a:lnTo>
                    <a:lnTo>
                      <a:pt x="21575" y="18310"/>
                    </a:lnTo>
                    <a:lnTo>
                      <a:pt x="21600" y="16613"/>
                    </a:lnTo>
                    <a:lnTo>
                      <a:pt x="20918" y="13513"/>
                    </a:lnTo>
                    <a:lnTo>
                      <a:pt x="3595" y="13513"/>
                    </a:lnTo>
                    <a:lnTo>
                      <a:pt x="1033" y="0"/>
                    </a:lnTo>
                    <a:close/>
                  </a:path>
                </a:pathLst>
              </a:custGeom>
              <a:solidFill>
                <a:srgbClr val="618C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807" name="object 19"/>
            <p:cNvSpPr/>
            <p:nvPr/>
          </p:nvSpPr>
          <p:spPr>
            <a:xfrm>
              <a:off x="2284795" y="929337"/>
              <a:ext cx="266005" cy="107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602" y="21600"/>
                  </a:lnTo>
                  <a:lnTo>
                    <a:pt x="5065" y="20044"/>
                  </a:lnTo>
                  <a:lnTo>
                    <a:pt x="5776" y="16529"/>
                  </a:lnTo>
                  <a:lnTo>
                    <a:pt x="6486" y="12781"/>
                  </a:lnTo>
                  <a:lnTo>
                    <a:pt x="6950" y="10530"/>
                  </a:lnTo>
                  <a:lnTo>
                    <a:pt x="7731" y="8130"/>
                  </a:lnTo>
                  <a:lnTo>
                    <a:pt x="7951" y="8826"/>
                  </a:lnTo>
                  <a:lnTo>
                    <a:pt x="8387" y="8150"/>
                  </a:lnTo>
                  <a:lnTo>
                    <a:pt x="8902" y="7655"/>
                  </a:lnTo>
                  <a:lnTo>
                    <a:pt x="9435" y="7204"/>
                  </a:lnTo>
                  <a:lnTo>
                    <a:pt x="9923" y="6658"/>
                  </a:lnTo>
                  <a:lnTo>
                    <a:pt x="10443" y="5739"/>
                  </a:lnTo>
                  <a:lnTo>
                    <a:pt x="11007" y="4587"/>
                  </a:lnTo>
                  <a:lnTo>
                    <a:pt x="11600" y="3697"/>
                  </a:lnTo>
                  <a:lnTo>
                    <a:pt x="12208" y="3562"/>
                  </a:lnTo>
                  <a:lnTo>
                    <a:pt x="12334" y="3639"/>
                  </a:lnTo>
                  <a:lnTo>
                    <a:pt x="12834" y="5419"/>
                  </a:lnTo>
                  <a:lnTo>
                    <a:pt x="13210" y="5730"/>
                  </a:lnTo>
                  <a:lnTo>
                    <a:pt x="15077" y="7066"/>
                  </a:lnTo>
                  <a:lnTo>
                    <a:pt x="16525" y="7364"/>
                  </a:lnTo>
                  <a:lnTo>
                    <a:pt x="17943" y="7155"/>
                  </a:lnTo>
                  <a:lnTo>
                    <a:pt x="19753" y="6967"/>
                  </a:lnTo>
                  <a:lnTo>
                    <a:pt x="19972" y="6115"/>
                  </a:lnTo>
                  <a:lnTo>
                    <a:pt x="20222" y="7123"/>
                  </a:lnTo>
                  <a:lnTo>
                    <a:pt x="20253" y="7510"/>
                  </a:lnTo>
                  <a:lnTo>
                    <a:pt x="20191" y="8206"/>
                  </a:lnTo>
                  <a:lnTo>
                    <a:pt x="20222" y="8515"/>
                  </a:lnTo>
                  <a:lnTo>
                    <a:pt x="21349" y="8515"/>
                  </a:lnTo>
                  <a:lnTo>
                    <a:pt x="21568" y="4955"/>
                  </a:lnTo>
                  <a:lnTo>
                    <a:pt x="21600" y="4802"/>
                  </a:lnTo>
                  <a:lnTo>
                    <a:pt x="17749" y="5419"/>
                  </a:lnTo>
                  <a:lnTo>
                    <a:pt x="17888" y="4333"/>
                  </a:lnTo>
                  <a:lnTo>
                    <a:pt x="18129" y="3524"/>
                  </a:lnTo>
                  <a:lnTo>
                    <a:pt x="18211" y="2656"/>
                  </a:lnTo>
                  <a:lnTo>
                    <a:pt x="17874" y="1395"/>
                  </a:lnTo>
                  <a:lnTo>
                    <a:pt x="16622" y="5110"/>
                  </a:lnTo>
                  <a:lnTo>
                    <a:pt x="15965" y="4491"/>
                  </a:lnTo>
                  <a:lnTo>
                    <a:pt x="16059" y="2400"/>
                  </a:lnTo>
                  <a:lnTo>
                    <a:pt x="15683" y="1084"/>
                  </a:lnTo>
                  <a:lnTo>
                    <a:pt x="15652" y="931"/>
                  </a:lnTo>
                  <a:lnTo>
                    <a:pt x="11837" y="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77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08" name="object 20"/>
            <p:cNvSpPr/>
            <p:nvPr/>
          </p:nvSpPr>
          <p:spPr>
            <a:xfrm>
              <a:off x="1996822" y="915468"/>
              <a:ext cx="295290" cy="29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59" y="1240"/>
                  </a:lnTo>
                  <a:lnTo>
                    <a:pt x="3034" y="4353"/>
                  </a:lnTo>
                  <a:lnTo>
                    <a:pt x="4145" y="5561"/>
                  </a:lnTo>
                  <a:lnTo>
                    <a:pt x="5362" y="6178"/>
                  </a:lnTo>
                  <a:lnTo>
                    <a:pt x="6965" y="6787"/>
                  </a:lnTo>
                  <a:lnTo>
                    <a:pt x="8483" y="7422"/>
                  </a:lnTo>
                  <a:lnTo>
                    <a:pt x="9446" y="8117"/>
                  </a:lnTo>
                  <a:lnTo>
                    <a:pt x="9663" y="8668"/>
                  </a:lnTo>
                  <a:lnTo>
                    <a:pt x="9827" y="9424"/>
                  </a:lnTo>
                  <a:lnTo>
                    <a:pt x="9970" y="10180"/>
                  </a:lnTo>
                  <a:lnTo>
                    <a:pt x="10123" y="10730"/>
                  </a:lnTo>
                  <a:lnTo>
                    <a:pt x="11891" y="13127"/>
                  </a:lnTo>
                  <a:lnTo>
                    <a:pt x="15171" y="16675"/>
                  </a:lnTo>
                  <a:lnTo>
                    <a:pt x="18641" y="19954"/>
                  </a:lnTo>
                  <a:lnTo>
                    <a:pt x="20980" y="21544"/>
                  </a:lnTo>
                  <a:lnTo>
                    <a:pt x="21544" y="21600"/>
                  </a:lnTo>
                  <a:lnTo>
                    <a:pt x="21600" y="21432"/>
                  </a:lnTo>
                  <a:lnTo>
                    <a:pt x="21177" y="21292"/>
                  </a:lnTo>
                  <a:lnTo>
                    <a:pt x="20727" y="20814"/>
                  </a:lnTo>
                  <a:lnTo>
                    <a:pt x="20219" y="20421"/>
                  </a:lnTo>
                  <a:lnTo>
                    <a:pt x="19457" y="20056"/>
                  </a:lnTo>
                  <a:lnTo>
                    <a:pt x="19457" y="19915"/>
                  </a:lnTo>
                  <a:lnTo>
                    <a:pt x="19627" y="19634"/>
                  </a:lnTo>
                  <a:lnTo>
                    <a:pt x="20078" y="19662"/>
                  </a:lnTo>
                  <a:lnTo>
                    <a:pt x="19739" y="19410"/>
                  </a:lnTo>
                  <a:lnTo>
                    <a:pt x="18125" y="18612"/>
                  </a:lnTo>
                  <a:lnTo>
                    <a:pt x="16997" y="17366"/>
                  </a:lnTo>
                  <a:lnTo>
                    <a:pt x="16091" y="15942"/>
                  </a:lnTo>
                  <a:lnTo>
                    <a:pt x="15143" y="14606"/>
                  </a:lnTo>
                  <a:lnTo>
                    <a:pt x="14247" y="13800"/>
                  </a:lnTo>
                  <a:lnTo>
                    <a:pt x="13225" y="13068"/>
                  </a:lnTo>
                  <a:lnTo>
                    <a:pt x="12224" y="12284"/>
                  </a:lnTo>
                  <a:lnTo>
                    <a:pt x="11392" y="11320"/>
                  </a:lnTo>
                  <a:lnTo>
                    <a:pt x="10765" y="9699"/>
                  </a:lnTo>
                  <a:lnTo>
                    <a:pt x="10395" y="7872"/>
                  </a:lnTo>
                  <a:lnTo>
                    <a:pt x="9881" y="6224"/>
                  </a:lnTo>
                  <a:lnTo>
                    <a:pt x="8826" y="5140"/>
                  </a:lnTo>
                  <a:lnTo>
                    <a:pt x="8361" y="5009"/>
                  </a:lnTo>
                  <a:lnTo>
                    <a:pt x="7315" y="4872"/>
                  </a:lnTo>
                  <a:lnTo>
                    <a:pt x="6993" y="4804"/>
                  </a:lnTo>
                  <a:lnTo>
                    <a:pt x="6740" y="4691"/>
                  </a:lnTo>
                  <a:lnTo>
                    <a:pt x="6035" y="4016"/>
                  </a:lnTo>
                  <a:lnTo>
                    <a:pt x="5527" y="3791"/>
                  </a:lnTo>
                  <a:lnTo>
                    <a:pt x="4551" y="3443"/>
                  </a:lnTo>
                  <a:lnTo>
                    <a:pt x="4004" y="3321"/>
                  </a:lnTo>
                  <a:lnTo>
                    <a:pt x="3520" y="2978"/>
                  </a:lnTo>
                  <a:lnTo>
                    <a:pt x="2735" y="1966"/>
                  </a:lnTo>
                  <a:lnTo>
                    <a:pt x="2481" y="1601"/>
                  </a:lnTo>
                  <a:lnTo>
                    <a:pt x="2199" y="787"/>
                  </a:lnTo>
                  <a:lnTo>
                    <a:pt x="2059" y="618"/>
                  </a:lnTo>
                  <a:lnTo>
                    <a:pt x="2059" y="562"/>
                  </a:lnTo>
                  <a:lnTo>
                    <a:pt x="1578" y="229"/>
                  </a:lnTo>
                  <a:lnTo>
                    <a:pt x="105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3C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09" name="object 21"/>
            <p:cNvSpPr/>
            <p:nvPr/>
          </p:nvSpPr>
          <p:spPr>
            <a:xfrm>
              <a:off x="2121333" y="912763"/>
              <a:ext cx="489218" cy="2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638"/>
                  </a:lnTo>
                  <a:lnTo>
                    <a:pt x="5417" y="15558"/>
                  </a:lnTo>
                  <a:lnTo>
                    <a:pt x="7217" y="16722"/>
                  </a:lnTo>
                  <a:lnTo>
                    <a:pt x="11511" y="18427"/>
                  </a:lnTo>
                  <a:lnTo>
                    <a:pt x="13646" y="19601"/>
                  </a:lnTo>
                  <a:lnTo>
                    <a:pt x="15727" y="21278"/>
                  </a:lnTo>
                  <a:lnTo>
                    <a:pt x="16601" y="21600"/>
                  </a:lnTo>
                  <a:lnTo>
                    <a:pt x="16936" y="21278"/>
                  </a:lnTo>
                  <a:lnTo>
                    <a:pt x="16868" y="16722"/>
                  </a:lnTo>
                  <a:lnTo>
                    <a:pt x="17248" y="16297"/>
                  </a:lnTo>
                  <a:lnTo>
                    <a:pt x="18432" y="16885"/>
                  </a:lnTo>
                  <a:lnTo>
                    <a:pt x="18689" y="16722"/>
                  </a:lnTo>
                  <a:lnTo>
                    <a:pt x="18723" y="10638"/>
                  </a:lnTo>
                  <a:lnTo>
                    <a:pt x="21600" y="10638"/>
                  </a:lnTo>
                  <a:lnTo>
                    <a:pt x="21412" y="9125"/>
                  </a:lnTo>
                  <a:lnTo>
                    <a:pt x="21089" y="7610"/>
                  </a:lnTo>
                  <a:lnTo>
                    <a:pt x="20885" y="7610"/>
                  </a:lnTo>
                  <a:lnTo>
                    <a:pt x="19030" y="5565"/>
                  </a:lnTo>
                  <a:lnTo>
                    <a:pt x="17122" y="4859"/>
                  </a:lnTo>
                  <a:lnTo>
                    <a:pt x="15182" y="5050"/>
                  </a:lnTo>
                  <a:lnTo>
                    <a:pt x="10532" y="6485"/>
                  </a:lnTo>
                  <a:lnTo>
                    <a:pt x="9204" y="6510"/>
                  </a:lnTo>
                  <a:lnTo>
                    <a:pt x="7898" y="6083"/>
                  </a:lnTo>
                  <a:lnTo>
                    <a:pt x="5919" y="5134"/>
                  </a:lnTo>
                  <a:lnTo>
                    <a:pt x="3943" y="3900"/>
                  </a:lnTo>
                  <a:lnTo>
                    <a:pt x="1969" y="22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AC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10" name="object 22"/>
            <p:cNvSpPr/>
            <p:nvPr/>
          </p:nvSpPr>
          <p:spPr>
            <a:xfrm>
              <a:off x="2548091" y="943611"/>
              <a:ext cx="74345" cy="8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62" y="0"/>
                  </a:moveTo>
                  <a:lnTo>
                    <a:pt x="4033" y="0"/>
                  </a:lnTo>
                  <a:lnTo>
                    <a:pt x="3361" y="808"/>
                  </a:lnTo>
                  <a:lnTo>
                    <a:pt x="1343" y="1513"/>
                  </a:lnTo>
                  <a:lnTo>
                    <a:pt x="786" y="2624"/>
                  </a:lnTo>
                  <a:lnTo>
                    <a:pt x="0" y="5347"/>
                  </a:lnTo>
                  <a:lnTo>
                    <a:pt x="0" y="7266"/>
                  </a:lnTo>
                  <a:lnTo>
                    <a:pt x="3739" y="18233"/>
                  </a:lnTo>
                  <a:lnTo>
                    <a:pt x="4825" y="19704"/>
                  </a:lnTo>
                  <a:lnTo>
                    <a:pt x="5376" y="21600"/>
                  </a:lnTo>
                  <a:lnTo>
                    <a:pt x="7055" y="21297"/>
                  </a:lnTo>
                  <a:lnTo>
                    <a:pt x="8623" y="20895"/>
                  </a:lnTo>
                  <a:lnTo>
                    <a:pt x="10306" y="20795"/>
                  </a:lnTo>
                  <a:lnTo>
                    <a:pt x="14099" y="18799"/>
                  </a:lnTo>
                  <a:lnTo>
                    <a:pt x="18553" y="16112"/>
                  </a:lnTo>
                  <a:lnTo>
                    <a:pt x="21600" y="12915"/>
                  </a:lnTo>
                  <a:lnTo>
                    <a:pt x="21173" y="9388"/>
                  </a:lnTo>
                  <a:lnTo>
                    <a:pt x="18326" y="8949"/>
                  </a:lnTo>
                  <a:lnTo>
                    <a:pt x="16983" y="8227"/>
                  </a:lnTo>
                  <a:lnTo>
                    <a:pt x="14561" y="4945"/>
                  </a:lnTo>
                  <a:lnTo>
                    <a:pt x="12032" y="5871"/>
                  </a:lnTo>
                  <a:lnTo>
                    <a:pt x="10163" y="5894"/>
                  </a:lnTo>
                  <a:lnTo>
                    <a:pt x="9038" y="5315"/>
                  </a:lnTo>
                  <a:lnTo>
                    <a:pt x="8745" y="4433"/>
                  </a:lnTo>
                  <a:lnTo>
                    <a:pt x="8885" y="3578"/>
                  </a:lnTo>
                  <a:lnTo>
                    <a:pt x="10199" y="2720"/>
                  </a:lnTo>
                  <a:lnTo>
                    <a:pt x="12996" y="2926"/>
                  </a:lnTo>
                  <a:lnTo>
                    <a:pt x="11203" y="505"/>
                  </a:lnTo>
                  <a:lnTo>
                    <a:pt x="11313" y="402"/>
                  </a:lnTo>
                  <a:lnTo>
                    <a:pt x="9299" y="705"/>
                  </a:lnTo>
                  <a:lnTo>
                    <a:pt x="6162" y="0"/>
                  </a:lnTo>
                  <a:close/>
                </a:path>
              </a:pathLst>
            </a:custGeom>
            <a:solidFill>
              <a:srgbClr val="CEDE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811" name="object 23" descr="object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3093" y="1063500"/>
              <a:ext cx="72862" cy="1713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12" name="object 24"/>
            <p:cNvSpPr/>
            <p:nvPr/>
          </p:nvSpPr>
          <p:spPr>
            <a:xfrm>
              <a:off x="2632127" y="965582"/>
              <a:ext cx="45114" cy="74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78" y="1335"/>
                  </a:lnTo>
                  <a:lnTo>
                    <a:pt x="5169" y="1111"/>
                  </a:lnTo>
                  <a:lnTo>
                    <a:pt x="7759" y="2226"/>
                  </a:lnTo>
                  <a:lnTo>
                    <a:pt x="17909" y="10798"/>
                  </a:lnTo>
                  <a:lnTo>
                    <a:pt x="16242" y="11579"/>
                  </a:lnTo>
                  <a:lnTo>
                    <a:pt x="16242" y="11689"/>
                  </a:lnTo>
                  <a:lnTo>
                    <a:pt x="15371" y="13972"/>
                  </a:lnTo>
                  <a:lnTo>
                    <a:pt x="14239" y="16171"/>
                  </a:lnTo>
                  <a:lnTo>
                    <a:pt x="11816" y="20485"/>
                  </a:lnTo>
                  <a:lnTo>
                    <a:pt x="12369" y="21376"/>
                  </a:lnTo>
                  <a:lnTo>
                    <a:pt x="17720" y="21600"/>
                  </a:lnTo>
                  <a:lnTo>
                    <a:pt x="19386" y="21600"/>
                  </a:lnTo>
                  <a:lnTo>
                    <a:pt x="21600" y="8348"/>
                  </a:lnTo>
                  <a:lnTo>
                    <a:pt x="17809" y="3490"/>
                  </a:lnTo>
                  <a:lnTo>
                    <a:pt x="13707" y="1126"/>
                  </a:lnTo>
                  <a:lnTo>
                    <a:pt x="8153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58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13" name="object 25"/>
            <p:cNvSpPr/>
            <p:nvPr/>
          </p:nvSpPr>
          <p:spPr>
            <a:xfrm>
              <a:off x="2577796" y="954000"/>
              <a:ext cx="91342" cy="52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" y="0"/>
                  </a:moveTo>
                  <a:lnTo>
                    <a:pt x="108" y="1344"/>
                  </a:lnTo>
                  <a:lnTo>
                    <a:pt x="0" y="2682"/>
                  </a:lnTo>
                  <a:lnTo>
                    <a:pt x="243" y="4052"/>
                  </a:lnTo>
                  <a:lnTo>
                    <a:pt x="1161" y="4959"/>
                  </a:lnTo>
                  <a:lnTo>
                    <a:pt x="2682" y="4938"/>
                  </a:lnTo>
                  <a:lnTo>
                    <a:pt x="4736" y="3525"/>
                  </a:lnTo>
                  <a:lnTo>
                    <a:pt x="6012" y="6740"/>
                  </a:lnTo>
                  <a:lnTo>
                    <a:pt x="6741" y="8725"/>
                  </a:lnTo>
                  <a:lnTo>
                    <a:pt x="7812" y="9870"/>
                  </a:lnTo>
                  <a:lnTo>
                    <a:pt x="10331" y="10639"/>
                  </a:lnTo>
                  <a:lnTo>
                    <a:pt x="13269" y="9754"/>
                  </a:lnTo>
                  <a:lnTo>
                    <a:pt x="13945" y="9923"/>
                  </a:lnTo>
                  <a:lnTo>
                    <a:pt x="16294" y="11433"/>
                  </a:lnTo>
                  <a:lnTo>
                    <a:pt x="18251" y="14081"/>
                  </a:lnTo>
                  <a:lnTo>
                    <a:pt x="19763" y="17570"/>
                  </a:lnTo>
                  <a:lnTo>
                    <a:pt x="20780" y="21600"/>
                  </a:lnTo>
                  <a:lnTo>
                    <a:pt x="20780" y="21442"/>
                  </a:lnTo>
                  <a:lnTo>
                    <a:pt x="21600" y="20483"/>
                  </a:lnTo>
                  <a:lnTo>
                    <a:pt x="21510" y="18723"/>
                  </a:lnTo>
                  <a:lnTo>
                    <a:pt x="20857" y="16281"/>
                  </a:lnTo>
                  <a:lnTo>
                    <a:pt x="19426" y="13002"/>
                  </a:lnTo>
                  <a:lnTo>
                    <a:pt x="17806" y="9904"/>
                  </a:lnTo>
                  <a:lnTo>
                    <a:pt x="16587" y="8004"/>
                  </a:lnTo>
                  <a:lnTo>
                    <a:pt x="15311" y="6566"/>
                  </a:lnTo>
                  <a:lnTo>
                    <a:pt x="13488" y="6724"/>
                  </a:lnTo>
                  <a:lnTo>
                    <a:pt x="12758" y="4806"/>
                  </a:lnTo>
                  <a:lnTo>
                    <a:pt x="12212" y="4806"/>
                  </a:lnTo>
                  <a:lnTo>
                    <a:pt x="10481" y="5923"/>
                  </a:lnTo>
                  <a:lnTo>
                    <a:pt x="9295" y="5443"/>
                  </a:lnTo>
                  <a:lnTo>
                    <a:pt x="8179" y="4487"/>
                  </a:lnTo>
                  <a:lnTo>
                    <a:pt x="6867" y="2826"/>
                  </a:lnTo>
                  <a:lnTo>
                    <a:pt x="5333" y="1194"/>
                  </a:lnTo>
                  <a:lnTo>
                    <a:pt x="3553" y="327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rgbClr val="1377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817" name="object 26"/>
            <p:cNvGrpSpPr/>
            <p:nvPr/>
          </p:nvGrpSpPr>
          <p:grpSpPr>
            <a:xfrm>
              <a:off x="2696269" y="1029399"/>
              <a:ext cx="33011" cy="51453"/>
              <a:chOff x="0" y="-1"/>
              <a:chExt cx="33010" cy="51452"/>
            </a:xfrm>
          </p:grpSpPr>
          <p:sp>
            <p:nvSpPr>
              <p:cNvPr id="2814" name="Shape"/>
              <p:cNvSpPr/>
              <p:nvPr/>
            </p:nvSpPr>
            <p:spPr>
              <a:xfrm>
                <a:off x="-1" y="9702"/>
                <a:ext cx="23408" cy="41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29" y="0"/>
                    </a:moveTo>
                    <a:lnTo>
                      <a:pt x="5911" y="657"/>
                    </a:lnTo>
                    <a:lnTo>
                      <a:pt x="806" y="4686"/>
                    </a:lnTo>
                    <a:lnTo>
                      <a:pt x="0" y="10454"/>
                    </a:lnTo>
                    <a:lnTo>
                      <a:pt x="1149" y="16014"/>
                    </a:lnTo>
                    <a:lnTo>
                      <a:pt x="2360" y="21600"/>
                    </a:lnTo>
                    <a:lnTo>
                      <a:pt x="9475" y="20003"/>
                    </a:lnTo>
                    <a:lnTo>
                      <a:pt x="9187" y="17355"/>
                    </a:lnTo>
                    <a:lnTo>
                      <a:pt x="9085" y="16422"/>
                    </a:lnTo>
                    <a:lnTo>
                      <a:pt x="9041" y="16014"/>
                    </a:lnTo>
                    <a:lnTo>
                      <a:pt x="16911" y="16014"/>
                    </a:lnTo>
                    <a:lnTo>
                      <a:pt x="19061" y="13334"/>
                    </a:lnTo>
                    <a:lnTo>
                      <a:pt x="20864" y="8063"/>
                    </a:lnTo>
                    <a:lnTo>
                      <a:pt x="21600" y="2529"/>
                    </a:lnTo>
                    <a:lnTo>
                      <a:pt x="21246" y="657"/>
                    </a:lnTo>
                    <a:lnTo>
                      <a:pt x="21186" y="342"/>
                    </a:lnTo>
                    <a:lnTo>
                      <a:pt x="15206" y="342"/>
                    </a:lnTo>
                    <a:lnTo>
                      <a:pt x="7729" y="0"/>
                    </a:lnTo>
                    <a:close/>
                  </a:path>
                </a:pathLst>
              </a:custGeom>
              <a:solidFill>
                <a:srgbClr val="1885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5" name="Shape"/>
              <p:cNvSpPr/>
              <p:nvPr/>
            </p:nvSpPr>
            <p:spPr>
              <a:xfrm>
                <a:off x="13771" y="46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75" y="0"/>
                    </a:moveTo>
                    <a:lnTo>
                      <a:pt x="0" y="21600"/>
                    </a:lnTo>
                    <a:lnTo>
                      <a:pt x="19197" y="21600"/>
                    </a:lnTo>
                    <a:lnTo>
                      <a:pt x="18418" y="14063"/>
                    </a:lnTo>
                    <a:lnTo>
                      <a:pt x="18175" y="11708"/>
                    </a:lnTo>
                    <a:lnTo>
                      <a:pt x="21600" y="11708"/>
                    </a:lnTo>
                    <a:lnTo>
                      <a:pt x="18175" y="0"/>
                    </a:lnTo>
                    <a:close/>
                  </a:path>
                </a:pathLst>
              </a:custGeom>
              <a:solidFill>
                <a:srgbClr val="1885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6" name="Shape"/>
              <p:cNvSpPr/>
              <p:nvPr/>
            </p:nvSpPr>
            <p:spPr>
              <a:xfrm>
                <a:off x="20305" y="-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07" y="0"/>
                    </a:moveTo>
                    <a:lnTo>
                      <a:pt x="3086" y="13467"/>
                    </a:lnTo>
                    <a:lnTo>
                      <a:pt x="0" y="13467"/>
                    </a:lnTo>
                    <a:lnTo>
                      <a:pt x="20548" y="21600"/>
                    </a:lnTo>
                    <a:lnTo>
                      <a:pt x="20812" y="13467"/>
                    </a:lnTo>
                    <a:lnTo>
                      <a:pt x="21600" y="5376"/>
                    </a:lnTo>
                    <a:lnTo>
                      <a:pt x="8207" y="0"/>
                    </a:lnTo>
                    <a:close/>
                  </a:path>
                </a:pathLst>
              </a:custGeom>
              <a:solidFill>
                <a:srgbClr val="1885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820" name="object 27"/>
            <p:cNvGrpSpPr/>
            <p:nvPr/>
          </p:nvGrpSpPr>
          <p:grpSpPr>
            <a:xfrm>
              <a:off x="2719262" y="985242"/>
              <a:ext cx="23182" cy="52049"/>
              <a:chOff x="0" y="-1"/>
              <a:chExt cx="23181" cy="52048"/>
            </a:xfrm>
          </p:grpSpPr>
          <p:sp>
            <p:nvSpPr>
              <p:cNvPr id="2818" name="Shape"/>
              <p:cNvSpPr/>
              <p:nvPr/>
            </p:nvSpPr>
            <p:spPr>
              <a:xfrm>
                <a:off x="10401" y="29678"/>
                <a:ext cx="12725" cy="22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204" y="748"/>
                    </a:lnTo>
                    <a:lnTo>
                      <a:pt x="19000" y="21600"/>
                    </a:lnTo>
                    <a:lnTo>
                      <a:pt x="21310" y="9831"/>
                    </a:lnTo>
                    <a:lnTo>
                      <a:pt x="21437" y="5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058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19" name="Shape"/>
              <p:cNvSpPr/>
              <p:nvPr/>
            </p:nvSpPr>
            <p:spPr>
              <a:xfrm>
                <a:off x="0" y="-2"/>
                <a:ext cx="23182" cy="51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84" y="0"/>
                    </a:moveTo>
                    <a:lnTo>
                      <a:pt x="1432" y="1621"/>
                    </a:lnTo>
                    <a:lnTo>
                      <a:pt x="7184" y="2761"/>
                    </a:lnTo>
                    <a:lnTo>
                      <a:pt x="10049" y="7148"/>
                    </a:lnTo>
                    <a:lnTo>
                      <a:pt x="0" y="19979"/>
                    </a:lnTo>
                    <a:lnTo>
                      <a:pt x="1076" y="21600"/>
                    </a:lnTo>
                    <a:lnTo>
                      <a:pt x="2876" y="19979"/>
                    </a:lnTo>
                    <a:lnTo>
                      <a:pt x="3231" y="18353"/>
                    </a:lnTo>
                    <a:lnTo>
                      <a:pt x="9694" y="12504"/>
                    </a:lnTo>
                    <a:lnTo>
                      <a:pt x="21548" y="12504"/>
                    </a:lnTo>
                    <a:lnTo>
                      <a:pt x="21600" y="9743"/>
                    </a:lnTo>
                    <a:lnTo>
                      <a:pt x="18805" y="3540"/>
                    </a:lnTo>
                    <a:lnTo>
                      <a:pt x="10770" y="326"/>
                    </a:lnTo>
                    <a:lnTo>
                      <a:pt x="7184" y="0"/>
                    </a:lnTo>
                    <a:close/>
                  </a:path>
                </a:pathLst>
              </a:custGeom>
              <a:solidFill>
                <a:srgbClr val="1058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821" name="object 28"/>
            <p:cNvSpPr/>
            <p:nvPr/>
          </p:nvSpPr>
          <p:spPr>
            <a:xfrm>
              <a:off x="2093583" y="924333"/>
              <a:ext cx="18408" cy="30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29" y="0"/>
                  </a:moveTo>
                  <a:lnTo>
                    <a:pt x="0" y="0"/>
                  </a:lnTo>
                  <a:lnTo>
                    <a:pt x="893" y="3781"/>
                  </a:lnTo>
                  <a:lnTo>
                    <a:pt x="1803" y="9448"/>
                  </a:lnTo>
                  <a:lnTo>
                    <a:pt x="3607" y="12961"/>
                  </a:lnTo>
                  <a:lnTo>
                    <a:pt x="6611" y="18071"/>
                  </a:lnTo>
                  <a:lnTo>
                    <a:pt x="8639" y="19813"/>
                  </a:lnTo>
                  <a:lnTo>
                    <a:pt x="10413" y="20289"/>
                  </a:lnTo>
                  <a:lnTo>
                    <a:pt x="12654" y="21600"/>
                  </a:lnTo>
                  <a:lnTo>
                    <a:pt x="21600" y="1076"/>
                  </a:lnTo>
                  <a:lnTo>
                    <a:pt x="14920" y="1076"/>
                  </a:lnTo>
                  <a:lnTo>
                    <a:pt x="7229" y="0"/>
                  </a:lnTo>
                  <a:close/>
                </a:path>
              </a:pathLst>
            </a:custGeom>
            <a:solidFill>
              <a:srgbClr val="023C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22" name="object 29"/>
            <p:cNvSpPr/>
            <p:nvPr/>
          </p:nvSpPr>
          <p:spPr>
            <a:xfrm>
              <a:off x="2693811" y="1077762"/>
              <a:ext cx="32387" cy="28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87" y="0"/>
                  </a:moveTo>
                  <a:lnTo>
                    <a:pt x="8233" y="0"/>
                  </a:lnTo>
                  <a:lnTo>
                    <a:pt x="3083" y="2356"/>
                  </a:lnTo>
                  <a:lnTo>
                    <a:pt x="3083" y="4121"/>
                  </a:lnTo>
                  <a:lnTo>
                    <a:pt x="4633" y="6477"/>
                  </a:lnTo>
                  <a:lnTo>
                    <a:pt x="4117" y="10007"/>
                  </a:lnTo>
                  <a:lnTo>
                    <a:pt x="3600" y="12955"/>
                  </a:lnTo>
                  <a:lnTo>
                    <a:pt x="1033" y="15011"/>
                  </a:lnTo>
                  <a:lnTo>
                    <a:pt x="0" y="17658"/>
                  </a:lnTo>
                  <a:lnTo>
                    <a:pt x="4728" y="20306"/>
                  </a:lnTo>
                  <a:lnTo>
                    <a:pt x="9867" y="21600"/>
                  </a:lnTo>
                  <a:lnTo>
                    <a:pt x="15150" y="21511"/>
                  </a:lnTo>
                  <a:lnTo>
                    <a:pt x="20312" y="20014"/>
                  </a:lnTo>
                  <a:lnTo>
                    <a:pt x="21600" y="19432"/>
                  </a:lnTo>
                  <a:lnTo>
                    <a:pt x="19287" y="17658"/>
                  </a:lnTo>
                  <a:lnTo>
                    <a:pt x="19804" y="17658"/>
                  </a:lnTo>
                  <a:lnTo>
                    <a:pt x="13840" y="16558"/>
                  </a:lnTo>
                  <a:lnTo>
                    <a:pt x="10480" y="12586"/>
                  </a:lnTo>
                  <a:lnTo>
                    <a:pt x="8952" y="6734"/>
                  </a:lnTo>
                  <a:lnTo>
                    <a:pt x="8487" y="0"/>
                  </a:lnTo>
                  <a:close/>
                </a:path>
              </a:pathLst>
            </a:custGeom>
            <a:solidFill>
              <a:srgbClr val="1377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823" name="object 30" descr="object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66531" y="912752"/>
              <a:ext cx="463567" cy="2747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4" name="object 31" descr="object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3454" y="978309"/>
              <a:ext cx="235054" cy="2091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5" name="object 32" descr="object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11756" y="1187491"/>
              <a:ext cx="474741" cy="89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6" name="object 33" descr="object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64618" y="912752"/>
              <a:ext cx="287793" cy="315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7" name="object 34" descr="object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42070" y="981755"/>
              <a:ext cx="28322" cy="54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8" name="object 35" descr="object 3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82926" y="979846"/>
              <a:ext cx="39402" cy="432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29" name="object 37"/>
            <p:cNvSpPr/>
            <p:nvPr/>
          </p:nvSpPr>
          <p:spPr>
            <a:xfrm>
              <a:off x="2676481" y="1225038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307" y="0"/>
                  </a:lnTo>
                  <a:lnTo>
                    <a:pt x="0" y="10008"/>
                  </a:lnTo>
                  <a:lnTo>
                    <a:pt x="11447" y="13289"/>
                  </a:lnTo>
                  <a:lnTo>
                    <a:pt x="13954" y="10008"/>
                  </a:lnTo>
                  <a:lnTo>
                    <a:pt x="1650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377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0" name="object 38"/>
            <p:cNvSpPr/>
            <p:nvPr/>
          </p:nvSpPr>
          <p:spPr>
            <a:xfrm>
              <a:off x="2531518" y="1139839"/>
              <a:ext cx="26344" cy="4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3" y="0"/>
                  </a:moveTo>
                  <a:lnTo>
                    <a:pt x="10352" y="5633"/>
                  </a:lnTo>
                  <a:lnTo>
                    <a:pt x="5885" y="10800"/>
                  </a:lnTo>
                  <a:lnTo>
                    <a:pt x="1951" y="15967"/>
                  </a:lnTo>
                  <a:lnTo>
                    <a:pt x="0" y="21600"/>
                  </a:lnTo>
                  <a:lnTo>
                    <a:pt x="6883" y="18577"/>
                  </a:lnTo>
                  <a:lnTo>
                    <a:pt x="16672" y="11201"/>
                  </a:lnTo>
                  <a:lnTo>
                    <a:pt x="21600" y="3624"/>
                  </a:lnTo>
                  <a:lnTo>
                    <a:pt x="13903" y="0"/>
                  </a:lnTo>
                  <a:close/>
                </a:path>
              </a:pathLst>
            </a:custGeom>
            <a:solidFill>
              <a:srgbClr val="CEDE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1" name="object 39"/>
            <p:cNvSpPr/>
            <p:nvPr/>
          </p:nvSpPr>
          <p:spPr>
            <a:xfrm>
              <a:off x="2629447" y="1215595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97" y="0"/>
                  </a:moveTo>
                  <a:lnTo>
                    <a:pt x="2396" y="5387"/>
                  </a:lnTo>
                  <a:lnTo>
                    <a:pt x="0" y="21600"/>
                  </a:lnTo>
                  <a:lnTo>
                    <a:pt x="18387" y="11562"/>
                  </a:lnTo>
                  <a:lnTo>
                    <a:pt x="21600" y="11562"/>
                  </a:lnTo>
                  <a:lnTo>
                    <a:pt x="18387" y="4625"/>
                  </a:lnTo>
                  <a:lnTo>
                    <a:pt x="8797" y="0"/>
                  </a:lnTo>
                  <a:close/>
                </a:path>
              </a:pathLst>
            </a:custGeom>
            <a:solidFill>
              <a:srgbClr val="0833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2" name="object 40"/>
            <p:cNvSpPr/>
            <p:nvPr/>
          </p:nvSpPr>
          <p:spPr>
            <a:xfrm>
              <a:off x="2120190" y="943992"/>
              <a:ext cx="12703" cy="1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20" y="0"/>
                  </a:moveTo>
                  <a:lnTo>
                    <a:pt x="0" y="1797"/>
                  </a:lnTo>
                  <a:lnTo>
                    <a:pt x="4703" y="21600"/>
                  </a:lnTo>
                  <a:lnTo>
                    <a:pt x="15008" y="16798"/>
                  </a:lnTo>
                  <a:lnTo>
                    <a:pt x="21600" y="13793"/>
                  </a:lnTo>
                  <a:lnTo>
                    <a:pt x="13152" y="2410"/>
                  </a:lnTo>
                  <a:lnTo>
                    <a:pt x="7520" y="0"/>
                  </a:lnTo>
                  <a:close/>
                </a:path>
              </a:pathLst>
            </a:custGeom>
            <a:solidFill>
              <a:srgbClr val="E4E98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3" name="object 41"/>
            <p:cNvSpPr/>
            <p:nvPr/>
          </p:nvSpPr>
          <p:spPr>
            <a:xfrm>
              <a:off x="2483231" y="866117"/>
              <a:ext cx="422227" cy="49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052"/>
                  </a:moveTo>
                  <a:lnTo>
                    <a:pt x="21300" y="2940"/>
                  </a:lnTo>
                  <a:lnTo>
                    <a:pt x="20887" y="2529"/>
                  </a:lnTo>
                  <a:lnTo>
                    <a:pt x="20293" y="2529"/>
                  </a:lnTo>
                  <a:lnTo>
                    <a:pt x="20003" y="2701"/>
                  </a:lnTo>
                  <a:lnTo>
                    <a:pt x="19944" y="2701"/>
                  </a:lnTo>
                  <a:lnTo>
                    <a:pt x="19877" y="3274"/>
                  </a:lnTo>
                  <a:lnTo>
                    <a:pt x="19840" y="3274"/>
                  </a:lnTo>
                  <a:lnTo>
                    <a:pt x="19763" y="3379"/>
                  </a:lnTo>
                  <a:lnTo>
                    <a:pt x="19746" y="3379"/>
                  </a:lnTo>
                  <a:lnTo>
                    <a:pt x="19529" y="6075"/>
                  </a:lnTo>
                  <a:lnTo>
                    <a:pt x="19495" y="5909"/>
                  </a:lnTo>
                  <a:lnTo>
                    <a:pt x="19253" y="4725"/>
                  </a:lnTo>
                  <a:lnTo>
                    <a:pt x="19076" y="3040"/>
                  </a:lnTo>
                  <a:lnTo>
                    <a:pt x="19372" y="2023"/>
                  </a:lnTo>
                  <a:lnTo>
                    <a:pt x="19372" y="1351"/>
                  </a:lnTo>
                  <a:lnTo>
                    <a:pt x="19332" y="1351"/>
                  </a:lnTo>
                  <a:lnTo>
                    <a:pt x="19194" y="1184"/>
                  </a:lnTo>
                  <a:lnTo>
                    <a:pt x="18977" y="1517"/>
                  </a:lnTo>
                  <a:lnTo>
                    <a:pt x="18622" y="3040"/>
                  </a:lnTo>
                  <a:lnTo>
                    <a:pt x="18535" y="5569"/>
                  </a:lnTo>
                  <a:lnTo>
                    <a:pt x="18530" y="5736"/>
                  </a:lnTo>
                  <a:lnTo>
                    <a:pt x="18524" y="5909"/>
                  </a:lnTo>
                  <a:lnTo>
                    <a:pt x="18307" y="4374"/>
                  </a:lnTo>
                  <a:lnTo>
                    <a:pt x="18307" y="5736"/>
                  </a:lnTo>
                  <a:lnTo>
                    <a:pt x="18110" y="7593"/>
                  </a:lnTo>
                  <a:lnTo>
                    <a:pt x="17773" y="6153"/>
                  </a:lnTo>
                  <a:lnTo>
                    <a:pt x="17754" y="6075"/>
                  </a:lnTo>
                  <a:lnTo>
                    <a:pt x="17537" y="5063"/>
                  </a:lnTo>
                  <a:lnTo>
                    <a:pt x="17900" y="3713"/>
                  </a:lnTo>
                  <a:lnTo>
                    <a:pt x="17971" y="3446"/>
                  </a:lnTo>
                  <a:lnTo>
                    <a:pt x="17971" y="3274"/>
                  </a:lnTo>
                  <a:lnTo>
                    <a:pt x="17971" y="4052"/>
                  </a:lnTo>
                  <a:lnTo>
                    <a:pt x="17912" y="4725"/>
                  </a:lnTo>
                  <a:lnTo>
                    <a:pt x="18307" y="5736"/>
                  </a:lnTo>
                  <a:lnTo>
                    <a:pt x="18307" y="4374"/>
                  </a:lnTo>
                  <a:lnTo>
                    <a:pt x="18070" y="2701"/>
                  </a:lnTo>
                  <a:lnTo>
                    <a:pt x="17966" y="3241"/>
                  </a:lnTo>
                  <a:lnTo>
                    <a:pt x="17942" y="3040"/>
                  </a:lnTo>
                  <a:lnTo>
                    <a:pt x="17794" y="2023"/>
                  </a:lnTo>
                  <a:lnTo>
                    <a:pt x="17288" y="2879"/>
                  </a:lnTo>
                  <a:lnTo>
                    <a:pt x="16778" y="3274"/>
                  </a:lnTo>
                  <a:lnTo>
                    <a:pt x="16268" y="3379"/>
                  </a:lnTo>
                  <a:lnTo>
                    <a:pt x="15388" y="3379"/>
                  </a:lnTo>
                  <a:lnTo>
                    <a:pt x="15198" y="2879"/>
                  </a:lnTo>
                  <a:lnTo>
                    <a:pt x="14875" y="2023"/>
                  </a:lnTo>
                  <a:lnTo>
                    <a:pt x="14481" y="2023"/>
                  </a:lnTo>
                  <a:lnTo>
                    <a:pt x="13980" y="2501"/>
                  </a:lnTo>
                  <a:lnTo>
                    <a:pt x="13980" y="6203"/>
                  </a:lnTo>
                  <a:lnTo>
                    <a:pt x="13776" y="6625"/>
                  </a:lnTo>
                  <a:lnTo>
                    <a:pt x="13776" y="12045"/>
                  </a:lnTo>
                  <a:lnTo>
                    <a:pt x="13770" y="12151"/>
                  </a:lnTo>
                  <a:lnTo>
                    <a:pt x="13751" y="12151"/>
                  </a:lnTo>
                  <a:lnTo>
                    <a:pt x="13776" y="12045"/>
                  </a:lnTo>
                  <a:lnTo>
                    <a:pt x="13776" y="6625"/>
                  </a:lnTo>
                  <a:lnTo>
                    <a:pt x="13523" y="7137"/>
                  </a:lnTo>
                  <a:lnTo>
                    <a:pt x="13503" y="7087"/>
                  </a:lnTo>
                  <a:lnTo>
                    <a:pt x="13495" y="7070"/>
                  </a:lnTo>
                  <a:lnTo>
                    <a:pt x="13731" y="6564"/>
                  </a:lnTo>
                  <a:lnTo>
                    <a:pt x="13967" y="6153"/>
                  </a:lnTo>
                  <a:lnTo>
                    <a:pt x="13980" y="6203"/>
                  </a:lnTo>
                  <a:lnTo>
                    <a:pt x="13980" y="2501"/>
                  </a:lnTo>
                  <a:lnTo>
                    <a:pt x="13948" y="2529"/>
                  </a:lnTo>
                  <a:lnTo>
                    <a:pt x="13277" y="2873"/>
                  </a:lnTo>
                  <a:lnTo>
                    <a:pt x="13218" y="2195"/>
                  </a:lnTo>
                  <a:lnTo>
                    <a:pt x="12903" y="4052"/>
                  </a:lnTo>
                  <a:lnTo>
                    <a:pt x="13041" y="4052"/>
                  </a:lnTo>
                  <a:lnTo>
                    <a:pt x="13100" y="3713"/>
                  </a:lnTo>
                  <a:lnTo>
                    <a:pt x="13218" y="4725"/>
                  </a:lnTo>
                  <a:lnTo>
                    <a:pt x="13041" y="4725"/>
                  </a:lnTo>
                  <a:lnTo>
                    <a:pt x="13041" y="5230"/>
                  </a:lnTo>
                  <a:lnTo>
                    <a:pt x="12168" y="2996"/>
                  </a:lnTo>
                  <a:lnTo>
                    <a:pt x="11817" y="2401"/>
                  </a:lnTo>
                  <a:lnTo>
                    <a:pt x="11404" y="2023"/>
                  </a:lnTo>
                  <a:lnTo>
                    <a:pt x="10615" y="2023"/>
                  </a:lnTo>
                  <a:lnTo>
                    <a:pt x="10137" y="2390"/>
                  </a:lnTo>
                  <a:lnTo>
                    <a:pt x="10085" y="2479"/>
                  </a:lnTo>
                  <a:lnTo>
                    <a:pt x="10085" y="14619"/>
                  </a:lnTo>
                  <a:lnTo>
                    <a:pt x="7693" y="14502"/>
                  </a:lnTo>
                  <a:lnTo>
                    <a:pt x="7702" y="14502"/>
                  </a:lnTo>
                  <a:lnTo>
                    <a:pt x="10085" y="14619"/>
                  </a:lnTo>
                  <a:lnTo>
                    <a:pt x="10085" y="2479"/>
                  </a:lnTo>
                  <a:lnTo>
                    <a:pt x="9209" y="3880"/>
                  </a:lnTo>
                  <a:lnTo>
                    <a:pt x="8702" y="4052"/>
                  </a:lnTo>
                  <a:lnTo>
                    <a:pt x="8347" y="0"/>
                  </a:lnTo>
                  <a:lnTo>
                    <a:pt x="8229" y="4052"/>
                  </a:lnTo>
                  <a:lnTo>
                    <a:pt x="9003" y="7682"/>
                  </a:lnTo>
                  <a:lnTo>
                    <a:pt x="9382" y="9655"/>
                  </a:lnTo>
                  <a:lnTo>
                    <a:pt x="9747" y="11811"/>
                  </a:lnTo>
                  <a:lnTo>
                    <a:pt x="9517" y="12684"/>
                  </a:lnTo>
                  <a:lnTo>
                    <a:pt x="9015" y="12951"/>
                  </a:lnTo>
                  <a:lnTo>
                    <a:pt x="8150" y="12823"/>
                  </a:lnTo>
                  <a:lnTo>
                    <a:pt x="5763" y="12823"/>
                  </a:lnTo>
                  <a:lnTo>
                    <a:pt x="5725" y="14791"/>
                  </a:lnTo>
                  <a:lnTo>
                    <a:pt x="5704" y="14846"/>
                  </a:lnTo>
                  <a:lnTo>
                    <a:pt x="5744" y="12823"/>
                  </a:lnTo>
                  <a:lnTo>
                    <a:pt x="4482" y="12823"/>
                  </a:lnTo>
                  <a:lnTo>
                    <a:pt x="3384" y="12328"/>
                  </a:lnTo>
                  <a:lnTo>
                    <a:pt x="2270" y="11517"/>
                  </a:lnTo>
                  <a:lnTo>
                    <a:pt x="1167" y="11022"/>
                  </a:lnTo>
                  <a:lnTo>
                    <a:pt x="0" y="11517"/>
                  </a:lnTo>
                  <a:lnTo>
                    <a:pt x="104" y="11517"/>
                  </a:lnTo>
                  <a:lnTo>
                    <a:pt x="301" y="20944"/>
                  </a:lnTo>
                  <a:lnTo>
                    <a:pt x="417" y="20944"/>
                  </a:lnTo>
                  <a:lnTo>
                    <a:pt x="4560" y="21600"/>
                  </a:lnTo>
                  <a:lnTo>
                    <a:pt x="7120" y="20944"/>
                  </a:lnTo>
                  <a:lnTo>
                    <a:pt x="12254" y="18876"/>
                  </a:lnTo>
                  <a:lnTo>
                    <a:pt x="17380" y="16197"/>
                  </a:lnTo>
                  <a:lnTo>
                    <a:pt x="17389" y="14846"/>
                  </a:lnTo>
                  <a:lnTo>
                    <a:pt x="17390" y="14619"/>
                  </a:lnTo>
                  <a:lnTo>
                    <a:pt x="17394" y="14013"/>
                  </a:lnTo>
                  <a:lnTo>
                    <a:pt x="17399" y="13329"/>
                  </a:lnTo>
                  <a:lnTo>
                    <a:pt x="17735" y="16536"/>
                  </a:lnTo>
                  <a:lnTo>
                    <a:pt x="17666" y="13329"/>
                  </a:lnTo>
                  <a:lnTo>
                    <a:pt x="17656" y="12823"/>
                  </a:lnTo>
                  <a:lnTo>
                    <a:pt x="18520" y="11984"/>
                  </a:lnTo>
                  <a:lnTo>
                    <a:pt x="19354" y="10277"/>
                  </a:lnTo>
                  <a:lnTo>
                    <a:pt x="20400" y="7593"/>
                  </a:lnTo>
                  <a:lnTo>
                    <a:pt x="21008" y="6075"/>
                  </a:lnTo>
                  <a:lnTo>
                    <a:pt x="21245" y="5569"/>
                  </a:lnTo>
                  <a:lnTo>
                    <a:pt x="21087" y="4052"/>
                  </a:lnTo>
                  <a:lnTo>
                    <a:pt x="21600" y="4052"/>
                  </a:lnTo>
                  <a:close/>
                </a:path>
              </a:pathLst>
            </a:custGeom>
            <a:solidFill>
              <a:srgbClr val="B5CB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834" name="object 42" descr="object 4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82862" y="912866"/>
              <a:ext cx="186553" cy="1821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35" name="object 43" descr="object 4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38673" y="-1"/>
              <a:ext cx="1278432" cy="1236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37" name="object 44"/>
          <p:cNvSpPr txBox="1"/>
          <p:nvPr/>
        </p:nvSpPr>
        <p:spPr>
          <a:xfrm>
            <a:off x="398356" y="3935703"/>
            <a:ext cx="2778762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...influence</a:t>
            </a:r>
            <a:r>
              <a:rPr spc="-5"/>
              <a:t> </a:t>
            </a:r>
            <a:r>
              <a:t>the</a:t>
            </a:r>
            <a:r>
              <a:rPr spc="-5"/>
              <a:t> </a:t>
            </a:r>
            <a:r>
              <a:t>regional</a:t>
            </a:r>
            <a:r>
              <a:rPr spc="-5"/>
              <a:t> </a:t>
            </a:r>
            <a:r>
              <a:t>and</a:t>
            </a:r>
            <a:r>
              <a:rPr spc="-5"/>
              <a:t> </a:t>
            </a:r>
            <a:r>
              <a:rPr spc="-10"/>
              <a:t>global </a:t>
            </a:r>
            <a:r>
              <a:t>climate, regulating precipitation </a:t>
            </a:r>
            <a:r>
              <a:rPr spc="-25"/>
              <a:t>and </a:t>
            </a:r>
            <a:r>
              <a:t>temperature.</a:t>
            </a:r>
            <a:r>
              <a:rPr spc="-5"/>
              <a:t> </a:t>
            </a:r>
            <a:r>
              <a:t>We</a:t>
            </a:r>
            <a:r>
              <a:rPr spc="-5"/>
              <a:t> </a:t>
            </a:r>
            <a:r>
              <a:t>can</a:t>
            </a:r>
            <a:r>
              <a:rPr spc="-5"/>
              <a:t> </a:t>
            </a:r>
            <a:r>
              <a:t>safely</a:t>
            </a:r>
            <a:r>
              <a:rPr spc="-5"/>
              <a:t> </a:t>
            </a:r>
            <a:r>
              <a:rPr spc="-10"/>
              <a:t>conclude </a:t>
            </a:r>
            <a:r>
              <a:t>that</a:t>
            </a:r>
            <a:r>
              <a:rPr spc="-5"/>
              <a:t> </a:t>
            </a:r>
            <a:r>
              <a:t>forests</a:t>
            </a:r>
            <a:r>
              <a:rPr spc="-5"/>
              <a:t> </a:t>
            </a:r>
            <a:r>
              <a:t>play</a:t>
            </a:r>
            <a:r>
              <a:rPr spc="-5"/>
              <a:t> </a:t>
            </a:r>
            <a:r>
              <a:t>a</a:t>
            </a:r>
            <a:r>
              <a:rPr spc="-5"/>
              <a:t> </a:t>
            </a:r>
            <a:r>
              <a:t>key</a:t>
            </a:r>
            <a:r>
              <a:rPr spc="-5"/>
              <a:t> </a:t>
            </a:r>
            <a:r>
              <a:t>role</a:t>
            </a:r>
            <a:r>
              <a:rPr spc="-5"/>
              <a:t> </a:t>
            </a:r>
            <a:r>
              <a:t>in</a:t>
            </a:r>
            <a:r>
              <a:rPr spc="-5"/>
              <a:t> </a:t>
            </a:r>
            <a:r>
              <a:rPr spc="-10"/>
              <a:t>mitigating </a:t>
            </a:r>
            <a:r>
              <a:t>the</a:t>
            </a:r>
            <a:r>
              <a:rPr spc="-10"/>
              <a:t> </a:t>
            </a:r>
            <a:r>
              <a:t>consequences</a:t>
            </a:r>
            <a:r>
              <a:rPr spc="-5"/>
              <a:t> </a:t>
            </a:r>
            <a:r>
              <a:t>of</a:t>
            </a:r>
            <a:r>
              <a:rPr spc="-10"/>
              <a:t> </a:t>
            </a:r>
            <a:r>
              <a:t>climate</a:t>
            </a:r>
            <a:r>
              <a:rPr spc="-5"/>
              <a:t> </a:t>
            </a:r>
            <a:r>
              <a:rPr spc="-10"/>
              <a:t>change.</a:t>
            </a:r>
          </a:p>
        </p:txBody>
      </p:sp>
      <p:sp>
        <p:nvSpPr>
          <p:cNvPr id="2838" name="object 45"/>
          <p:cNvSpPr txBox="1"/>
          <p:nvPr/>
        </p:nvSpPr>
        <p:spPr>
          <a:xfrm>
            <a:off x="398356" y="5286271"/>
            <a:ext cx="2750187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...with</a:t>
            </a:r>
            <a:r>
              <a:rPr spc="-15"/>
              <a:t> </a:t>
            </a:r>
            <a:r>
              <a:t>their</a:t>
            </a:r>
            <a:r>
              <a:rPr spc="-10"/>
              <a:t> </a:t>
            </a:r>
            <a:r>
              <a:t>roots</a:t>
            </a:r>
            <a:r>
              <a:rPr spc="-10"/>
              <a:t> </a:t>
            </a:r>
            <a:r>
              <a:t>help</a:t>
            </a:r>
            <a:r>
              <a:rPr spc="-10"/>
              <a:t> </a:t>
            </a:r>
            <a:r>
              <a:t>stabilize</a:t>
            </a:r>
            <a:r>
              <a:rPr spc="-15"/>
              <a:t> </a:t>
            </a:r>
            <a:r>
              <a:t>the</a:t>
            </a:r>
            <a:r>
              <a:rPr spc="-10"/>
              <a:t> </a:t>
            </a:r>
            <a:r>
              <a:rPr spc="-20"/>
              <a:t>soil </a:t>
            </a:r>
            <a:r>
              <a:t>and</a:t>
            </a:r>
            <a:r>
              <a:rPr spc="-5"/>
              <a:t> </a:t>
            </a:r>
            <a:r>
              <a:t>prevent</a:t>
            </a:r>
            <a:r>
              <a:rPr spc="-5"/>
              <a:t> </a:t>
            </a:r>
            <a:r>
              <a:t>erosion.</a:t>
            </a:r>
            <a:r>
              <a:rPr spc="-5"/>
              <a:t> </a:t>
            </a:r>
            <a:r>
              <a:t>Trees</a:t>
            </a:r>
            <a:r>
              <a:rPr spc="-5"/>
              <a:t> </a:t>
            </a:r>
            <a:r>
              <a:t>help</a:t>
            </a:r>
            <a:r>
              <a:rPr spc="-5"/>
              <a:t> </a:t>
            </a:r>
            <a:r>
              <a:rPr spc="-10"/>
              <a:t>retain </a:t>
            </a:r>
            <a:r>
              <a:t>water</a:t>
            </a:r>
            <a:r>
              <a:rPr spc="-5"/>
              <a:t> </a:t>
            </a:r>
            <a:r>
              <a:t>in</a:t>
            </a:r>
            <a:r>
              <a:rPr spc="-5"/>
              <a:t> </a:t>
            </a:r>
            <a:r>
              <a:t>the</a:t>
            </a:r>
            <a:r>
              <a:rPr spc="-5"/>
              <a:t> </a:t>
            </a:r>
            <a:r>
              <a:t>soil,</a:t>
            </a:r>
            <a:r>
              <a:rPr spc="-5"/>
              <a:t> </a:t>
            </a:r>
            <a:r>
              <a:t>thus</a:t>
            </a:r>
            <a:r>
              <a:rPr spc="-5"/>
              <a:t> </a:t>
            </a:r>
            <a:r>
              <a:t>mitigating</a:t>
            </a:r>
            <a:r>
              <a:rPr spc="-5"/>
              <a:t> </a:t>
            </a:r>
            <a:r>
              <a:rPr spc="-10"/>
              <a:t>floods. </a:t>
            </a:r>
            <a:r>
              <a:t>With</a:t>
            </a:r>
            <a:r>
              <a:rPr spc="-20"/>
              <a:t> </a:t>
            </a:r>
            <a:r>
              <a:t>their</a:t>
            </a:r>
            <a:r>
              <a:rPr spc="-20"/>
              <a:t> </a:t>
            </a:r>
            <a:r>
              <a:t>roots,</a:t>
            </a:r>
            <a:r>
              <a:rPr spc="-20"/>
              <a:t> </a:t>
            </a:r>
            <a:r>
              <a:t>they</a:t>
            </a:r>
            <a:r>
              <a:rPr spc="-20"/>
              <a:t> </a:t>
            </a:r>
            <a:r>
              <a:rPr spc="-10"/>
              <a:t>purify </a:t>
            </a:r>
            <a:r>
              <a:t>groundwater</a:t>
            </a:r>
            <a:r>
              <a:rPr spc="-10"/>
              <a:t> </a:t>
            </a:r>
            <a:r>
              <a:t>by</a:t>
            </a:r>
            <a:r>
              <a:rPr spc="-5"/>
              <a:t> </a:t>
            </a:r>
            <a:r>
              <a:rPr spc="-10"/>
              <a:t>filtering.</a:t>
            </a:r>
          </a:p>
        </p:txBody>
      </p:sp>
      <p:sp>
        <p:nvSpPr>
          <p:cNvPr id="2839" name="object 46"/>
          <p:cNvSpPr txBox="1"/>
          <p:nvPr/>
        </p:nvSpPr>
        <p:spPr>
          <a:xfrm>
            <a:off x="398357" y="6493888"/>
            <a:ext cx="1990726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...protect</a:t>
            </a:r>
            <a:r>
              <a:rPr spc="-10"/>
              <a:t> </a:t>
            </a:r>
            <a:r>
              <a:t>us</a:t>
            </a:r>
            <a:r>
              <a:rPr spc="-5"/>
              <a:t> </a:t>
            </a:r>
            <a:r>
              <a:t>from</a:t>
            </a:r>
            <a:r>
              <a:rPr spc="-5"/>
              <a:t> </a:t>
            </a:r>
            <a:r>
              <a:t>noise,</a:t>
            </a:r>
            <a:r>
              <a:rPr spc="-10"/>
              <a:t> </a:t>
            </a:r>
            <a:r>
              <a:rPr spc="-20"/>
              <a:t>from </a:t>
            </a:r>
            <a:r>
              <a:t>wind,</a:t>
            </a:r>
            <a:r>
              <a:rPr spc="-5"/>
              <a:t> </a:t>
            </a:r>
            <a:r>
              <a:t>warm us</a:t>
            </a:r>
            <a:r>
              <a:rPr spc="-5"/>
              <a:t> </a:t>
            </a:r>
            <a:r>
              <a:t>in winter</a:t>
            </a:r>
            <a:r>
              <a:rPr spc="-5"/>
              <a:t> </a:t>
            </a:r>
            <a:r>
              <a:rPr spc="-25"/>
              <a:t>and </a:t>
            </a:r>
            <a:r>
              <a:t>cool</a:t>
            </a:r>
            <a:r>
              <a:rPr spc="-5"/>
              <a:t> </a:t>
            </a:r>
            <a:r>
              <a:t>us</a:t>
            </a:r>
            <a:r>
              <a:rPr spc="-5"/>
              <a:t> </a:t>
            </a:r>
            <a:r>
              <a:t>in</a:t>
            </a:r>
            <a:r>
              <a:rPr spc="-5"/>
              <a:t> </a:t>
            </a:r>
            <a:r>
              <a:rPr spc="-10"/>
              <a:t>summer.</a:t>
            </a:r>
          </a:p>
        </p:txBody>
      </p:sp>
      <p:grpSp>
        <p:nvGrpSpPr>
          <p:cNvPr id="2925" name="object 47"/>
          <p:cNvGrpSpPr/>
          <p:nvPr/>
        </p:nvGrpSpPr>
        <p:grpSpPr>
          <a:xfrm>
            <a:off x="3492523" y="1977170"/>
            <a:ext cx="3128077" cy="2035577"/>
            <a:chOff x="0" y="0"/>
            <a:chExt cx="3128076" cy="2035576"/>
          </a:xfrm>
        </p:grpSpPr>
        <p:sp>
          <p:nvSpPr>
            <p:cNvPr id="2840" name="object 48"/>
            <p:cNvSpPr/>
            <p:nvPr/>
          </p:nvSpPr>
          <p:spPr>
            <a:xfrm>
              <a:off x="-1" y="341999"/>
              <a:ext cx="3128077" cy="1693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42"/>
                  </a:moveTo>
                  <a:lnTo>
                    <a:pt x="21554" y="270"/>
                  </a:lnTo>
                  <a:lnTo>
                    <a:pt x="21430" y="129"/>
                  </a:lnTo>
                  <a:lnTo>
                    <a:pt x="21245" y="35"/>
                  </a:lnTo>
                  <a:lnTo>
                    <a:pt x="21019" y="0"/>
                  </a:lnTo>
                  <a:lnTo>
                    <a:pt x="581" y="0"/>
                  </a:lnTo>
                  <a:lnTo>
                    <a:pt x="355" y="35"/>
                  </a:lnTo>
                  <a:lnTo>
                    <a:pt x="170" y="129"/>
                  </a:lnTo>
                  <a:lnTo>
                    <a:pt x="46" y="270"/>
                  </a:lnTo>
                  <a:lnTo>
                    <a:pt x="0" y="442"/>
                  </a:lnTo>
                  <a:lnTo>
                    <a:pt x="0" y="21158"/>
                  </a:lnTo>
                  <a:lnTo>
                    <a:pt x="46" y="21330"/>
                  </a:lnTo>
                  <a:lnTo>
                    <a:pt x="170" y="21471"/>
                  </a:lnTo>
                  <a:lnTo>
                    <a:pt x="355" y="21565"/>
                  </a:lnTo>
                  <a:lnTo>
                    <a:pt x="581" y="21600"/>
                  </a:lnTo>
                  <a:lnTo>
                    <a:pt x="21019" y="21600"/>
                  </a:lnTo>
                  <a:lnTo>
                    <a:pt x="21245" y="21565"/>
                  </a:lnTo>
                  <a:lnTo>
                    <a:pt x="21430" y="21471"/>
                  </a:lnTo>
                  <a:lnTo>
                    <a:pt x="21554" y="21330"/>
                  </a:lnTo>
                  <a:lnTo>
                    <a:pt x="21600" y="21158"/>
                  </a:lnTo>
                  <a:lnTo>
                    <a:pt x="21600" y="442"/>
                  </a:lnTo>
                  <a:close/>
                </a:path>
              </a:pathLst>
            </a:custGeom>
            <a:solidFill>
              <a:srgbClr val="ABDBC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41" name="object 49"/>
            <p:cNvSpPr/>
            <p:nvPr/>
          </p:nvSpPr>
          <p:spPr>
            <a:xfrm>
              <a:off x="1507096" y="719443"/>
              <a:ext cx="1178334" cy="117834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42" name="object 50"/>
            <p:cNvSpPr/>
            <p:nvPr/>
          </p:nvSpPr>
          <p:spPr>
            <a:xfrm>
              <a:off x="1507096" y="719443"/>
              <a:ext cx="1178334" cy="1178349"/>
            </a:xfrm>
            <a:prstGeom prst="rect">
              <a:avLst/>
            </a:prstGeom>
            <a:noFill/>
            <a:ln w="3175" cap="flat">
              <a:solidFill>
                <a:srgbClr val="231F2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856" name="object 51"/>
            <p:cNvGrpSpPr/>
            <p:nvPr/>
          </p:nvGrpSpPr>
          <p:grpSpPr>
            <a:xfrm>
              <a:off x="1551876" y="1391834"/>
              <a:ext cx="1088789" cy="461180"/>
              <a:chOff x="0" y="0"/>
              <a:chExt cx="1088788" cy="461179"/>
            </a:xfrm>
          </p:grpSpPr>
          <p:sp>
            <p:nvSpPr>
              <p:cNvPr id="2843" name="Square"/>
              <p:cNvSpPr/>
              <p:nvPr/>
            </p:nvSpPr>
            <p:spPr>
              <a:xfrm>
                <a:off x="-1" y="133515"/>
                <a:ext cx="32983" cy="3175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4" name="Square"/>
              <p:cNvSpPr/>
              <p:nvPr/>
            </p:nvSpPr>
            <p:spPr>
              <a:xfrm>
                <a:off x="197954" y="165265"/>
                <a:ext cx="32998" cy="3429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5" name="Shape"/>
              <p:cNvSpPr/>
              <p:nvPr/>
            </p:nvSpPr>
            <p:spPr>
              <a:xfrm>
                <a:off x="65989" y="66040"/>
                <a:ext cx="164963" cy="133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49"/>
                    </a:moveTo>
                    <a:lnTo>
                      <a:pt x="4320" y="5349"/>
                    </a:lnTo>
                    <a:lnTo>
                      <a:pt x="4320" y="0"/>
                    </a:lnTo>
                    <a:lnTo>
                      <a:pt x="0" y="0"/>
                    </a:lnTo>
                    <a:lnTo>
                      <a:pt x="0" y="16046"/>
                    </a:lnTo>
                    <a:lnTo>
                      <a:pt x="4320" y="16046"/>
                    </a:lnTo>
                    <a:lnTo>
                      <a:pt x="4320" y="10903"/>
                    </a:lnTo>
                    <a:lnTo>
                      <a:pt x="8641" y="10903"/>
                    </a:lnTo>
                    <a:lnTo>
                      <a:pt x="8641" y="16046"/>
                    </a:lnTo>
                    <a:lnTo>
                      <a:pt x="4320" y="16046"/>
                    </a:lnTo>
                    <a:lnTo>
                      <a:pt x="4320" y="21600"/>
                    </a:lnTo>
                    <a:lnTo>
                      <a:pt x="12959" y="21600"/>
                    </a:lnTo>
                    <a:lnTo>
                      <a:pt x="12959" y="10903"/>
                    </a:lnTo>
                    <a:lnTo>
                      <a:pt x="21600" y="10903"/>
                    </a:lnTo>
                    <a:lnTo>
                      <a:pt x="21600" y="5349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6" name="Rectangle"/>
              <p:cNvSpPr/>
              <p:nvPr/>
            </p:nvSpPr>
            <p:spPr>
              <a:xfrm>
                <a:off x="230949" y="133515"/>
                <a:ext cx="131981" cy="3175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7" name="Shape"/>
              <p:cNvSpPr/>
              <p:nvPr/>
            </p:nvSpPr>
            <p:spPr>
              <a:xfrm>
                <a:off x="263944" y="330366"/>
                <a:ext cx="164976" cy="130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51"/>
                    </a:moveTo>
                    <a:lnTo>
                      <a:pt x="17280" y="16351"/>
                    </a:lnTo>
                    <a:lnTo>
                      <a:pt x="17280" y="10891"/>
                    </a:lnTo>
                    <a:lnTo>
                      <a:pt x="12960" y="10891"/>
                    </a:lnTo>
                    <a:lnTo>
                      <a:pt x="12960" y="10919"/>
                    </a:lnTo>
                    <a:lnTo>
                      <a:pt x="8640" y="10919"/>
                    </a:lnTo>
                    <a:lnTo>
                      <a:pt x="8640" y="5669"/>
                    </a:lnTo>
                    <a:lnTo>
                      <a:pt x="12960" y="5669"/>
                    </a:lnTo>
                    <a:lnTo>
                      <a:pt x="12960" y="0"/>
                    </a:lnTo>
                    <a:lnTo>
                      <a:pt x="4320" y="0"/>
                    </a:lnTo>
                    <a:lnTo>
                      <a:pt x="4320" y="5669"/>
                    </a:lnTo>
                    <a:lnTo>
                      <a:pt x="0" y="5669"/>
                    </a:lnTo>
                    <a:lnTo>
                      <a:pt x="0" y="10919"/>
                    </a:lnTo>
                    <a:lnTo>
                      <a:pt x="4320" y="10919"/>
                    </a:lnTo>
                    <a:lnTo>
                      <a:pt x="4320" y="16378"/>
                    </a:lnTo>
                    <a:lnTo>
                      <a:pt x="12960" y="16378"/>
                    </a:lnTo>
                    <a:lnTo>
                      <a:pt x="12960" y="21600"/>
                    </a:lnTo>
                    <a:lnTo>
                      <a:pt x="21600" y="21600"/>
                    </a:lnTo>
                    <a:lnTo>
                      <a:pt x="21600" y="16351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8" name="Square"/>
              <p:cNvSpPr/>
              <p:nvPr/>
            </p:nvSpPr>
            <p:spPr>
              <a:xfrm>
                <a:off x="395922" y="133515"/>
                <a:ext cx="32998" cy="3175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49" name="Square"/>
              <p:cNvSpPr/>
              <p:nvPr/>
            </p:nvSpPr>
            <p:spPr>
              <a:xfrm>
                <a:off x="428917" y="364656"/>
                <a:ext cx="32985" cy="3175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0" name="Shape"/>
              <p:cNvSpPr/>
              <p:nvPr/>
            </p:nvSpPr>
            <p:spPr>
              <a:xfrm>
                <a:off x="263944" y="165265"/>
                <a:ext cx="197970" cy="199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22"/>
                    </a:moveTo>
                    <a:lnTo>
                      <a:pt x="18000" y="10722"/>
                    </a:lnTo>
                    <a:lnTo>
                      <a:pt x="18000" y="3700"/>
                    </a:lnTo>
                    <a:lnTo>
                      <a:pt x="14400" y="3700"/>
                    </a:lnTo>
                    <a:lnTo>
                      <a:pt x="14400" y="0"/>
                    </a:lnTo>
                    <a:lnTo>
                      <a:pt x="10800" y="0"/>
                    </a:lnTo>
                    <a:lnTo>
                      <a:pt x="10800" y="3718"/>
                    </a:lnTo>
                    <a:lnTo>
                      <a:pt x="14400" y="3718"/>
                    </a:lnTo>
                    <a:lnTo>
                      <a:pt x="14400" y="7142"/>
                    </a:lnTo>
                    <a:lnTo>
                      <a:pt x="10800" y="7142"/>
                    </a:lnTo>
                    <a:lnTo>
                      <a:pt x="10800" y="3718"/>
                    </a:lnTo>
                    <a:lnTo>
                      <a:pt x="0" y="3718"/>
                    </a:lnTo>
                    <a:lnTo>
                      <a:pt x="0" y="7160"/>
                    </a:lnTo>
                    <a:lnTo>
                      <a:pt x="10800" y="7160"/>
                    </a:lnTo>
                    <a:lnTo>
                      <a:pt x="10800" y="10722"/>
                    </a:lnTo>
                    <a:lnTo>
                      <a:pt x="14400" y="10722"/>
                    </a:lnTo>
                    <a:lnTo>
                      <a:pt x="14400" y="21600"/>
                    </a:lnTo>
                    <a:lnTo>
                      <a:pt x="18000" y="21600"/>
                    </a:lnTo>
                    <a:lnTo>
                      <a:pt x="18000" y="14440"/>
                    </a:lnTo>
                    <a:lnTo>
                      <a:pt x="21600" y="14440"/>
                    </a:lnTo>
                    <a:lnTo>
                      <a:pt x="21600" y="10722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1" name="Square"/>
              <p:cNvSpPr/>
              <p:nvPr/>
            </p:nvSpPr>
            <p:spPr>
              <a:xfrm>
                <a:off x="461911" y="396407"/>
                <a:ext cx="32998" cy="3302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2" name="Shape"/>
              <p:cNvSpPr/>
              <p:nvPr/>
            </p:nvSpPr>
            <p:spPr>
              <a:xfrm>
                <a:off x="461911" y="199390"/>
                <a:ext cx="98974" cy="64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88"/>
                    </a:moveTo>
                    <a:lnTo>
                      <a:pt x="14399" y="10588"/>
                    </a:lnTo>
                    <a:lnTo>
                      <a:pt x="143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588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3" name="Shape"/>
              <p:cNvSpPr/>
              <p:nvPr/>
            </p:nvSpPr>
            <p:spPr>
              <a:xfrm>
                <a:off x="527888" y="133350"/>
                <a:ext cx="527906" cy="327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53"/>
                    </a:moveTo>
                    <a:lnTo>
                      <a:pt x="18900" y="4353"/>
                    </a:lnTo>
                    <a:lnTo>
                      <a:pt x="18900" y="6447"/>
                    </a:lnTo>
                    <a:lnTo>
                      <a:pt x="17550" y="6447"/>
                    </a:lnTo>
                    <a:lnTo>
                      <a:pt x="17550" y="2093"/>
                    </a:lnTo>
                    <a:lnTo>
                      <a:pt x="14850" y="2093"/>
                    </a:lnTo>
                    <a:lnTo>
                      <a:pt x="14850" y="2104"/>
                    </a:lnTo>
                    <a:lnTo>
                      <a:pt x="10800" y="2104"/>
                    </a:lnTo>
                    <a:lnTo>
                      <a:pt x="10800" y="4353"/>
                    </a:lnTo>
                    <a:lnTo>
                      <a:pt x="9450" y="4353"/>
                    </a:lnTo>
                    <a:lnTo>
                      <a:pt x="9450" y="2093"/>
                    </a:lnTo>
                    <a:lnTo>
                      <a:pt x="13500" y="2093"/>
                    </a:lnTo>
                    <a:lnTo>
                      <a:pt x="13500" y="0"/>
                    </a:lnTo>
                    <a:lnTo>
                      <a:pt x="6750" y="0"/>
                    </a:lnTo>
                    <a:lnTo>
                      <a:pt x="6750" y="4353"/>
                    </a:lnTo>
                    <a:lnTo>
                      <a:pt x="8101" y="4353"/>
                    </a:lnTo>
                    <a:lnTo>
                      <a:pt x="8101" y="6447"/>
                    </a:lnTo>
                    <a:lnTo>
                      <a:pt x="9450" y="6447"/>
                    </a:lnTo>
                    <a:lnTo>
                      <a:pt x="9450" y="8623"/>
                    </a:lnTo>
                    <a:lnTo>
                      <a:pt x="8101" y="8623"/>
                    </a:lnTo>
                    <a:lnTo>
                      <a:pt x="8101" y="12977"/>
                    </a:lnTo>
                    <a:lnTo>
                      <a:pt x="6750" y="12977"/>
                    </a:lnTo>
                    <a:lnTo>
                      <a:pt x="6750" y="8623"/>
                    </a:lnTo>
                    <a:lnTo>
                      <a:pt x="8101" y="8623"/>
                    </a:lnTo>
                    <a:lnTo>
                      <a:pt x="8101" y="6447"/>
                    </a:lnTo>
                    <a:lnTo>
                      <a:pt x="5400" y="6447"/>
                    </a:lnTo>
                    <a:lnTo>
                      <a:pt x="5400" y="8623"/>
                    </a:lnTo>
                    <a:lnTo>
                      <a:pt x="4050" y="8623"/>
                    </a:lnTo>
                    <a:lnTo>
                      <a:pt x="4050" y="6447"/>
                    </a:lnTo>
                    <a:lnTo>
                      <a:pt x="5400" y="6447"/>
                    </a:lnTo>
                    <a:lnTo>
                      <a:pt x="5400" y="2093"/>
                    </a:lnTo>
                    <a:lnTo>
                      <a:pt x="0" y="2093"/>
                    </a:lnTo>
                    <a:lnTo>
                      <a:pt x="0" y="4353"/>
                    </a:lnTo>
                    <a:lnTo>
                      <a:pt x="2700" y="4353"/>
                    </a:lnTo>
                    <a:lnTo>
                      <a:pt x="2700" y="10884"/>
                    </a:lnTo>
                    <a:lnTo>
                      <a:pt x="5400" y="10884"/>
                    </a:lnTo>
                    <a:lnTo>
                      <a:pt x="5400" y="15237"/>
                    </a:lnTo>
                    <a:lnTo>
                      <a:pt x="6750" y="15237"/>
                    </a:lnTo>
                    <a:lnTo>
                      <a:pt x="6750" y="19507"/>
                    </a:lnTo>
                    <a:lnTo>
                      <a:pt x="9450" y="19507"/>
                    </a:lnTo>
                    <a:lnTo>
                      <a:pt x="9450" y="21600"/>
                    </a:lnTo>
                    <a:lnTo>
                      <a:pt x="10800" y="21600"/>
                    </a:lnTo>
                    <a:lnTo>
                      <a:pt x="10800" y="19507"/>
                    </a:lnTo>
                    <a:lnTo>
                      <a:pt x="13500" y="19507"/>
                    </a:lnTo>
                    <a:lnTo>
                      <a:pt x="13500" y="15237"/>
                    </a:lnTo>
                    <a:lnTo>
                      <a:pt x="12151" y="15237"/>
                    </a:lnTo>
                    <a:lnTo>
                      <a:pt x="12151" y="17330"/>
                    </a:lnTo>
                    <a:lnTo>
                      <a:pt x="8101" y="17330"/>
                    </a:lnTo>
                    <a:lnTo>
                      <a:pt x="8101" y="15237"/>
                    </a:lnTo>
                    <a:lnTo>
                      <a:pt x="9450" y="15237"/>
                    </a:lnTo>
                    <a:lnTo>
                      <a:pt x="9450" y="10884"/>
                    </a:lnTo>
                    <a:lnTo>
                      <a:pt x="12151" y="10884"/>
                    </a:lnTo>
                    <a:lnTo>
                      <a:pt x="12151" y="4364"/>
                    </a:lnTo>
                    <a:lnTo>
                      <a:pt x="14850" y="4364"/>
                    </a:lnTo>
                    <a:lnTo>
                      <a:pt x="14850" y="4353"/>
                    </a:lnTo>
                    <a:lnTo>
                      <a:pt x="16200" y="4353"/>
                    </a:lnTo>
                    <a:lnTo>
                      <a:pt x="16200" y="10884"/>
                    </a:lnTo>
                    <a:lnTo>
                      <a:pt x="13500" y="10884"/>
                    </a:lnTo>
                    <a:lnTo>
                      <a:pt x="13500" y="10895"/>
                    </a:lnTo>
                    <a:lnTo>
                      <a:pt x="10800" y="10895"/>
                    </a:lnTo>
                    <a:lnTo>
                      <a:pt x="10800" y="12988"/>
                    </a:lnTo>
                    <a:lnTo>
                      <a:pt x="13500" y="12988"/>
                    </a:lnTo>
                    <a:lnTo>
                      <a:pt x="13500" y="15237"/>
                    </a:lnTo>
                    <a:lnTo>
                      <a:pt x="14850" y="15237"/>
                    </a:lnTo>
                    <a:lnTo>
                      <a:pt x="14850" y="12977"/>
                    </a:lnTo>
                    <a:lnTo>
                      <a:pt x="20250" y="12977"/>
                    </a:lnTo>
                    <a:lnTo>
                      <a:pt x="20250" y="6447"/>
                    </a:lnTo>
                    <a:lnTo>
                      <a:pt x="21600" y="6447"/>
                    </a:lnTo>
                    <a:lnTo>
                      <a:pt x="21600" y="4353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4" name="Square"/>
              <p:cNvSpPr/>
              <p:nvPr/>
            </p:nvSpPr>
            <p:spPr>
              <a:xfrm>
                <a:off x="1055791" y="429427"/>
                <a:ext cx="32997" cy="3175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5" name="Shape"/>
              <p:cNvSpPr/>
              <p:nvPr/>
            </p:nvSpPr>
            <p:spPr>
              <a:xfrm>
                <a:off x="989801" y="-1"/>
                <a:ext cx="98987" cy="199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715"/>
                    </a:moveTo>
                    <a:lnTo>
                      <a:pt x="14400" y="3715"/>
                    </a:lnTo>
                    <a:lnTo>
                      <a:pt x="14400" y="0"/>
                    </a:lnTo>
                    <a:lnTo>
                      <a:pt x="7200" y="0"/>
                    </a:lnTo>
                    <a:lnTo>
                      <a:pt x="7200" y="7154"/>
                    </a:lnTo>
                    <a:lnTo>
                      <a:pt x="0" y="7154"/>
                    </a:lnTo>
                    <a:lnTo>
                      <a:pt x="0" y="10731"/>
                    </a:lnTo>
                    <a:lnTo>
                      <a:pt x="14400" y="10731"/>
                    </a:lnTo>
                    <a:lnTo>
                      <a:pt x="14400" y="14446"/>
                    </a:lnTo>
                    <a:lnTo>
                      <a:pt x="7200" y="14446"/>
                    </a:lnTo>
                    <a:lnTo>
                      <a:pt x="7200" y="17885"/>
                    </a:lnTo>
                    <a:lnTo>
                      <a:pt x="14400" y="17885"/>
                    </a:lnTo>
                    <a:lnTo>
                      <a:pt x="14400" y="21600"/>
                    </a:lnTo>
                    <a:lnTo>
                      <a:pt x="21600" y="21600"/>
                    </a:lnTo>
                    <a:lnTo>
                      <a:pt x="21600" y="3715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878" name="object 52"/>
            <p:cNvGrpSpPr/>
            <p:nvPr/>
          </p:nvGrpSpPr>
          <p:grpSpPr>
            <a:xfrm>
              <a:off x="1551876" y="1127673"/>
              <a:ext cx="1088789" cy="429431"/>
              <a:chOff x="0" y="0"/>
              <a:chExt cx="1088788" cy="429430"/>
            </a:xfrm>
          </p:grpSpPr>
          <p:sp>
            <p:nvSpPr>
              <p:cNvPr id="2857" name="Rectangle"/>
              <p:cNvSpPr/>
              <p:nvPr/>
            </p:nvSpPr>
            <p:spPr>
              <a:xfrm>
                <a:off x="65989" y="133515"/>
                <a:ext cx="65992" cy="3175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8" name="Shape"/>
              <p:cNvSpPr/>
              <p:nvPr/>
            </p:nvSpPr>
            <p:spPr>
              <a:xfrm>
                <a:off x="-1" y="67310"/>
                <a:ext cx="131982" cy="97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200" y="0"/>
                    </a:lnTo>
                    <a:lnTo>
                      <a:pt x="16200" y="7013"/>
                    </a:lnTo>
                    <a:lnTo>
                      <a:pt x="0" y="7013"/>
                    </a:lnTo>
                    <a:lnTo>
                      <a:pt x="0" y="21600"/>
                    </a:lnTo>
                    <a:lnTo>
                      <a:pt x="5398" y="21600"/>
                    </a:lnTo>
                    <a:lnTo>
                      <a:pt x="5398" y="14587"/>
                    </a:lnTo>
                    <a:lnTo>
                      <a:pt x="21600" y="145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9" name="Rectangle"/>
              <p:cNvSpPr/>
              <p:nvPr/>
            </p:nvSpPr>
            <p:spPr>
              <a:xfrm>
                <a:off x="131978" y="330366"/>
                <a:ext cx="65979" cy="3302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0" name="Rectangle"/>
              <p:cNvSpPr/>
              <p:nvPr/>
            </p:nvSpPr>
            <p:spPr>
              <a:xfrm>
                <a:off x="263944" y="363387"/>
                <a:ext cx="65992" cy="3429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1" name="Square"/>
              <p:cNvSpPr/>
              <p:nvPr/>
            </p:nvSpPr>
            <p:spPr>
              <a:xfrm>
                <a:off x="296938" y="133515"/>
                <a:ext cx="32998" cy="3175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2" name="Square"/>
              <p:cNvSpPr/>
              <p:nvPr/>
            </p:nvSpPr>
            <p:spPr>
              <a:xfrm>
                <a:off x="395922" y="397677"/>
                <a:ext cx="32998" cy="3175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3" name="Rectangle"/>
              <p:cNvSpPr/>
              <p:nvPr/>
            </p:nvSpPr>
            <p:spPr>
              <a:xfrm>
                <a:off x="329933" y="330366"/>
                <a:ext cx="98987" cy="3302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4" name="Shape"/>
              <p:cNvSpPr/>
              <p:nvPr/>
            </p:nvSpPr>
            <p:spPr>
              <a:xfrm>
                <a:off x="-1" y="165265"/>
                <a:ext cx="428921" cy="197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615" y="0"/>
                    </a:lnTo>
                    <a:lnTo>
                      <a:pt x="16615" y="3585"/>
                    </a:lnTo>
                    <a:lnTo>
                      <a:pt x="14954" y="3585"/>
                    </a:lnTo>
                    <a:lnTo>
                      <a:pt x="14954" y="3603"/>
                    </a:lnTo>
                    <a:lnTo>
                      <a:pt x="13292" y="3603"/>
                    </a:lnTo>
                    <a:lnTo>
                      <a:pt x="13292" y="0"/>
                    </a:lnTo>
                    <a:lnTo>
                      <a:pt x="9969" y="0"/>
                    </a:lnTo>
                    <a:lnTo>
                      <a:pt x="9969" y="3603"/>
                    </a:lnTo>
                    <a:lnTo>
                      <a:pt x="11630" y="3603"/>
                    </a:lnTo>
                    <a:lnTo>
                      <a:pt x="11630" y="7327"/>
                    </a:lnTo>
                    <a:lnTo>
                      <a:pt x="9969" y="7327"/>
                    </a:lnTo>
                    <a:lnTo>
                      <a:pt x="9969" y="3603"/>
                    </a:lnTo>
                    <a:lnTo>
                      <a:pt x="3323" y="3603"/>
                    </a:lnTo>
                    <a:lnTo>
                      <a:pt x="3323" y="7327"/>
                    </a:lnTo>
                    <a:lnTo>
                      <a:pt x="0" y="7327"/>
                    </a:lnTo>
                    <a:lnTo>
                      <a:pt x="0" y="10791"/>
                    </a:lnTo>
                    <a:lnTo>
                      <a:pt x="1661" y="10791"/>
                    </a:lnTo>
                    <a:lnTo>
                      <a:pt x="1661" y="14533"/>
                    </a:lnTo>
                    <a:lnTo>
                      <a:pt x="4985" y="14533"/>
                    </a:lnTo>
                    <a:lnTo>
                      <a:pt x="4985" y="7345"/>
                    </a:lnTo>
                    <a:lnTo>
                      <a:pt x="9969" y="7345"/>
                    </a:lnTo>
                    <a:lnTo>
                      <a:pt x="9969" y="10791"/>
                    </a:lnTo>
                    <a:lnTo>
                      <a:pt x="11630" y="10791"/>
                    </a:lnTo>
                    <a:lnTo>
                      <a:pt x="11630" y="14533"/>
                    </a:lnTo>
                    <a:lnTo>
                      <a:pt x="8307" y="14533"/>
                    </a:lnTo>
                    <a:lnTo>
                      <a:pt x="8307" y="17997"/>
                    </a:lnTo>
                    <a:lnTo>
                      <a:pt x="11630" y="17997"/>
                    </a:lnTo>
                    <a:lnTo>
                      <a:pt x="11630" y="21600"/>
                    </a:lnTo>
                    <a:lnTo>
                      <a:pt x="14954" y="21600"/>
                    </a:lnTo>
                    <a:lnTo>
                      <a:pt x="14954" y="14533"/>
                    </a:lnTo>
                    <a:lnTo>
                      <a:pt x="13292" y="14533"/>
                    </a:lnTo>
                    <a:lnTo>
                      <a:pt x="13292" y="7345"/>
                    </a:lnTo>
                    <a:lnTo>
                      <a:pt x="14954" y="7345"/>
                    </a:lnTo>
                    <a:lnTo>
                      <a:pt x="14954" y="10791"/>
                    </a:lnTo>
                    <a:lnTo>
                      <a:pt x="18277" y="10791"/>
                    </a:lnTo>
                    <a:lnTo>
                      <a:pt x="18277" y="7327"/>
                    </a:lnTo>
                    <a:lnTo>
                      <a:pt x="16615" y="7327"/>
                    </a:lnTo>
                    <a:lnTo>
                      <a:pt x="16615" y="3603"/>
                    </a:lnTo>
                    <a:lnTo>
                      <a:pt x="21600" y="36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5" name="Square"/>
              <p:cNvSpPr/>
              <p:nvPr/>
            </p:nvSpPr>
            <p:spPr>
              <a:xfrm>
                <a:off x="428917" y="363387"/>
                <a:ext cx="32997" cy="3429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6" name="Shape"/>
              <p:cNvSpPr/>
              <p:nvPr/>
            </p:nvSpPr>
            <p:spPr>
              <a:xfrm>
                <a:off x="362927" y="99060"/>
                <a:ext cx="263948" cy="231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500" y="0"/>
                    </a:lnTo>
                    <a:lnTo>
                      <a:pt x="13500" y="3204"/>
                    </a:lnTo>
                    <a:lnTo>
                      <a:pt x="16200" y="3204"/>
                    </a:lnTo>
                    <a:lnTo>
                      <a:pt x="16200" y="9257"/>
                    </a:lnTo>
                    <a:lnTo>
                      <a:pt x="13500" y="9257"/>
                    </a:lnTo>
                    <a:lnTo>
                      <a:pt x="13500" y="6171"/>
                    </a:lnTo>
                    <a:lnTo>
                      <a:pt x="8100" y="6171"/>
                    </a:lnTo>
                    <a:lnTo>
                      <a:pt x="8100" y="12462"/>
                    </a:lnTo>
                    <a:lnTo>
                      <a:pt x="5400" y="12462"/>
                    </a:lnTo>
                    <a:lnTo>
                      <a:pt x="5400" y="18633"/>
                    </a:lnTo>
                    <a:lnTo>
                      <a:pt x="2700" y="18633"/>
                    </a:lnTo>
                    <a:lnTo>
                      <a:pt x="2700" y="15429"/>
                    </a:lnTo>
                    <a:lnTo>
                      <a:pt x="0" y="15429"/>
                    </a:lnTo>
                    <a:lnTo>
                      <a:pt x="0" y="21600"/>
                    </a:lnTo>
                    <a:lnTo>
                      <a:pt x="8100" y="21600"/>
                    </a:lnTo>
                    <a:lnTo>
                      <a:pt x="8100" y="15429"/>
                    </a:lnTo>
                    <a:lnTo>
                      <a:pt x="10801" y="15429"/>
                    </a:lnTo>
                    <a:lnTo>
                      <a:pt x="10801" y="12462"/>
                    </a:lnTo>
                    <a:lnTo>
                      <a:pt x="16200" y="12462"/>
                    </a:lnTo>
                    <a:lnTo>
                      <a:pt x="16200" y="15429"/>
                    </a:lnTo>
                    <a:lnTo>
                      <a:pt x="18900" y="15429"/>
                    </a:lnTo>
                    <a:lnTo>
                      <a:pt x="18900" y="6171"/>
                    </a:lnTo>
                    <a:lnTo>
                      <a:pt x="21600" y="617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7" name="Shape"/>
              <p:cNvSpPr/>
              <p:nvPr/>
            </p:nvSpPr>
            <p:spPr>
              <a:xfrm>
                <a:off x="461911" y="264325"/>
                <a:ext cx="230953" cy="165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40"/>
                    </a:moveTo>
                    <a:lnTo>
                      <a:pt x="18514" y="8640"/>
                    </a:lnTo>
                    <a:lnTo>
                      <a:pt x="18514" y="4486"/>
                    </a:lnTo>
                    <a:lnTo>
                      <a:pt x="9256" y="4486"/>
                    </a:lnTo>
                    <a:lnTo>
                      <a:pt x="9256" y="0"/>
                    </a:lnTo>
                    <a:lnTo>
                      <a:pt x="6171" y="0"/>
                    </a:lnTo>
                    <a:lnTo>
                      <a:pt x="6171" y="4486"/>
                    </a:lnTo>
                    <a:lnTo>
                      <a:pt x="3086" y="4486"/>
                    </a:lnTo>
                    <a:lnTo>
                      <a:pt x="3086" y="8640"/>
                    </a:lnTo>
                    <a:lnTo>
                      <a:pt x="0" y="8640"/>
                    </a:lnTo>
                    <a:lnTo>
                      <a:pt x="0" y="12960"/>
                    </a:lnTo>
                    <a:lnTo>
                      <a:pt x="6171" y="12960"/>
                    </a:lnTo>
                    <a:lnTo>
                      <a:pt x="6171" y="17446"/>
                    </a:lnTo>
                    <a:lnTo>
                      <a:pt x="0" y="17446"/>
                    </a:lnTo>
                    <a:lnTo>
                      <a:pt x="0" y="21600"/>
                    </a:lnTo>
                    <a:lnTo>
                      <a:pt x="15428" y="21600"/>
                    </a:lnTo>
                    <a:lnTo>
                      <a:pt x="15428" y="17446"/>
                    </a:lnTo>
                    <a:lnTo>
                      <a:pt x="12342" y="17446"/>
                    </a:lnTo>
                    <a:lnTo>
                      <a:pt x="12342" y="12960"/>
                    </a:lnTo>
                    <a:lnTo>
                      <a:pt x="9256" y="12960"/>
                    </a:lnTo>
                    <a:lnTo>
                      <a:pt x="9256" y="8640"/>
                    </a:lnTo>
                    <a:lnTo>
                      <a:pt x="15428" y="8640"/>
                    </a:lnTo>
                    <a:lnTo>
                      <a:pt x="15428" y="17446"/>
                    </a:lnTo>
                    <a:lnTo>
                      <a:pt x="21600" y="17446"/>
                    </a:lnTo>
                    <a:lnTo>
                      <a:pt x="21600" y="864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8" name="Square"/>
              <p:cNvSpPr/>
              <p:nvPr/>
            </p:nvSpPr>
            <p:spPr>
              <a:xfrm>
                <a:off x="692861" y="298615"/>
                <a:ext cx="33010" cy="3175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9" name="Shape"/>
              <p:cNvSpPr/>
              <p:nvPr/>
            </p:nvSpPr>
            <p:spPr>
              <a:xfrm>
                <a:off x="626872" y="165100"/>
                <a:ext cx="98999" cy="133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903"/>
                    </a:moveTo>
                    <a:lnTo>
                      <a:pt x="14398" y="10903"/>
                    </a:lnTo>
                    <a:lnTo>
                      <a:pt x="14398" y="0"/>
                    </a:lnTo>
                    <a:lnTo>
                      <a:pt x="0" y="0"/>
                    </a:lnTo>
                    <a:lnTo>
                      <a:pt x="0" y="5349"/>
                    </a:lnTo>
                    <a:lnTo>
                      <a:pt x="7199" y="5349"/>
                    </a:lnTo>
                    <a:lnTo>
                      <a:pt x="7199" y="21600"/>
                    </a:lnTo>
                    <a:lnTo>
                      <a:pt x="14398" y="21600"/>
                    </a:lnTo>
                    <a:lnTo>
                      <a:pt x="14398" y="16046"/>
                    </a:lnTo>
                    <a:lnTo>
                      <a:pt x="21600" y="16046"/>
                    </a:lnTo>
                    <a:lnTo>
                      <a:pt x="21600" y="10903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0" name="Rectangle"/>
              <p:cNvSpPr/>
              <p:nvPr/>
            </p:nvSpPr>
            <p:spPr>
              <a:xfrm>
                <a:off x="725868" y="133515"/>
                <a:ext cx="32972" cy="6477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1" name="Shape"/>
              <p:cNvSpPr/>
              <p:nvPr/>
            </p:nvSpPr>
            <p:spPr>
              <a:xfrm>
                <a:off x="725868" y="330366"/>
                <a:ext cx="164953" cy="67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96"/>
                    </a:moveTo>
                    <a:lnTo>
                      <a:pt x="17279" y="10596"/>
                    </a:lnTo>
                    <a:lnTo>
                      <a:pt x="17279" y="0"/>
                    </a:lnTo>
                    <a:lnTo>
                      <a:pt x="0" y="0"/>
                    </a:lnTo>
                    <a:lnTo>
                      <a:pt x="0" y="10596"/>
                    </a:lnTo>
                    <a:lnTo>
                      <a:pt x="4319" y="10596"/>
                    </a:lnTo>
                    <a:lnTo>
                      <a:pt x="4319" y="21600"/>
                    </a:lnTo>
                    <a:lnTo>
                      <a:pt x="21600" y="21600"/>
                    </a:lnTo>
                    <a:lnTo>
                      <a:pt x="21600" y="10596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2" name="Shape"/>
              <p:cNvSpPr/>
              <p:nvPr/>
            </p:nvSpPr>
            <p:spPr>
              <a:xfrm>
                <a:off x="791845" y="-1"/>
                <a:ext cx="98976" cy="198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0"/>
                    </a:moveTo>
                    <a:lnTo>
                      <a:pt x="7204" y="3600"/>
                    </a:lnTo>
                    <a:lnTo>
                      <a:pt x="7204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204" y="21600"/>
                    </a:lnTo>
                    <a:lnTo>
                      <a:pt x="7204" y="18000"/>
                    </a:lnTo>
                    <a:lnTo>
                      <a:pt x="14399" y="18000"/>
                    </a:lnTo>
                    <a:lnTo>
                      <a:pt x="14399" y="14538"/>
                    </a:lnTo>
                    <a:lnTo>
                      <a:pt x="7204" y="14538"/>
                    </a:lnTo>
                    <a:lnTo>
                      <a:pt x="7204" y="10800"/>
                    </a:lnTo>
                    <a:lnTo>
                      <a:pt x="14399" y="10800"/>
                    </a:lnTo>
                    <a:lnTo>
                      <a:pt x="14399" y="7338"/>
                    </a:lnTo>
                    <a:lnTo>
                      <a:pt x="21600" y="7338"/>
                    </a:lnTo>
                    <a:lnTo>
                      <a:pt x="21600" y="360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3" name="Square"/>
              <p:cNvSpPr/>
              <p:nvPr/>
            </p:nvSpPr>
            <p:spPr>
              <a:xfrm>
                <a:off x="956807" y="397677"/>
                <a:ext cx="32997" cy="3175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4" name="Shape"/>
              <p:cNvSpPr/>
              <p:nvPr/>
            </p:nvSpPr>
            <p:spPr>
              <a:xfrm>
                <a:off x="890818" y="298615"/>
                <a:ext cx="98986" cy="98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0" y="0"/>
                    </a:lnTo>
                    <a:lnTo>
                      <a:pt x="14400" y="6899"/>
                    </a:lnTo>
                    <a:lnTo>
                      <a:pt x="0" y="6899"/>
                    </a:lnTo>
                    <a:lnTo>
                      <a:pt x="0" y="14111"/>
                    </a:lnTo>
                    <a:lnTo>
                      <a:pt x="7200" y="14111"/>
                    </a:lnTo>
                    <a:lnTo>
                      <a:pt x="7200" y="21600"/>
                    </a:lnTo>
                    <a:lnTo>
                      <a:pt x="14400" y="21600"/>
                    </a:lnTo>
                    <a:lnTo>
                      <a:pt x="14400" y="6935"/>
                    </a:lnTo>
                    <a:lnTo>
                      <a:pt x="21600" y="69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5" name="Shape"/>
              <p:cNvSpPr/>
              <p:nvPr/>
            </p:nvSpPr>
            <p:spPr>
              <a:xfrm>
                <a:off x="758850" y="198285"/>
                <a:ext cx="296944" cy="131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800" y="0"/>
                    </a:lnTo>
                    <a:lnTo>
                      <a:pt x="16800" y="5615"/>
                    </a:lnTo>
                    <a:lnTo>
                      <a:pt x="14400" y="5615"/>
                    </a:lnTo>
                    <a:lnTo>
                      <a:pt x="14400" y="0"/>
                    </a:lnTo>
                    <a:lnTo>
                      <a:pt x="12000" y="0"/>
                    </a:lnTo>
                    <a:lnTo>
                      <a:pt x="12000" y="5615"/>
                    </a:lnTo>
                    <a:lnTo>
                      <a:pt x="9599" y="5615"/>
                    </a:lnTo>
                    <a:lnTo>
                      <a:pt x="9599" y="0"/>
                    </a:lnTo>
                    <a:lnTo>
                      <a:pt x="4801" y="0"/>
                    </a:lnTo>
                    <a:lnTo>
                      <a:pt x="4801" y="5588"/>
                    </a:lnTo>
                    <a:lnTo>
                      <a:pt x="0" y="5588"/>
                    </a:lnTo>
                    <a:lnTo>
                      <a:pt x="0" y="10786"/>
                    </a:lnTo>
                    <a:lnTo>
                      <a:pt x="2400" y="10786"/>
                    </a:lnTo>
                    <a:lnTo>
                      <a:pt x="2400" y="21600"/>
                    </a:lnTo>
                    <a:lnTo>
                      <a:pt x="4801" y="21600"/>
                    </a:lnTo>
                    <a:lnTo>
                      <a:pt x="4801" y="5615"/>
                    </a:lnTo>
                    <a:lnTo>
                      <a:pt x="7199" y="5615"/>
                    </a:lnTo>
                    <a:lnTo>
                      <a:pt x="7199" y="10814"/>
                    </a:lnTo>
                    <a:lnTo>
                      <a:pt x="9599" y="10814"/>
                    </a:lnTo>
                    <a:lnTo>
                      <a:pt x="9599" y="16428"/>
                    </a:lnTo>
                    <a:lnTo>
                      <a:pt x="14400" y="16428"/>
                    </a:lnTo>
                    <a:lnTo>
                      <a:pt x="14400" y="10814"/>
                    </a:lnTo>
                    <a:lnTo>
                      <a:pt x="19200" y="10814"/>
                    </a:lnTo>
                    <a:lnTo>
                      <a:pt x="19200" y="5615"/>
                    </a:lnTo>
                    <a:lnTo>
                      <a:pt x="21600" y="56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6" name="Shape"/>
              <p:cNvSpPr/>
              <p:nvPr/>
            </p:nvSpPr>
            <p:spPr>
              <a:xfrm>
                <a:off x="890818" y="33020"/>
                <a:ext cx="164976" cy="165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80" y="0"/>
                    </a:lnTo>
                    <a:lnTo>
                      <a:pt x="17280" y="4486"/>
                    </a:lnTo>
                    <a:lnTo>
                      <a:pt x="0" y="4486"/>
                    </a:lnTo>
                    <a:lnTo>
                      <a:pt x="0" y="8640"/>
                    </a:lnTo>
                    <a:lnTo>
                      <a:pt x="12960" y="8640"/>
                    </a:lnTo>
                    <a:lnTo>
                      <a:pt x="12960" y="13126"/>
                    </a:lnTo>
                    <a:lnTo>
                      <a:pt x="8640" y="13126"/>
                    </a:lnTo>
                    <a:lnTo>
                      <a:pt x="8640" y="21600"/>
                    </a:lnTo>
                    <a:lnTo>
                      <a:pt x="12960" y="21600"/>
                    </a:lnTo>
                    <a:lnTo>
                      <a:pt x="12960" y="17280"/>
                    </a:lnTo>
                    <a:lnTo>
                      <a:pt x="21600" y="1728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77" name="Square"/>
              <p:cNvSpPr/>
              <p:nvPr/>
            </p:nvSpPr>
            <p:spPr>
              <a:xfrm>
                <a:off x="1055791" y="232575"/>
                <a:ext cx="32997" cy="3175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902" name="object 53"/>
            <p:cNvGrpSpPr/>
            <p:nvPr/>
          </p:nvGrpSpPr>
          <p:grpSpPr>
            <a:xfrm>
              <a:off x="1551876" y="864783"/>
              <a:ext cx="1055796" cy="428161"/>
              <a:chOff x="0" y="0"/>
              <a:chExt cx="1055795" cy="428159"/>
            </a:xfrm>
          </p:grpSpPr>
          <p:sp>
            <p:nvSpPr>
              <p:cNvPr id="2879" name="Square"/>
              <p:cNvSpPr/>
              <p:nvPr/>
            </p:nvSpPr>
            <p:spPr>
              <a:xfrm>
                <a:off x="-1" y="263055"/>
                <a:ext cx="32984" cy="3302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0" name="Square"/>
              <p:cNvSpPr/>
              <p:nvPr/>
            </p:nvSpPr>
            <p:spPr>
              <a:xfrm>
                <a:off x="32981" y="296075"/>
                <a:ext cx="33011" cy="3429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1" name="Square"/>
              <p:cNvSpPr/>
              <p:nvPr/>
            </p:nvSpPr>
            <p:spPr>
              <a:xfrm>
                <a:off x="65989" y="165265"/>
                <a:ext cx="32997" cy="3175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2" name="Shape"/>
              <p:cNvSpPr/>
              <p:nvPr/>
            </p:nvSpPr>
            <p:spPr>
              <a:xfrm>
                <a:off x="65989" y="231305"/>
                <a:ext cx="98974" cy="64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1" y="0"/>
                    </a:lnTo>
                    <a:lnTo>
                      <a:pt x="7201" y="10588"/>
                    </a:lnTo>
                    <a:lnTo>
                      <a:pt x="0" y="10588"/>
                    </a:lnTo>
                    <a:lnTo>
                      <a:pt x="0" y="21600"/>
                    </a:lnTo>
                    <a:lnTo>
                      <a:pt x="14402" y="21600"/>
                    </a:lnTo>
                    <a:lnTo>
                      <a:pt x="14402" y="10588"/>
                    </a:lnTo>
                    <a:lnTo>
                      <a:pt x="21600" y="1058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3" name="Square"/>
              <p:cNvSpPr/>
              <p:nvPr/>
            </p:nvSpPr>
            <p:spPr>
              <a:xfrm>
                <a:off x="197954" y="231305"/>
                <a:ext cx="32998" cy="3175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4" name="Shape"/>
              <p:cNvSpPr/>
              <p:nvPr/>
            </p:nvSpPr>
            <p:spPr>
              <a:xfrm>
                <a:off x="131978" y="165100"/>
                <a:ext cx="98974" cy="66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4399" y="21600"/>
                    </a:lnTo>
                    <a:lnTo>
                      <a:pt x="14399" y="10385"/>
                    </a:lnTo>
                    <a:lnTo>
                      <a:pt x="21600" y="103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5" name="Shape"/>
              <p:cNvSpPr/>
              <p:nvPr/>
            </p:nvSpPr>
            <p:spPr>
              <a:xfrm>
                <a:off x="131978" y="296075"/>
                <a:ext cx="131969" cy="100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394"/>
                    </a:moveTo>
                    <a:lnTo>
                      <a:pt x="16199" y="7394"/>
                    </a:lnTo>
                    <a:lnTo>
                      <a:pt x="16199" y="14206"/>
                    </a:lnTo>
                    <a:lnTo>
                      <a:pt x="10799" y="14206"/>
                    </a:lnTo>
                    <a:lnTo>
                      <a:pt x="10799" y="7394"/>
                    </a:lnTo>
                    <a:lnTo>
                      <a:pt x="16199" y="7394"/>
                    </a:lnTo>
                    <a:lnTo>
                      <a:pt x="16199" y="0"/>
                    </a:lnTo>
                    <a:lnTo>
                      <a:pt x="10799" y="0"/>
                    </a:lnTo>
                    <a:lnTo>
                      <a:pt x="10799" y="7359"/>
                    </a:lnTo>
                    <a:lnTo>
                      <a:pt x="5398" y="7359"/>
                    </a:lnTo>
                    <a:lnTo>
                      <a:pt x="5398" y="0"/>
                    </a:lnTo>
                    <a:lnTo>
                      <a:pt x="0" y="0"/>
                    </a:lnTo>
                    <a:lnTo>
                      <a:pt x="0" y="7394"/>
                    </a:lnTo>
                    <a:lnTo>
                      <a:pt x="5398" y="7394"/>
                    </a:lnTo>
                    <a:lnTo>
                      <a:pt x="5398" y="21600"/>
                    </a:lnTo>
                    <a:lnTo>
                      <a:pt x="16199" y="21600"/>
                    </a:lnTo>
                    <a:lnTo>
                      <a:pt x="16199" y="14241"/>
                    </a:lnTo>
                    <a:lnTo>
                      <a:pt x="21600" y="14241"/>
                    </a:lnTo>
                    <a:lnTo>
                      <a:pt x="21600" y="7394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6" name="Square"/>
              <p:cNvSpPr/>
              <p:nvPr/>
            </p:nvSpPr>
            <p:spPr>
              <a:xfrm>
                <a:off x="296938" y="396407"/>
                <a:ext cx="32998" cy="3175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7" name="Square"/>
              <p:cNvSpPr/>
              <p:nvPr/>
            </p:nvSpPr>
            <p:spPr>
              <a:xfrm>
                <a:off x="329933" y="330366"/>
                <a:ext cx="32972" cy="3175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8" name="Shape"/>
              <p:cNvSpPr/>
              <p:nvPr/>
            </p:nvSpPr>
            <p:spPr>
              <a:xfrm>
                <a:off x="263944" y="31750"/>
                <a:ext cx="197970" cy="133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0" y="0"/>
                    </a:lnTo>
                    <a:lnTo>
                      <a:pt x="14400" y="16046"/>
                    </a:lnTo>
                    <a:lnTo>
                      <a:pt x="10800" y="16046"/>
                    </a:lnTo>
                    <a:lnTo>
                      <a:pt x="10800" y="10724"/>
                    </a:lnTo>
                    <a:lnTo>
                      <a:pt x="7200" y="10724"/>
                    </a:lnTo>
                    <a:lnTo>
                      <a:pt x="7200" y="16046"/>
                    </a:lnTo>
                    <a:lnTo>
                      <a:pt x="3600" y="16046"/>
                    </a:lnTo>
                    <a:lnTo>
                      <a:pt x="3600" y="10724"/>
                    </a:lnTo>
                    <a:lnTo>
                      <a:pt x="0" y="10724"/>
                    </a:lnTo>
                    <a:lnTo>
                      <a:pt x="0" y="16072"/>
                    </a:lnTo>
                    <a:lnTo>
                      <a:pt x="3600" y="16072"/>
                    </a:lnTo>
                    <a:lnTo>
                      <a:pt x="3600" y="21600"/>
                    </a:lnTo>
                    <a:lnTo>
                      <a:pt x="18000" y="21600"/>
                    </a:lnTo>
                    <a:lnTo>
                      <a:pt x="18000" y="5554"/>
                    </a:lnTo>
                    <a:lnTo>
                      <a:pt x="21600" y="555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89" name="Shape"/>
              <p:cNvSpPr/>
              <p:nvPr/>
            </p:nvSpPr>
            <p:spPr>
              <a:xfrm>
                <a:off x="362927" y="362117"/>
                <a:ext cx="131982" cy="66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215"/>
                    </a:moveTo>
                    <a:lnTo>
                      <a:pt x="16200" y="11215"/>
                    </a:lnTo>
                    <a:lnTo>
                      <a:pt x="16200" y="0"/>
                    </a:lnTo>
                    <a:lnTo>
                      <a:pt x="0" y="0"/>
                    </a:lnTo>
                    <a:lnTo>
                      <a:pt x="0" y="11215"/>
                    </a:lnTo>
                    <a:lnTo>
                      <a:pt x="5400" y="11215"/>
                    </a:lnTo>
                    <a:lnTo>
                      <a:pt x="5400" y="21600"/>
                    </a:lnTo>
                    <a:lnTo>
                      <a:pt x="21600" y="21600"/>
                    </a:lnTo>
                    <a:lnTo>
                      <a:pt x="21600" y="11215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0" name="Shape"/>
              <p:cNvSpPr/>
              <p:nvPr/>
            </p:nvSpPr>
            <p:spPr>
              <a:xfrm>
                <a:off x="263944" y="165265"/>
                <a:ext cx="230965" cy="196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47"/>
                    </a:moveTo>
                    <a:lnTo>
                      <a:pt x="18514" y="14347"/>
                    </a:lnTo>
                    <a:lnTo>
                      <a:pt x="18514" y="10721"/>
                    </a:lnTo>
                    <a:lnTo>
                      <a:pt x="15429" y="10721"/>
                    </a:lnTo>
                    <a:lnTo>
                      <a:pt x="15429" y="3469"/>
                    </a:lnTo>
                    <a:lnTo>
                      <a:pt x="12343" y="3469"/>
                    </a:lnTo>
                    <a:lnTo>
                      <a:pt x="12343" y="0"/>
                    </a:lnTo>
                    <a:lnTo>
                      <a:pt x="9257" y="0"/>
                    </a:lnTo>
                    <a:lnTo>
                      <a:pt x="9257" y="3469"/>
                    </a:lnTo>
                    <a:lnTo>
                      <a:pt x="3086" y="3469"/>
                    </a:lnTo>
                    <a:lnTo>
                      <a:pt x="3086" y="0"/>
                    </a:lnTo>
                    <a:lnTo>
                      <a:pt x="0" y="0"/>
                    </a:lnTo>
                    <a:lnTo>
                      <a:pt x="0" y="3487"/>
                    </a:lnTo>
                    <a:lnTo>
                      <a:pt x="3086" y="3487"/>
                    </a:lnTo>
                    <a:lnTo>
                      <a:pt x="3086" y="7234"/>
                    </a:lnTo>
                    <a:lnTo>
                      <a:pt x="12343" y="7234"/>
                    </a:lnTo>
                    <a:lnTo>
                      <a:pt x="12343" y="14347"/>
                    </a:lnTo>
                    <a:lnTo>
                      <a:pt x="15429" y="14347"/>
                    </a:lnTo>
                    <a:lnTo>
                      <a:pt x="15429" y="18113"/>
                    </a:lnTo>
                    <a:lnTo>
                      <a:pt x="12343" y="18113"/>
                    </a:lnTo>
                    <a:lnTo>
                      <a:pt x="12343" y="21600"/>
                    </a:lnTo>
                    <a:lnTo>
                      <a:pt x="21600" y="21600"/>
                    </a:lnTo>
                    <a:lnTo>
                      <a:pt x="21600" y="14347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1" name="Shape"/>
              <p:cNvSpPr/>
              <p:nvPr/>
            </p:nvSpPr>
            <p:spPr>
              <a:xfrm>
                <a:off x="428917" y="66205"/>
                <a:ext cx="164963" cy="130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959" y="0"/>
                    </a:lnTo>
                    <a:lnTo>
                      <a:pt x="12959" y="10681"/>
                    </a:lnTo>
                    <a:lnTo>
                      <a:pt x="8641" y="10681"/>
                    </a:lnTo>
                    <a:lnTo>
                      <a:pt x="8641" y="5249"/>
                    </a:lnTo>
                    <a:lnTo>
                      <a:pt x="12959" y="5249"/>
                    </a:lnTo>
                    <a:lnTo>
                      <a:pt x="12959" y="0"/>
                    </a:lnTo>
                    <a:lnTo>
                      <a:pt x="8641" y="0"/>
                    </a:lnTo>
                    <a:lnTo>
                      <a:pt x="8641" y="5222"/>
                    </a:lnTo>
                    <a:lnTo>
                      <a:pt x="4320" y="5222"/>
                    </a:lnTo>
                    <a:lnTo>
                      <a:pt x="4320" y="16351"/>
                    </a:lnTo>
                    <a:lnTo>
                      <a:pt x="0" y="16351"/>
                    </a:lnTo>
                    <a:lnTo>
                      <a:pt x="0" y="21600"/>
                    </a:lnTo>
                    <a:lnTo>
                      <a:pt x="12959" y="21600"/>
                    </a:lnTo>
                    <a:lnTo>
                      <a:pt x="12959" y="10709"/>
                    </a:lnTo>
                    <a:lnTo>
                      <a:pt x="17280" y="10709"/>
                    </a:lnTo>
                    <a:lnTo>
                      <a:pt x="17280" y="5249"/>
                    </a:lnTo>
                    <a:lnTo>
                      <a:pt x="21600" y="524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2" name="Shape"/>
              <p:cNvSpPr/>
              <p:nvPr/>
            </p:nvSpPr>
            <p:spPr>
              <a:xfrm>
                <a:off x="527888" y="165265"/>
                <a:ext cx="98987" cy="66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85"/>
                    </a:moveTo>
                    <a:lnTo>
                      <a:pt x="14400" y="10385"/>
                    </a:lnTo>
                    <a:lnTo>
                      <a:pt x="14400" y="0"/>
                    </a:lnTo>
                    <a:lnTo>
                      <a:pt x="7200" y="0"/>
                    </a:lnTo>
                    <a:lnTo>
                      <a:pt x="7200" y="10385"/>
                    </a:lnTo>
                    <a:lnTo>
                      <a:pt x="0" y="1038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385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3" name="Rectangle"/>
              <p:cNvSpPr/>
              <p:nvPr/>
            </p:nvSpPr>
            <p:spPr>
              <a:xfrm>
                <a:off x="593877" y="97955"/>
                <a:ext cx="32998" cy="6731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4" name="Shape"/>
              <p:cNvSpPr/>
              <p:nvPr/>
            </p:nvSpPr>
            <p:spPr>
              <a:xfrm>
                <a:off x="593877" y="0"/>
                <a:ext cx="65992" cy="97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13"/>
                    </a:moveTo>
                    <a:lnTo>
                      <a:pt x="10800" y="7013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14587"/>
                    </a:lnTo>
                    <a:lnTo>
                      <a:pt x="10800" y="14587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7013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5" name="Shape"/>
              <p:cNvSpPr/>
              <p:nvPr/>
            </p:nvSpPr>
            <p:spPr>
              <a:xfrm>
                <a:off x="494906" y="231305"/>
                <a:ext cx="230965" cy="196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113"/>
                    </a:moveTo>
                    <a:lnTo>
                      <a:pt x="18513" y="18113"/>
                    </a:lnTo>
                    <a:lnTo>
                      <a:pt x="18513" y="10879"/>
                    </a:lnTo>
                    <a:lnTo>
                      <a:pt x="21599" y="10879"/>
                    </a:lnTo>
                    <a:lnTo>
                      <a:pt x="21599" y="7113"/>
                    </a:lnTo>
                    <a:lnTo>
                      <a:pt x="18513" y="7113"/>
                    </a:lnTo>
                    <a:lnTo>
                      <a:pt x="18513" y="10861"/>
                    </a:lnTo>
                    <a:lnTo>
                      <a:pt x="15427" y="10861"/>
                    </a:lnTo>
                    <a:lnTo>
                      <a:pt x="15427" y="7113"/>
                    </a:lnTo>
                    <a:lnTo>
                      <a:pt x="18513" y="7113"/>
                    </a:lnTo>
                    <a:lnTo>
                      <a:pt x="18513" y="3487"/>
                    </a:lnTo>
                    <a:lnTo>
                      <a:pt x="9256" y="3487"/>
                    </a:lnTo>
                    <a:lnTo>
                      <a:pt x="9256" y="7095"/>
                    </a:lnTo>
                    <a:lnTo>
                      <a:pt x="6170" y="7095"/>
                    </a:lnTo>
                    <a:lnTo>
                      <a:pt x="6170" y="3469"/>
                    </a:lnTo>
                    <a:lnTo>
                      <a:pt x="3085" y="3469"/>
                    </a:lnTo>
                    <a:lnTo>
                      <a:pt x="3085" y="0"/>
                    </a:lnTo>
                    <a:lnTo>
                      <a:pt x="0" y="0"/>
                    </a:lnTo>
                    <a:lnTo>
                      <a:pt x="0" y="3487"/>
                    </a:lnTo>
                    <a:lnTo>
                      <a:pt x="3085" y="3487"/>
                    </a:lnTo>
                    <a:lnTo>
                      <a:pt x="3085" y="10861"/>
                    </a:lnTo>
                    <a:lnTo>
                      <a:pt x="9256" y="10861"/>
                    </a:lnTo>
                    <a:lnTo>
                      <a:pt x="9256" y="7113"/>
                    </a:lnTo>
                    <a:lnTo>
                      <a:pt x="12342" y="7113"/>
                    </a:lnTo>
                    <a:lnTo>
                      <a:pt x="12342" y="10861"/>
                    </a:lnTo>
                    <a:lnTo>
                      <a:pt x="9256" y="10861"/>
                    </a:lnTo>
                    <a:lnTo>
                      <a:pt x="9256" y="14347"/>
                    </a:lnTo>
                    <a:lnTo>
                      <a:pt x="15427" y="14347"/>
                    </a:lnTo>
                    <a:lnTo>
                      <a:pt x="15427" y="21600"/>
                    </a:lnTo>
                    <a:lnTo>
                      <a:pt x="21600" y="21600"/>
                    </a:lnTo>
                    <a:lnTo>
                      <a:pt x="21600" y="18113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6" name="Square"/>
              <p:cNvSpPr/>
              <p:nvPr/>
            </p:nvSpPr>
            <p:spPr>
              <a:xfrm>
                <a:off x="725868" y="330366"/>
                <a:ext cx="32972" cy="3175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7" name="Shape"/>
              <p:cNvSpPr/>
              <p:nvPr/>
            </p:nvSpPr>
            <p:spPr>
              <a:xfrm>
                <a:off x="725868" y="66040"/>
                <a:ext cx="98989" cy="99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97" y="0"/>
                    </a:lnTo>
                    <a:lnTo>
                      <a:pt x="7197" y="6923"/>
                    </a:lnTo>
                    <a:lnTo>
                      <a:pt x="14397" y="6923"/>
                    </a:lnTo>
                    <a:lnTo>
                      <a:pt x="14397" y="14123"/>
                    </a:lnTo>
                    <a:lnTo>
                      <a:pt x="7197" y="14123"/>
                    </a:lnTo>
                    <a:lnTo>
                      <a:pt x="7197" y="6923"/>
                    </a:lnTo>
                    <a:lnTo>
                      <a:pt x="0" y="692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8" name="Square"/>
              <p:cNvSpPr/>
              <p:nvPr/>
            </p:nvSpPr>
            <p:spPr>
              <a:xfrm>
                <a:off x="857823" y="362117"/>
                <a:ext cx="65992" cy="6604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99" name="Shape"/>
              <p:cNvSpPr/>
              <p:nvPr/>
            </p:nvSpPr>
            <p:spPr>
              <a:xfrm>
                <a:off x="626872" y="97955"/>
                <a:ext cx="296943" cy="197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97"/>
                    </a:moveTo>
                    <a:lnTo>
                      <a:pt x="19200" y="17997"/>
                    </a:lnTo>
                    <a:lnTo>
                      <a:pt x="19200" y="10791"/>
                    </a:lnTo>
                    <a:lnTo>
                      <a:pt x="16800" y="10791"/>
                    </a:lnTo>
                    <a:lnTo>
                      <a:pt x="16800" y="7345"/>
                    </a:lnTo>
                    <a:lnTo>
                      <a:pt x="4800" y="7345"/>
                    </a:lnTo>
                    <a:lnTo>
                      <a:pt x="4800" y="0"/>
                    </a:lnTo>
                    <a:lnTo>
                      <a:pt x="2400" y="0"/>
                    </a:lnTo>
                    <a:lnTo>
                      <a:pt x="2400" y="7345"/>
                    </a:lnTo>
                    <a:lnTo>
                      <a:pt x="0" y="7345"/>
                    </a:lnTo>
                    <a:lnTo>
                      <a:pt x="0" y="10809"/>
                    </a:lnTo>
                    <a:lnTo>
                      <a:pt x="4800" y="10809"/>
                    </a:lnTo>
                    <a:lnTo>
                      <a:pt x="4800" y="14533"/>
                    </a:lnTo>
                    <a:lnTo>
                      <a:pt x="2400" y="14533"/>
                    </a:lnTo>
                    <a:lnTo>
                      <a:pt x="2400" y="17997"/>
                    </a:lnTo>
                    <a:lnTo>
                      <a:pt x="7201" y="17997"/>
                    </a:lnTo>
                    <a:lnTo>
                      <a:pt x="7201" y="10809"/>
                    </a:lnTo>
                    <a:lnTo>
                      <a:pt x="12001" y="10809"/>
                    </a:lnTo>
                    <a:lnTo>
                      <a:pt x="12001" y="14551"/>
                    </a:lnTo>
                    <a:lnTo>
                      <a:pt x="14402" y="14551"/>
                    </a:lnTo>
                    <a:lnTo>
                      <a:pt x="14402" y="10809"/>
                    </a:lnTo>
                    <a:lnTo>
                      <a:pt x="16800" y="10809"/>
                    </a:lnTo>
                    <a:lnTo>
                      <a:pt x="16800" y="21600"/>
                    </a:lnTo>
                    <a:lnTo>
                      <a:pt x="21600" y="21600"/>
                    </a:lnTo>
                    <a:lnTo>
                      <a:pt x="21600" y="17997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0" name="Square"/>
              <p:cNvSpPr/>
              <p:nvPr/>
            </p:nvSpPr>
            <p:spPr>
              <a:xfrm>
                <a:off x="956807" y="263055"/>
                <a:ext cx="32997" cy="3302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1" name="Shape"/>
              <p:cNvSpPr/>
              <p:nvPr/>
            </p:nvSpPr>
            <p:spPr>
              <a:xfrm>
                <a:off x="923812" y="165265"/>
                <a:ext cx="131983" cy="97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200" y="0"/>
                    </a:lnTo>
                    <a:lnTo>
                      <a:pt x="16200" y="6988"/>
                    </a:lnTo>
                    <a:lnTo>
                      <a:pt x="5400" y="6988"/>
                    </a:lnTo>
                    <a:lnTo>
                      <a:pt x="5400" y="0"/>
                    </a:lnTo>
                    <a:lnTo>
                      <a:pt x="0" y="0"/>
                    </a:lnTo>
                    <a:lnTo>
                      <a:pt x="0" y="7025"/>
                    </a:lnTo>
                    <a:lnTo>
                      <a:pt x="5400" y="7025"/>
                    </a:lnTo>
                    <a:lnTo>
                      <a:pt x="5400" y="14575"/>
                    </a:lnTo>
                    <a:lnTo>
                      <a:pt x="10800" y="14575"/>
                    </a:lnTo>
                    <a:lnTo>
                      <a:pt x="10800" y="21600"/>
                    </a:lnTo>
                    <a:lnTo>
                      <a:pt x="16200" y="21600"/>
                    </a:lnTo>
                    <a:lnTo>
                      <a:pt x="16200" y="7025"/>
                    </a:lnTo>
                    <a:lnTo>
                      <a:pt x="21600" y="702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913" name="object 54"/>
            <p:cNvGrpSpPr/>
            <p:nvPr/>
          </p:nvGrpSpPr>
          <p:grpSpPr>
            <a:xfrm>
              <a:off x="1551876" y="764223"/>
              <a:ext cx="1088789" cy="1088562"/>
              <a:chOff x="0" y="-1"/>
              <a:chExt cx="1088788" cy="1088561"/>
            </a:xfrm>
          </p:grpSpPr>
          <p:sp>
            <p:nvSpPr>
              <p:cNvPr id="2903" name="Shape"/>
              <p:cNvSpPr/>
              <p:nvPr/>
            </p:nvSpPr>
            <p:spPr>
              <a:xfrm>
                <a:off x="-1" y="857836"/>
                <a:ext cx="230724" cy="230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9"/>
                    </a:moveTo>
                    <a:lnTo>
                      <a:pt x="20752" y="6590"/>
                    </a:lnTo>
                    <a:lnTo>
                      <a:pt x="18511" y="3261"/>
                    </a:lnTo>
                    <a:lnTo>
                      <a:pt x="18511" y="10833"/>
                    </a:lnTo>
                    <a:lnTo>
                      <a:pt x="17906" y="13826"/>
                    </a:lnTo>
                    <a:lnTo>
                      <a:pt x="16259" y="16275"/>
                    </a:lnTo>
                    <a:lnTo>
                      <a:pt x="13817" y="17927"/>
                    </a:lnTo>
                    <a:lnTo>
                      <a:pt x="10829" y="18532"/>
                    </a:lnTo>
                    <a:lnTo>
                      <a:pt x="10789" y="18532"/>
                    </a:lnTo>
                    <a:lnTo>
                      <a:pt x="7794" y="17927"/>
                    </a:lnTo>
                    <a:lnTo>
                      <a:pt x="5346" y="16275"/>
                    </a:lnTo>
                    <a:lnTo>
                      <a:pt x="3694" y="13826"/>
                    </a:lnTo>
                    <a:lnTo>
                      <a:pt x="3088" y="10833"/>
                    </a:lnTo>
                    <a:lnTo>
                      <a:pt x="3091" y="10789"/>
                    </a:lnTo>
                    <a:lnTo>
                      <a:pt x="5352" y="5356"/>
                    </a:lnTo>
                    <a:lnTo>
                      <a:pt x="10811" y="3110"/>
                    </a:lnTo>
                    <a:lnTo>
                      <a:pt x="13813" y="3719"/>
                    </a:lnTo>
                    <a:lnTo>
                      <a:pt x="16265" y="5375"/>
                    </a:lnTo>
                    <a:lnTo>
                      <a:pt x="17915" y="7829"/>
                    </a:lnTo>
                    <a:lnTo>
                      <a:pt x="18502" y="10789"/>
                    </a:lnTo>
                    <a:lnTo>
                      <a:pt x="18511" y="10833"/>
                    </a:lnTo>
                    <a:lnTo>
                      <a:pt x="18511" y="3261"/>
                    </a:lnTo>
                    <a:lnTo>
                      <a:pt x="18443" y="3160"/>
                    </a:lnTo>
                    <a:lnTo>
                      <a:pt x="18372" y="3110"/>
                    </a:lnTo>
                    <a:lnTo>
                      <a:pt x="15019" y="849"/>
                    </a:lnTo>
                    <a:lnTo>
                      <a:pt x="10830" y="0"/>
                    </a:lnTo>
                    <a:lnTo>
                      <a:pt x="10789" y="0"/>
                    </a:lnTo>
                    <a:lnTo>
                      <a:pt x="6589" y="849"/>
                    </a:lnTo>
                    <a:lnTo>
                      <a:pt x="3159" y="3160"/>
                    </a:lnTo>
                    <a:lnTo>
                      <a:pt x="848" y="6590"/>
                    </a:lnTo>
                    <a:lnTo>
                      <a:pt x="0" y="10789"/>
                    </a:lnTo>
                    <a:lnTo>
                      <a:pt x="0" y="10833"/>
                    </a:lnTo>
                    <a:lnTo>
                      <a:pt x="844" y="14992"/>
                    </a:lnTo>
                    <a:lnTo>
                      <a:pt x="3171" y="18456"/>
                    </a:lnTo>
                    <a:lnTo>
                      <a:pt x="6608" y="20764"/>
                    </a:lnTo>
                    <a:lnTo>
                      <a:pt x="10811" y="21600"/>
                    </a:lnTo>
                    <a:lnTo>
                      <a:pt x="15021" y="20749"/>
                    </a:lnTo>
                    <a:lnTo>
                      <a:pt x="18301" y="18532"/>
                    </a:lnTo>
                    <a:lnTo>
                      <a:pt x="18455" y="18429"/>
                    </a:lnTo>
                    <a:lnTo>
                      <a:pt x="20763" y="14992"/>
                    </a:lnTo>
                    <a:lnTo>
                      <a:pt x="21591" y="10833"/>
                    </a:lnTo>
                    <a:lnTo>
                      <a:pt x="21600" y="10789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4" name="Shape"/>
              <p:cNvSpPr/>
              <p:nvPr/>
            </p:nvSpPr>
            <p:spPr>
              <a:xfrm>
                <a:off x="228" y="-2"/>
                <a:ext cx="230724" cy="230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9"/>
                    </a:moveTo>
                    <a:lnTo>
                      <a:pt x="20755" y="6608"/>
                    </a:lnTo>
                    <a:lnTo>
                      <a:pt x="20751" y="6590"/>
                    </a:lnTo>
                    <a:lnTo>
                      <a:pt x="18490" y="3238"/>
                    </a:lnTo>
                    <a:lnTo>
                      <a:pt x="18490" y="10810"/>
                    </a:lnTo>
                    <a:lnTo>
                      <a:pt x="17888" y="13792"/>
                    </a:lnTo>
                    <a:lnTo>
                      <a:pt x="17885" y="13805"/>
                    </a:lnTo>
                    <a:lnTo>
                      <a:pt x="16238" y="16253"/>
                    </a:lnTo>
                    <a:lnTo>
                      <a:pt x="13796" y="17906"/>
                    </a:lnTo>
                    <a:lnTo>
                      <a:pt x="10808" y="18511"/>
                    </a:lnTo>
                    <a:lnTo>
                      <a:pt x="10767" y="18511"/>
                    </a:lnTo>
                    <a:lnTo>
                      <a:pt x="5319" y="16253"/>
                    </a:lnTo>
                    <a:lnTo>
                      <a:pt x="3070" y="10810"/>
                    </a:lnTo>
                    <a:lnTo>
                      <a:pt x="3066" y="10789"/>
                    </a:lnTo>
                    <a:lnTo>
                      <a:pt x="3669" y="7808"/>
                    </a:lnTo>
                    <a:lnTo>
                      <a:pt x="3673" y="7789"/>
                    </a:lnTo>
                    <a:lnTo>
                      <a:pt x="5319" y="5353"/>
                    </a:lnTo>
                    <a:lnTo>
                      <a:pt x="7771" y="3696"/>
                    </a:lnTo>
                    <a:lnTo>
                      <a:pt x="7758" y="3696"/>
                    </a:lnTo>
                    <a:lnTo>
                      <a:pt x="10767" y="3088"/>
                    </a:lnTo>
                    <a:lnTo>
                      <a:pt x="10790" y="3088"/>
                    </a:lnTo>
                    <a:lnTo>
                      <a:pt x="13792" y="3696"/>
                    </a:lnTo>
                    <a:lnTo>
                      <a:pt x="16244" y="5353"/>
                    </a:lnTo>
                    <a:lnTo>
                      <a:pt x="17894" y="7808"/>
                    </a:lnTo>
                    <a:lnTo>
                      <a:pt x="18485" y="10789"/>
                    </a:lnTo>
                    <a:lnTo>
                      <a:pt x="18490" y="10810"/>
                    </a:lnTo>
                    <a:lnTo>
                      <a:pt x="18490" y="3238"/>
                    </a:lnTo>
                    <a:lnTo>
                      <a:pt x="18446" y="3172"/>
                    </a:lnTo>
                    <a:lnTo>
                      <a:pt x="18330" y="3088"/>
                    </a:lnTo>
                    <a:lnTo>
                      <a:pt x="15014" y="852"/>
                    </a:lnTo>
                    <a:lnTo>
                      <a:pt x="10810" y="0"/>
                    </a:lnTo>
                    <a:lnTo>
                      <a:pt x="10790" y="0"/>
                    </a:lnTo>
                    <a:lnTo>
                      <a:pt x="6577" y="852"/>
                    </a:lnTo>
                    <a:lnTo>
                      <a:pt x="3144" y="3172"/>
                    </a:lnTo>
                    <a:lnTo>
                      <a:pt x="836" y="6608"/>
                    </a:lnTo>
                    <a:lnTo>
                      <a:pt x="4" y="10789"/>
                    </a:lnTo>
                    <a:lnTo>
                      <a:pt x="0" y="10810"/>
                    </a:lnTo>
                    <a:lnTo>
                      <a:pt x="844" y="14992"/>
                    </a:lnTo>
                    <a:lnTo>
                      <a:pt x="851" y="15023"/>
                    </a:lnTo>
                    <a:lnTo>
                      <a:pt x="3171" y="18456"/>
                    </a:lnTo>
                    <a:lnTo>
                      <a:pt x="6607" y="20764"/>
                    </a:lnTo>
                    <a:lnTo>
                      <a:pt x="10810" y="21600"/>
                    </a:lnTo>
                    <a:lnTo>
                      <a:pt x="15021" y="20749"/>
                    </a:lnTo>
                    <a:lnTo>
                      <a:pt x="18333" y="18511"/>
                    </a:lnTo>
                    <a:lnTo>
                      <a:pt x="18455" y="18429"/>
                    </a:lnTo>
                    <a:lnTo>
                      <a:pt x="20763" y="14992"/>
                    </a:lnTo>
                    <a:lnTo>
                      <a:pt x="21600" y="10810"/>
                    </a:lnTo>
                    <a:lnTo>
                      <a:pt x="21600" y="10789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5" name="Square"/>
              <p:cNvSpPr/>
              <p:nvPr/>
            </p:nvSpPr>
            <p:spPr>
              <a:xfrm>
                <a:off x="263944" y="132473"/>
                <a:ext cx="32997" cy="3429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6" name="Square"/>
              <p:cNvSpPr/>
              <p:nvPr/>
            </p:nvSpPr>
            <p:spPr>
              <a:xfrm>
                <a:off x="263944" y="33412"/>
                <a:ext cx="32997" cy="33024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7" name="Shape"/>
              <p:cNvSpPr/>
              <p:nvPr/>
            </p:nvSpPr>
            <p:spPr>
              <a:xfrm>
                <a:off x="296937" y="1661"/>
                <a:ext cx="362932" cy="130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95"/>
                    </a:moveTo>
                    <a:lnTo>
                      <a:pt x="13745" y="10695"/>
                    </a:lnTo>
                    <a:lnTo>
                      <a:pt x="13745" y="16330"/>
                    </a:lnTo>
                    <a:lnTo>
                      <a:pt x="11782" y="16330"/>
                    </a:lnTo>
                    <a:lnTo>
                      <a:pt x="11782" y="10668"/>
                    </a:lnTo>
                    <a:lnTo>
                      <a:pt x="7855" y="10668"/>
                    </a:lnTo>
                    <a:lnTo>
                      <a:pt x="7855" y="5243"/>
                    </a:lnTo>
                    <a:lnTo>
                      <a:pt x="9819" y="5243"/>
                    </a:lnTo>
                    <a:lnTo>
                      <a:pt x="9819" y="0"/>
                    </a:lnTo>
                    <a:lnTo>
                      <a:pt x="3927" y="0"/>
                    </a:lnTo>
                    <a:lnTo>
                      <a:pt x="3927" y="5243"/>
                    </a:lnTo>
                    <a:lnTo>
                      <a:pt x="1964" y="5243"/>
                    </a:lnTo>
                    <a:lnTo>
                      <a:pt x="1964" y="10695"/>
                    </a:lnTo>
                    <a:lnTo>
                      <a:pt x="0" y="10695"/>
                    </a:lnTo>
                    <a:lnTo>
                      <a:pt x="0" y="21600"/>
                    </a:lnTo>
                    <a:lnTo>
                      <a:pt x="3927" y="21600"/>
                    </a:lnTo>
                    <a:lnTo>
                      <a:pt x="3927" y="10695"/>
                    </a:lnTo>
                    <a:lnTo>
                      <a:pt x="7855" y="10695"/>
                    </a:lnTo>
                    <a:lnTo>
                      <a:pt x="7855" y="21573"/>
                    </a:lnTo>
                    <a:lnTo>
                      <a:pt x="13745" y="21573"/>
                    </a:lnTo>
                    <a:lnTo>
                      <a:pt x="13745" y="16357"/>
                    </a:lnTo>
                    <a:lnTo>
                      <a:pt x="17673" y="16357"/>
                    </a:lnTo>
                    <a:lnTo>
                      <a:pt x="17673" y="21573"/>
                    </a:lnTo>
                    <a:lnTo>
                      <a:pt x="19636" y="21573"/>
                    </a:lnTo>
                    <a:lnTo>
                      <a:pt x="19636" y="16357"/>
                    </a:lnTo>
                    <a:lnTo>
                      <a:pt x="21600" y="16357"/>
                    </a:lnTo>
                    <a:lnTo>
                      <a:pt x="21600" y="10695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8" name="Shape"/>
              <p:cNvSpPr/>
              <p:nvPr/>
            </p:nvSpPr>
            <p:spPr>
              <a:xfrm>
                <a:off x="626872" y="1497"/>
                <a:ext cx="98999" cy="64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99" y="0"/>
                    </a:lnTo>
                    <a:lnTo>
                      <a:pt x="7199" y="10588"/>
                    </a:lnTo>
                    <a:lnTo>
                      <a:pt x="0" y="1058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9" name="Rectangle"/>
              <p:cNvSpPr/>
              <p:nvPr/>
            </p:nvSpPr>
            <p:spPr>
              <a:xfrm>
                <a:off x="725868" y="132473"/>
                <a:ext cx="65980" cy="34293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0" name="Shape"/>
              <p:cNvSpPr/>
              <p:nvPr/>
            </p:nvSpPr>
            <p:spPr>
              <a:xfrm>
                <a:off x="659866" y="66432"/>
                <a:ext cx="131982" cy="66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400" y="0"/>
                    </a:lnTo>
                    <a:lnTo>
                      <a:pt x="5400" y="11215"/>
                    </a:lnTo>
                    <a:lnTo>
                      <a:pt x="0" y="11215"/>
                    </a:lnTo>
                    <a:lnTo>
                      <a:pt x="0" y="21600"/>
                    </a:lnTo>
                    <a:lnTo>
                      <a:pt x="10802" y="21600"/>
                    </a:lnTo>
                    <a:lnTo>
                      <a:pt x="10802" y="11215"/>
                    </a:lnTo>
                    <a:lnTo>
                      <a:pt x="21600" y="112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1" name="Rectangle"/>
              <p:cNvSpPr/>
              <p:nvPr/>
            </p:nvSpPr>
            <p:spPr>
              <a:xfrm>
                <a:off x="791845" y="1662"/>
                <a:ext cx="33010" cy="64772"/>
              </a:xfrm>
              <a:prstGeom prst="rect">
                <a:avLst/>
              </a:pr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2" name="Shape"/>
              <p:cNvSpPr/>
              <p:nvPr/>
            </p:nvSpPr>
            <p:spPr>
              <a:xfrm>
                <a:off x="858064" y="227"/>
                <a:ext cx="230724" cy="230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67"/>
                    </a:moveTo>
                    <a:lnTo>
                      <a:pt x="20756" y="6609"/>
                    </a:lnTo>
                    <a:lnTo>
                      <a:pt x="20751" y="6588"/>
                    </a:lnTo>
                    <a:lnTo>
                      <a:pt x="18511" y="3263"/>
                    </a:lnTo>
                    <a:lnTo>
                      <a:pt x="18511" y="10767"/>
                    </a:lnTo>
                    <a:lnTo>
                      <a:pt x="18506" y="10811"/>
                    </a:lnTo>
                    <a:lnTo>
                      <a:pt x="16259" y="16232"/>
                    </a:lnTo>
                    <a:lnTo>
                      <a:pt x="10829" y="18490"/>
                    </a:lnTo>
                    <a:lnTo>
                      <a:pt x="10789" y="18490"/>
                    </a:lnTo>
                    <a:lnTo>
                      <a:pt x="5342" y="16232"/>
                    </a:lnTo>
                    <a:lnTo>
                      <a:pt x="3097" y="10811"/>
                    </a:lnTo>
                    <a:lnTo>
                      <a:pt x="3089" y="10767"/>
                    </a:lnTo>
                    <a:lnTo>
                      <a:pt x="3694" y="7777"/>
                    </a:lnTo>
                    <a:lnTo>
                      <a:pt x="3697" y="7765"/>
                    </a:lnTo>
                    <a:lnTo>
                      <a:pt x="5342" y="5329"/>
                    </a:lnTo>
                    <a:lnTo>
                      <a:pt x="5353" y="5312"/>
                    </a:lnTo>
                    <a:lnTo>
                      <a:pt x="7790" y="3674"/>
                    </a:lnTo>
                    <a:lnTo>
                      <a:pt x="7749" y="3674"/>
                    </a:lnTo>
                    <a:lnTo>
                      <a:pt x="10811" y="3066"/>
                    </a:lnTo>
                    <a:lnTo>
                      <a:pt x="13810" y="3674"/>
                    </a:lnTo>
                    <a:lnTo>
                      <a:pt x="16257" y="5329"/>
                    </a:lnTo>
                    <a:lnTo>
                      <a:pt x="17898" y="7765"/>
                    </a:lnTo>
                    <a:lnTo>
                      <a:pt x="17906" y="7777"/>
                    </a:lnTo>
                    <a:lnTo>
                      <a:pt x="18511" y="10767"/>
                    </a:lnTo>
                    <a:lnTo>
                      <a:pt x="18511" y="3263"/>
                    </a:lnTo>
                    <a:lnTo>
                      <a:pt x="18450" y="3172"/>
                    </a:lnTo>
                    <a:lnTo>
                      <a:pt x="18441" y="3158"/>
                    </a:lnTo>
                    <a:lnTo>
                      <a:pt x="18305" y="3066"/>
                    </a:lnTo>
                    <a:lnTo>
                      <a:pt x="15023" y="852"/>
                    </a:lnTo>
                    <a:lnTo>
                      <a:pt x="15038" y="852"/>
                    </a:lnTo>
                    <a:lnTo>
                      <a:pt x="10828" y="0"/>
                    </a:lnTo>
                    <a:lnTo>
                      <a:pt x="10789" y="0"/>
                    </a:lnTo>
                    <a:lnTo>
                      <a:pt x="6577" y="852"/>
                    </a:lnTo>
                    <a:lnTo>
                      <a:pt x="3144" y="3172"/>
                    </a:lnTo>
                    <a:lnTo>
                      <a:pt x="835" y="6609"/>
                    </a:lnTo>
                    <a:lnTo>
                      <a:pt x="8" y="10767"/>
                    </a:lnTo>
                    <a:lnTo>
                      <a:pt x="0" y="10811"/>
                    </a:lnTo>
                    <a:lnTo>
                      <a:pt x="851" y="15023"/>
                    </a:lnTo>
                    <a:lnTo>
                      <a:pt x="3171" y="18459"/>
                    </a:lnTo>
                    <a:lnTo>
                      <a:pt x="6608" y="20775"/>
                    </a:lnTo>
                    <a:lnTo>
                      <a:pt x="10698" y="21600"/>
                    </a:lnTo>
                    <a:lnTo>
                      <a:pt x="10923" y="21600"/>
                    </a:lnTo>
                    <a:lnTo>
                      <a:pt x="15010" y="20775"/>
                    </a:lnTo>
                    <a:lnTo>
                      <a:pt x="18393" y="18490"/>
                    </a:lnTo>
                    <a:lnTo>
                      <a:pt x="20751" y="15023"/>
                    </a:lnTo>
                    <a:lnTo>
                      <a:pt x="21600" y="10811"/>
                    </a:lnTo>
                    <a:lnTo>
                      <a:pt x="21600" y="10767"/>
                    </a:lnTo>
                    <a:close/>
                  </a:path>
                </a:pathLst>
              </a:custGeom>
              <a:solidFill>
                <a:srgbClr val="1E42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14" name="object 55"/>
            <p:cNvSpPr/>
            <p:nvPr/>
          </p:nvSpPr>
          <p:spPr>
            <a:xfrm>
              <a:off x="2439925" y="-1"/>
              <a:ext cx="684000" cy="68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4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399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399" y="19350"/>
                  </a:lnTo>
                  <a:lnTo>
                    <a:pt x="18437" y="18437"/>
                  </a:lnTo>
                  <a:lnTo>
                    <a:pt x="19350" y="17399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399" y="2250"/>
                  </a:lnTo>
                  <a:lnTo>
                    <a:pt x="16251" y="1474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9A1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15" name="object 56"/>
            <p:cNvSpPr/>
            <p:nvPr/>
          </p:nvSpPr>
          <p:spPr>
            <a:xfrm>
              <a:off x="2634830" y="176416"/>
              <a:ext cx="53599" cy="3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50" y="0"/>
                  </a:moveTo>
                  <a:lnTo>
                    <a:pt x="18550" y="1883"/>
                  </a:lnTo>
                  <a:lnTo>
                    <a:pt x="1475" y="1883"/>
                  </a:lnTo>
                  <a:lnTo>
                    <a:pt x="257" y="5632"/>
                  </a:lnTo>
                  <a:lnTo>
                    <a:pt x="66" y="12679"/>
                  </a:lnTo>
                  <a:lnTo>
                    <a:pt x="28" y="13967"/>
                  </a:lnTo>
                  <a:lnTo>
                    <a:pt x="0" y="18707"/>
                  </a:lnTo>
                  <a:lnTo>
                    <a:pt x="257" y="21600"/>
                  </a:lnTo>
                  <a:lnTo>
                    <a:pt x="21600" y="21600"/>
                  </a:lnTo>
                  <a:lnTo>
                    <a:pt x="21406" y="13967"/>
                  </a:lnTo>
                  <a:lnTo>
                    <a:pt x="21371" y="12679"/>
                  </a:lnTo>
                  <a:lnTo>
                    <a:pt x="21343" y="7339"/>
                  </a:lnTo>
                  <a:lnTo>
                    <a:pt x="21600" y="3757"/>
                  </a:lnTo>
                  <a:lnTo>
                    <a:pt x="20382" y="3757"/>
                  </a:lnTo>
                  <a:lnTo>
                    <a:pt x="19773" y="1883"/>
                  </a:lnTo>
                  <a:lnTo>
                    <a:pt x="18550" y="0"/>
                  </a:lnTo>
                  <a:close/>
                </a:path>
              </a:pathLst>
            </a:custGeom>
            <a:solidFill>
              <a:srgbClr val="11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18" name="object 57"/>
            <p:cNvGrpSpPr/>
            <p:nvPr/>
          </p:nvGrpSpPr>
          <p:grpSpPr>
            <a:xfrm>
              <a:off x="2711115" y="180963"/>
              <a:ext cx="169109" cy="38150"/>
              <a:chOff x="-1" y="0"/>
              <a:chExt cx="169108" cy="38149"/>
            </a:xfrm>
          </p:grpSpPr>
          <p:sp>
            <p:nvSpPr>
              <p:cNvPr id="2916" name="Triangle"/>
              <p:cNvSpPr/>
              <p:nvPr/>
            </p:nvSpPr>
            <p:spPr>
              <a:xfrm>
                <a:off x="156403" y="25446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7" name="Shape"/>
              <p:cNvSpPr/>
              <p:nvPr/>
            </p:nvSpPr>
            <p:spPr>
              <a:xfrm>
                <a:off x="-2" y="0"/>
                <a:ext cx="162057" cy="32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58" y="0"/>
                    </a:moveTo>
                    <a:lnTo>
                      <a:pt x="3229" y="0"/>
                    </a:lnTo>
                    <a:lnTo>
                      <a:pt x="3027" y="2028"/>
                    </a:lnTo>
                    <a:lnTo>
                      <a:pt x="2626" y="4065"/>
                    </a:lnTo>
                    <a:lnTo>
                      <a:pt x="2045" y="7317"/>
                    </a:lnTo>
                    <a:lnTo>
                      <a:pt x="1162" y="12570"/>
                    </a:lnTo>
                    <a:lnTo>
                      <a:pt x="355" y="17634"/>
                    </a:lnTo>
                    <a:lnTo>
                      <a:pt x="0" y="20338"/>
                    </a:lnTo>
                    <a:lnTo>
                      <a:pt x="49" y="20338"/>
                    </a:lnTo>
                    <a:lnTo>
                      <a:pt x="3264" y="21600"/>
                    </a:lnTo>
                    <a:lnTo>
                      <a:pt x="10214" y="21458"/>
                    </a:lnTo>
                    <a:lnTo>
                      <a:pt x="21600" y="20338"/>
                    </a:lnTo>
                    <a:lnTo>
                      <a:pt x="21194" y="15997"/>
                    </a:lnTo>
                    <a:lnTo>
                      <a:pt x="20526" y="9652"/>
                    </a:lnTo>
                    <a:lnTo>
                      <a:pt x="19631" y="4065"/>
                    </a:lnTo>
                    <a:lnTo>
                      <a:pt x="18358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19" name="object 58"/>
            <p:cNvSpPr/>
            <p:nvPr/>
          </p:nvSpPr>
          <p:spPr>
            <a:xfrm>
              <a:off x="2597395" y="209716"/>
              <a:ext cx="387925" cy="293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49" y="0"/>
                  </a:moveTo>
                  <a:lnTo>
                    <a:pt x="6333" y="0"/>
                  </a:lnTo>
                  <a:lnTo>
                    <a:pt x="6333" y="223"/>
                  </a:lnTo>
                  <a:lnTo>
                    <a:pt x="2120" y="223"/>
                  </a:lnTo>
                  <a:lnTo>
                    <a:pt x="120" y="2101"/>
                  </a:lnTo>
                  <a:lnTo>
                    <a:pt x="0" y="4453"/>
                  </a:lnTo>
                  <a:lnTo>
                    <a:pt x="13" y="5232"/>
                  </a:lnTo>
                  <a:lnTo>
                    <a:pt x="13" y="21600"/>
                  </a:lnTo>
                  <a:lnTo>
                    <a:pt x="19309" y="21600"/>
                  </a:lnTo>
                  <a:lnTo>
                    <a:pt x="19533" y="20914"/>
                  </a:lnTo>
                  <a:lnTo>
                    <a:pt x="20518" y="19501"/>
                  </a:lnTo>
                  <a:lnTo>
                    <a:pt x="20742" y="18816"/>
                  </a:lnTo>
                  <a:lnTo>
                    <a:pt x="20731" y="18762"/>
                  </a:lnTo>
                  <a:lnTo>
                    <a:pt x="21163" y="18635"/>
                  </a:lnTo>
                  <a:lnTo>
                    <a:pt x="21595" y="18487"/>
                  </a:lnTo>
                  <a:lnTo>
                    <a:pt x="21588" y="4230"/>
                  </a:lnTo>
                  <a:lnTo>
                    <a:pt x="21600" y="3570"/>
                  </a:lnTo>
                  <a:lnTo>
                    <a:pt x="20761" y="678"/>
                  </a:lnTo>
                  <a:lnTo>
                    <a:pt x="19647" y="334"/>
                  </a:lnTo>
                  <a:lnTo>
                    <a:pt x="15517" y="334"/>
                  </a:lnTo>
                  <a:lnTo>
                    <a:pt x="15349" y="112"/>
                  </a:lnTo>
                  <a:lnTo>
                    <a:pt x="15349" y="0"/>
                  </a:lnTo>
                  <a:close/>
                </a:path>
              </a:pathLst>
            </a:custGeom>
            <a:solidFill>
              <a:srgbClr val="9ECB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920" name="object 59" descr="object 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00669" y="292951"/>
              <a:ext cx="382857" cy="213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923" name="object 60"/>
            <p:cNvGrpSpPr/>
            <p:nvPr/>
          </p:nvGrpSpPr>
          <p:grpSpPr>
            <a:xfrm>
              <a:off x="2597446" y="211240"/>
              <a:ext cx="386366" cy="143756"/>
              <a:chOff x="-1" y="0"/>
              <a:chExt cx="386365" cy="143755"/>
            </a:xfrm>
          </p:grpSpPr>
          <p:sp>
            <p:nvSpPr>
              <p:cNvPr id="2921" name="Shape"/>
              <p:cNvSpPr/>
              <p:nvPr/>
            </p:nvSpPr>
            <p:spPr>
              <a:xfrm>
                <a:off x="190865" y="54457"/>
                <a:ext cx="195360" cy="89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7" y="2335"/>
                    </a:lnTo>
                    <a:lnTo>
                      <a:pt x="9703" y="8789"/>
                    </a:lnTo>
                    <a:lnTo>
                      <a:pt x="12481" y="18105"/>
                    </a:lnTo>
                    <a:lnTo>
                      <a:pt x="13051" y="21600"/>
                    </a:lnTo>
                    <a:lnTo>
                      <a:pt x="21584" y="21600"/>
                    </a:lnTo>
                    <a:lnTo>
                      <a:pt x="21596" y="36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B0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2" name="Shape"/>
              <p:cNvSpPr/>
              <p:nvPr/>
            </p:nvSpPr>
            <p:spPr>
              <a:xfrm>
                <a:off x="-2" y="0"/>
                <a:ext cx="386367" cy="89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4" y="0"/>
                    </a:moveTo>
                    <a:lnTo>
                      <a:pt x="6356" y="0"/>
                    </a:lnTo>
                    <a:lnTo>
                      <a:pt x="6356" y="366"/>
                    </a:lnTo>
                    <a:lnTo>
                      <a:pt x="2126" y="366"/>
                    </a:lnTo>
                    <a:lnTo>
                      <a:pt x="118" y="6540"/>
                    </a:lnTo>
                    <a:lnTo>
                      <a:pt x="0" y="9973"/>
                    </a:lnTo>
                    <a:lnTo>
                      <a:pt x="4" y="15510"/>
                    </a:lnTo>
                    <a:lnTo>
                      <a:pt x="10" y="21600"/>
                    </a:lnTo>
                    <a:lnTo>
                      <a:pt x="5933" y="21600"/>
                    </a:lnTo>
                    <a:lnTo>
                      <a:pt x="6356" y="19769"/>
                    </a:lnTo>
                    <a:lnTo>
                      <a:pt x="6610" y="19400"/>
                    </a:lnTo>
                    <a:lnTo>
                      <a:pt x="7530" y="16728"/>
                    </a:lnTo>
                    <a:lnTo>
                      <a:pt x="8513" y="14777"/>
                    </a:lnTo>
                    <a:lnTo>
                      <a:pt x="9560" y="13581"/>
                    </a:lnTo>
                    <a:lnTo>
                      <a:pt x="10671" y="13175"/>
                    </a:lnTo>
                    <a:lnTo>
                      <a:pt x="21592" y="13175"/>
                    </a:lnTo>
                    <a:lnTo>
                      <a:pt x="21600" y="11735"/>
                    </a:lnTo>
                    <a:lnTo>
                      <a:pt x="21591" y="9973"/>
                    </a:lnTo>
                    <a:lnTo>
                      <a:pt x="21584" y="8692"/>
                    </a:lnTo>
                    <a:lnTo>
                      <a:pt x="21441" y="5786"/>
                    </a:lnTo>
                    <a:lnTo>
                      <a:pt x="19638" y="1094"/>
                    </a:lnTo>
                    <a:lnTo>
                      <a:pt x="15493" y="1094"/>
                    </a:lnTo>
                    <a:lnTo>
                      <a:pt x="15324" y="366"/>
                    </a:lnTo>
                    <a:lnTo>
                      <a:pt x="15324" y="0"/>
                    </a:lnTo>
                    <a:close/>
                  </a:path>
                </a:pathLst>
              </a:custGeom>
              <a:solidFill>
                <a:srgbClr val="23B0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24" name="object 61"/>
            <p:cNvSpPr/>
            <p:nvPr/>
          </p:nvSpPr>
          <p:spPr>
            <a:xfrm>
              <a:off x="2877605" y="303543"/>
              <a:ext cx="107432" cy="5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61" y="4849"/>
                  </a:lnTo>
                  <a:lnTo>
                    <a:pt x="3725" y="10104"/>
                  </a:lnTo>
                  <a:lnTo>
                    <a:pt x="5046" y="15707"/>
                  </a:lnTo>
                  <a:lnTo>
                    <a:pt x="608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BC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926" name="object 62"/>
          <p:cNvSpPr txBox="1"/>
          <p:nvPr/>
        </p:nvSpPr>
        <p:spPr>
          <a:xfrm>
            <a:off x="3613505" y="3692954"/>
            <a:ext cx="631191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01:00</a:t>
            </a:r>
            <a:r>
              <a:rPr spc="-55"/>
              <a:t> </a:t>
            </a:r>
            <a:r>
              <a:rPr spc="-19"/>
              <a:t>min.</a:t>
            </a:r>
          </a:p>
        </p:txBody>
      </p:sp>
      <p:sp>
        <p:nvSpPr>
          <p:cNvPr id="2927" name="object 63"/>
          <p:cNvSpPr txBox="1"/>
          <p:nvPr/>
        </p:nvSpPr>
        <p:spPr>
          <a:xfrm>
            <a:off x="3613494" y="2481477"/>
            <a:ext cx="1148083" cy="91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300"/>
              </a:spcBef>
              <a:defRPr sz="2000" b="1" spc="-9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Media</a:t>
            </a:r>
            <a:endParaRPr b="0"/>
          </a:p>
          <a:p>
            <a:pPr marR="5080" indent="12700">
              <a:lnSpc>
                <a:spcPts val="1400"/>
              </a:lnSpc>
              <a:spcBef>
                <a:spcPts val="8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"Healthy</a:t>
            </a:r>
            <a:r>
              <a:rPr spc="-50"/>
              <a:t> </a:t>
            </a:r>
            <a:r>
              <a:rPr spc="-10"/>
              <a:t>Forests </a:t>
            </a:r>
            <a:r>
              <a:t>for</a:t>
            </a:r>
            <a:r>
              <a:rPr spc="-20"/>
              <a:t> </a:t>
            </a:r>
            <a:r>
              <a:rPr spc="-10"/>
              <a:t>Healthy People”</a:t>
            </a:r>
          </a:p>
        </p:txBody>
      </p:sp>
      <p:sp>
        <p:nvSpPr>
          <p:cNvPr id="2928" name="object 64"/>
          <p:cNvSpPr txBox="1"/>
          <p:nvPr/>
        </p:nvSpPr>
        <p:spPr>
          <a:xfrm>
            <a:off x="6865862" y="1348101"/>
            <a:ext cx="2228853" cy="89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These</a:t>
            </a:r>
            <a:r>
              <a:rPr spc="-5"/>
              <a:t> </a:t>
            </a:r>
            <a:r>
              <a:t>benefits</a:t>
            </a:r>
            <a:r>
              <a:rPr spc="-5"/>
              <a:t> </a:t>
            </a:r>
            <a:r>
              <a:t>of forests</a:t>
            </a:r>
            <a:r>
              <a:rPr spc="-5"/>
              <a:t> </a:t>
            </a:r>
            <a:r>
              <a:rPr spc="-25"/>
              <a:t>are </a:t>
            </a:r>
            <a:r>
              <a:t>crucial</a:t>
            </a:r>
            <a:r>
              <a:rPr spc="-10"/>
              <a:t> </a:t>
            </a:r>
            <a:r>
              <a:t>for</a:t>
            </a:r>
            <a:r>
              <a:rPr spc="-5"/>
              <a:t> </a:t>
            </a:r>
            <a:r>
              <a:t>the</a:t>
            </a:r>
            <a:r>
              <a:rPr spc="-10"/>
              <a:t> </a:t>
            </a:r>
            <a:r>
              <a:t>quality</a:t>
            </a:r>
            <a:r>
              <a:rPr spc="-5"/>
              <a:t> </a:t>
            </a:r>
            <a:r>
              <a:t>of</a:t>
            </a:r>
            <a:r>
              <a:rPr spc="-10"/>
              <a:t> </a:t>
            </a:r>
            <a:r>
              <a:t>life,</a:t>
            </a:r>
            <a:r>
              <a:rPr spc="-5"/>
              <a:t> </a:t>
            </a:r>
            <a:r>
              <a:rPr spc="-25"/>
              <a:t>the </a:t>
            </a:r>
            <a:r>
              <a:t>preservation</a:t>
            </a:r>
            <a:r>
              <a:rPr spc="-10"/>
              <a:t> </a:t>
            </a:r>
            <a:r>
              <a:t>of</a:t>
            </a:r>
            <a:r>
              <a:rPr spc="-5"/>
              <a:t> </a:t>
            </a:r>
            <a:r>
              <a:rPr spc="-10"/>
              <a:t>community </a:t>
            </a:r>
            <a:r>
              <a:t>identity</a:t>
            </a:r>
            <a:r>
              <a:rPr spc="-30"/>
              <a:t> </a:t>
            </a:r>
            <a:r>
              <a:t>and</a:t>
            </a:r>
            <a:r>
              <a:rPr spc="-20"/>
              <a:t> </a:t>
            </a:r>
            <a:r>
              <a:rPr spc="-10"/>
              <a:t>sustainable development.</a:t>
            </a:r>
          </a:p>
        </p:txBody>
      </p:sp>
      <p:sp>
        <p:nvSpPr>
          <p:cNvPr id="2929" name="object 65"/>
          <p:cNvSpPr txBox="1">
            <a:spLocks noGrp="1"/>
          </p:cNvSpPr>
          <p:nvPr>
            <p:ph type="title"/>
          </p:nvPr>
        </p:nvSpPr>
        <p:spPr>
          <a:xfrm>
            <a:off x="5504143" y="447534"/>
            <a:ext cx="4382138" cy="756924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1930400" algn="l"/>
              </a:tabLst>
              <a:defRPr sz="4800" spc="-100"/>
            </a:pPr>
            <a:r>
              <a:t>Social</a:t>
            </a:r>
            <a:r>
              <a:rPr spc="0"/>
              <a:t>	</a:t>
            </a:r>
            <a:r>
              <a:t>Benefits</a:t>
            </a:r>
          </a:p>
        </p:txBody>
      </p:sp>
      <p:sp>
        <p:nvSpPr>
          <p:cNvPr id="2930" name="object 66"/>
          <p:cNvSpPr txBox="1"/>
          <p:nvPr/>
        </p:nvSpPr>
        <p:spPr>
          <a:xfrm>
            <a:off x="6849781" y="4644285"/>
            <a:ext cx="3333753" cy="2244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38734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In</a:t>
            </a:r>
            <a:r>
              <a:rPr spc="-20" dirty="0"/>
              <a:t> </a:t>
            </a:r>
            <a:r>
              <a:rPr dirty="0"/>
              <a:t>that</a:t>
            </a:r>
            <a:r>
              <a:rPr spc="-20" dirty="0"/>
              <a:t> </a:t>
            </a:r>
            <a:r>
              <a:rPr dirty="0"/>
              <a:t>direction,</a:t>
            </a:r>
            <a:r>
              <a:rPr spc="-20" dirty="0"/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forest</a:t>
            </a:r>
            <a:r>
              <a:rPr spc="-1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bathing</a:t>
            </a:r>
            <a:r>
              <a:rPr spc="-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/>
              <a:t>developed</a:t>
            </a:r>
            <a:r>
              <a:rPr spc="-20" dirty="0"/>
              <a:t> </a:t>
            </a:r>
            <a:r>
              <a:rPr spc="-25" dirty="0"/>
              <a:t>(in </a:t>
            </a:r>
            <a:r>
              <a:rPr dirty="0"/>
              <a:t>Japanese,</a:t>
            </a:r>
            <a:r>
              <a:rPr spc="-10" dirty="0"/>
              <a:t> </a:t>
            </a:r>
            <a:r>
              <a:rPr dirty="0" err="1"/>
              <a:t>Shinrin-yoku</a:t>
            </a:r>
            <a:r>
              <a:rPr dirty="0"/>
              <a:t>,</a:t>
            </a:r>
            <a:r>
              <a:rPr spc="-10" dirty="0"/>
              <a:t> </a:t>
            </a:r>
            <a:r>
              <a:rPr dirty="0"/>
              <a:t>which</a:t>
            </a:r>
            <a:r>
              <a:rPr spc="-5" dirty="0"/>
              <a:t> </a:t>
            </a:r>
            <a:r>
              <a:rPr dirty="0"/>
              <a:t>means</a:t>
            </a:r>
            <a:r>
              <a:rPr spc="-10" dirty="0"/>
              <a:t> "bathing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forest").</a:t>
            </a:r>
            <a:r>
              <a:rPr spc="-15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practice</a:t>
            </a:r>
            <a:r>
              <a:rPr spc="-1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connecting</a:t>
            </a:r>
            <a:r>
              <a:rPr spc="-10" dirty="0"/>
              <a:t> </a:t>
            </a:r>
            <a:r>
              <a:rPr spc="-20" dirty="0"/>
              <a:t>with </a:t>
            </a:r>
            <a:r>
              <a:rPr dirty="0"/>
              <a:t>nature</a:t>
            </a:r>
            <a:r>
              <a:rPr spc="-10" dirty="0"/>
              <a:t> </a:t>
            </a:r>
            <a:r>
              <a:rPr dirty="0"/>
              <a:t>through</a:t>
            </a:r>
            <a:r>
              <a:rPr spc="-5" dirty="0"/>
              <a:t> </a:t>
            </a:r>
            <a:r>
              <a:rPr dirty="0"/>
              <a:t>mindful</a:t>
            </a:r>
            <a:r>
              <a:rPr spc="-1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slow</a:t>
            </a:r>
            <a:r>
              <a:rPr spc="-10" dirty="0"/>
              <a:t> </a:t>
            </a:r>
            <a:r>
              <a:rPr dirty="0"/>
              <a:t>immersion</a:t>
            </a:r>
            <a:r>
              <a:rPr spc="-5" dirty="0"/>
              <a:t> </a:t>
            </a:r>
            <a:r>
              <a:rPr spc="-25" dirty="0"/>
              <a:t>in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atmosphere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spc="-25" dirty="0"/>
              <a:t>the</a:t>
            </a:r>
            <a:r>
              <a:rPr lang="hr-HR" spc="-25" dirty="0"/>
              <a:t> </a:t>
            </a:r>
            <a:r>
              <a:rPr dirty="0"/>
              <a:t>forest.</a:t>
            </a:r>
            <a:r>
              <a:rPr spc="-15" dirty="0"/>
              <a:t> </a:t>
            </a:r>
            <a:r>
              <a:rPr dirty="0"/>
              <a:t>It’s</a:t>
            </a:r>
            <a:r>
              <a:rPr spc="-15" dirty="0"/>
              <a:t> </a:t>
            </a:r>
            <a:r>
              <a:rPr dirty="0"/>
              <a:t>not</a:t>
            </a:r>
            <a:r>
              <a:rPr spc="-15" dirty="0"/>
              <a:t> </a:t>
            </a:r>
            <a:r>
              <a:rPr dirty="0"/>
              <a:t>about</a:t>
            </a:r>
            <a:r>
              <a:rPr spc="-15" dirty="0"/>
              <a:t> </a:t>
            </a:r>
            <a:r>
              <a:rPr dirty="0"/>
              <a:t>literal</a:t>
            </a:r>
            <a:r>
              <a:rPr spc="-10" dirty="0"/>
              <a:t> </a:t>
            </a:r>
            <a:r>
              <a:rPr dirty="0"/>
              <a:t>bathing,</a:t>
            </a:r>
            <a:r>
              <a:rPr spc="-15" dirty="0"/>
              <a:t> </a:t>
            </a:r>
            <a:r>
              <a:rPr dirty="0"/>
              <a:t>but</a:t>
            </a:r>
            <a:r>
              <a:rPr spc="-15" dirty="0"/>
              <a:t> </a:t>
            </a:r>
            <a:r>
              <a:rPr spc="-10" dirty="0"/>
              <a:t>rather </a:t>
            </a:r>
            <a:r>
              <a:rPr dirty="0"/>
              <a:t>spending</a:t>
            </a:r>
            <a:r>
              <a:rPr spc="-15" dirty="0"/>
              <a:t> </a:t>
            </a:r>
            <a:r>
              <a:rPr dirty="0"/>
              <a:t>time</a:t>
            </a:r>
            <a:r>
              <a:rPr spc="-1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forest,</a:t>
            </a:r>
            <a:r>
              <a:rPr spc="-15" dirty="0"/>
              <a:t> </a:t>
            </a:r>
            <a:r>
              <a:rPr dirty="0"/>
              <a:t>where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person</a:t>
            </a:r>
            <a:r>
              <a:rPr spc="-10" dirty="0"/>
              <a:t> </a:t>
            </a:r>
            <a:r>
              <a:rPr spc="-20" dirty="0"/>
              <a:t>uses </a:t>
            </a:r>
            <a:r>
              <a:rPr dirty="0"/>
              <a:t>all</a:t>
            </a:r>
            <a:r>
              <a:rPr spc="-10" dirty="0"/>
              <a:t> </a:t>
            </a:r>
            <a:r>
              <a:rPr dirty="0"/>
              <a:t>their</a:t>
            </a:r>
            <a:r>
              <a:rPr spc="-5" dirty="0"/>
              <a:t> </a:t>
            </a:r>
            <a:r>
              <a:rPr dirty="0"/>
              <a:t>senses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relax,</a:t>
            </a:r>
            <a:r>
              <a:rPr spc="-5" dirty="0"/>
              <a:t> </a:t>
            </a:r>
            <a:r>
              <a:rPr dirty="0"/>
              <a:t>calm</a:t>
            </a:r>
            <a:r>
              <a:rPr spc="-5" dirty="0"/>
              <a:t> </a:t>
            </a:r>
            <a:r>
              <a:rPr dirty="0"/>
              <a:t>down,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dirty="0"/>
              <a:t>rejuvenate</a:t>
            </a:r>
            <a:r>
              <a:rPr spc="-15" dirty="0"/>
              <a:t> </a:t>
            </a:r>
            <a:r>
              <a:rPr dirty="0"/>
              <a:t>their</a:t>
            </a:r>
            <a:r>
              <a:rPr spc="-15" dirty="0"/>
              <a:t> </a:t>
            </a:r>
            <a:r>
              <a:rPr dirty="0"/>
              <a:t>physical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mental</a:t>
            </a:r>
            <a:r>
              <a:rPr spc="-10" dirty="0"/>
              <a:t> health.</a:t>
            </a:r>
            <a:endParaRPr lang="hr-HR" spc="-10" dirty="0"/>
          </a:p>
          <a:p>
            <a:pPr marR="38734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</a:t>
            </a:r>
            <a:r>
              <a:rPr spc="-10" dirty="0"/>
              <a:t> </a:t>
            </a:r>
            <a:r>
              <a:rPr dirty="0"/>
              <a:t>baths</a:t>
            </a:r>
            <a:r>
              <a:rPr spc="-5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practiced</a:t>
            </a:r>
            <a:r>
              <a:rPr spc="-5" dirty="0"/>
              <a:t> </a:t>
            </a:r>
            <a:r>
              <a:rPr dirty="0"/>
              <a:t>worldwide,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dirty="0"/>
              <a:t>numerous</a:t>
            </a:r>
            <a:r>
              <a:rPr spc="-10" dirty="0"/>
              <a:t> </a:t>
            </a:r>
            <a:r>
              <a:rPr dirty="0"/>
              <a:t>studies</a:t>
            </a:r>
            <a:r>
              <a:rPr spc="-5" dirty="0"/>
              <a:t> </a:t>
            </a:r>
            <a:r>
              <a:rPr dirty="0"/>
              <a:t>confirm</a:t>
            </a:r>
            <a:r>
              <a:rPr spc="-5" dirty="0"/>
              <a:t> </a:t>
            </a:r>
            <a:r>
              <a:rPr dirty="0"/>
              <a:t>their</a:t>
            </a:r>
            <a:r>
              <a:rPr spc="-5" dirty="0"/>
              <a:t> </a:t>
            </a:r>
            <a:r>
              <a:rPr dirty="0"/>
              <a:t>positive</a:t>
            </a:r>
            <a:r>
              <a:rPr spc="-5" dirty="0"/>
              <a:t> </a:t>
            </a:r>
            <a:r>
              <a:rPr spc="-10" dirty="0"/>
              <a:t>effects </a:t>
            </a:r>
            <a:r>
              <a:rPr dirty="0"/>
              <a:t>on</a:t>
            </a:r>
            <a:r>
              <a:rPr spc="-15" dirty="0"/>
              <a:t> </a:t>
            </a:r>
            <a:r>
              <a:rPr spc="-10" dirty="0"/>
              <a:t>health.</a:t>
            </a:r>
          </a:p>
        </p:txBody>
      </p:sp>
      <p:pic>
        <p:nvPicPr>
          <p:cNvPr id="2931" name="object 67" descr="object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40055" y="2141171"/>
            <a:ext cx="3887244" cy="652614"/>
          </a:xfrm>
          <a:prstGeom prst="rect">
            <a:avLst/>
          </a:prstGeom>
          <a:ln w="12700">
            <a:miter lim="400000"/>
          </a:ln>
        </p:spPr>
      </p:pic>
      <p:sp>
        <p:nvSpPr>
          <p:cNvPr id="2932" name="object 68"/>
          <p:cNvSpPr txBox="1"/>
          <p:nvPr/>
        </p:nvSpPr>
        <p:spPr>
          <a:xfrm>
            <a:off x="6849781" y="2595609"/>
            <a:ext cx="2992123" cy="1678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600"/>
              </a:spcBef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Recreation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10" dirty="0"/>
              <a:t>health</a:t>
            </a:r>
          </a:p>
          <a:p>
            <a:pPr marR="5080" indent="12700">
              <a:lnSpc>
                <a:spcPct val="111099"/>
              </a:lnSpc>
              <a:spcBef>
                <a:spcPts val="3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Forests</a:t>
            </a:r>
            <a:r>
              <a:rPr spc="-5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 space</a:t>
            </a:r>
            <a:r>
              <a:rPr spc="-5" dirty="0"/>
              <a:t> </a:t>
            </a:r>
            <a:r>
              <a:rPr dirty="0"/>
              <a:t>for recreation,</a:t>
            </a:r>
            <a:r>
              <a:rPr spc="-5" dirty="0"/>
              <a:t> </a:t>
            </a:r>
            <a:r>
              <a:rPr spc="-20" dirty="0"/>
              <a:t>such </a:t>
            </a:r>
            <a:r>
              <a:rPr dirty="0"/>
              <a:t>as</a:t>
            </a:r>
            <a:r>
              <a:rPr spc="-5" dirty="0"/>
              <a:t> </a:t>
            </a:r>
            <a:r>
              <a:rPr dirty="0"/>
              <a:t>hiking,</a:t>
            </a:r>
            <a:r>
              <a:rPr spc="-5" dirty="0"/>
              <a:t> </a:t>
            </a:r>
            <a:r>
              <a:rPr dirty="0"/>
              <a:t>camping,</a:t>
            </a:r>
            <a:r>
              <a:rPr spc="-5" dirty="0"/>
              <a:t> </a:t>
            </a:r>
            <a:r>
              <a:rPr dirty="0"/>
              <a:t>cycling,</a:t>
            </a:r>
            <a:r>
              <a:rPr spc="-5" dirty="0"/>
              <a:t> </a:t>
            </a:r>
            <a:r>
              <a:rPr dirty="0"/>
              <a:t>free</a:t>
            </a:r>
            <a:r>
              <a:rPr spc="-5" dirty="0"/>
              <a:t> </a:t>
            </a:r>
            <a:r>
              <a:rPr spc="-10" dirty="0"/>
              <a:t>climbing </a:t>
            </a:r>
            <a:r>
              <a:rPr dirty="0"/>
              <a:t>and exploring </a:t>
            </a:r>
            <a:r>
              <a:rPr spc="-10" dirty="0"/>
              <a:t>nature.</a:t>
            </a:r>
          </a:p>
          <a:p>
            <a:pPr marR="13335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An</a:t>
            </a:r>
            <a:r>
              <a:rPr spc="-10" dirty="0"/>
              <a:t> </a:t>
            </a:r>
            <a:r>
              <a:rPr dirty="0"/>
              <a:t>active</a:t>
            </a:r>
            <a:r>
              <a:rPr spc="-10" dirty="0"/>
              <a:t> </a:t>
            </a:r>
            <a:r>
              <a:rPr dirty="0"/>
              <a:t>stay</a:t>
            </a:r>
            <a:r>
              <a:rPr spc="-1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forest</a:t>
            </a:r>
            <a:r>
              <a:rPr spc="-10" dirty="0"/>
              <a:t> </a:t>
            </a:r>
            <a:r>
              <a:rPr dirty="0"/>
              <a:t>contributes</a:t>
            </a:r>
            <a:r>
              <a:rPr spc="-5" dirty="0"/>
              <a:t> </a:t>
            </a:r>
            <a:r>
              <a:rPr spc="-25" dirty="0"/>
              <a:t>to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overall</a:t>
            </a:r>
            <a:r>
              <a:rPr spc="-10" dirty="0"/>
              <a:t> </a:t>
            </a:r>
            <a:r>
              <a:rPr dirty="0"/>
              <a:t>health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an</a:t>
            </a:r>
            <a:r>
              <a:rPr spc="-5" dirty="0"/>
              <a:t> </a:t>
            </a:r>
            <a:r>
              <a:rPr dirty="0"/>
              <a:t>individual,</a:t>
            </a:r>
            <a:r>
              <a:rPr spc="-10" dirty="0"/>
              <a:t> </a:t>
            </a:r>
            <a:r>
              <a:rPr dirty="0"/>
              <a:t>as</a:t>
            </a:r>
            <a:r>
              <a:rPr spc="-10" dirty="0"/>
              <a:t> </a:t>
            </a:r>
            <a:r>
              <a:rPr spc="-25" dirty="0"/>
              <a:t>the </a:t>
            </a:r>
            <a:r>
              <a:rPr dirty="0"/>
              <a:t>forest</a:t>
            </a:r>
            <a:r>
              <a:rPr spc="-20" dirty="0"/>
              <a:t> </a:t>
            </a:r>
            <a:r>
              <a:rPr dirty="0"/>
              <a:t>offers</a:t>
            </a:r>
            <a:r>
              <a:rPr spc="-1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stimulating</a:t>
            </a:r>
            <a:r>
              <a:rPr spc="-15" dirty="0"/>
              <a:t> </a:t>
            </a:r>
            <a:r>
              <a:rPr spc="-10" dirty="0"/>
              <a:t>environment </a:t>
            </a:r>
            <a:r>
              <a:rPr dirty="0"/>
              <a:t>that</a:t>
            </a:r>
            <a:r>
              <a:rPr spc="-15" dirty="0"/>
              <a:t> </a:t>
            </a:r>
            <a:r>
              <a:rPr dirty="0"/>
              <a:t>relaxes</a:t>
            </a:r>
            <a:r>
              <a:rPr spc="-10" dirty="0"/>
              <a:t> </a:t>
            </a:r>
            <a:r>
              <a:rPr dirty="0"/>
              <a:t>us</a:t>
            </a:r>
            <a:r>
              <a:rPr spc="-1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connects</a:t>
            </a:r>
            <a:r>
              <a:rPr spc="-10" dirty="0"/>
              <a:t> </a:t>
            </a:r>
            <a:r>
              <a:rPr dirty="0"/>
              <a:t>us</a:t>
            </a:r>
            <a:r>
              <a:rPr spc="-15" dirty="0"/>
              <a:t> </a:t>
            </a:r>
            <a:r>
              <a:rPr spc="-20" dirty="0"/>
              <a:t>with </a:t>
            </a:r>
            <a:r>
              <a:rPr spc="-10" dirty="0"/>
              <a:t>nature.</a:t>
            </a:r>
          </a:p>
        </p:txBody>
      </p:sp>
      <p:grpSp>
        <p:nvGrpSpPr>
          <p:cNvPr id="2941" name="object 69"/>
          <p:cNvGrpSpPr/>
          <p:nvPr/>
        </p:nvGrpSpPr>
        <p:grpSpPr>
          <a:xfrm>
            <a:off x="8937523" y="1909344"/>
            <a:ext cx="1754483" cy="842863"/>
            <a:chOff x="-1" y="-1"/>
            <a:chExt cx="1754481" cy="842861"/>
          </a:xfrm>
        </p:grpSpPr>
        <p:pic>
          <p:nvPicPr>
            <p:cNvPr id="2933" name="object 70" descr="object 7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66682" y="682598"/>
              <a:ext cx="270970" cy="132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34" name="object 71"/>
            <p:cNvSpPr/>
            <p:nvPr/>
          </p:nvSpPr>
          <p:spPr>
            <a:xfrm>
              <a:off x="738579" y="787499"/>
              <a:ext cx="136808" cy="3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26" y="0"/>
                  </a:moveTo>
                  <a:lnTo>
                    <a:pt x="14396" y="9240"/>
                  </a:lnTo>
                  <a:lnTo>
                    <a:pt x="6705" y="15770"/>
                  </a:lnTo>
                  <a:lnTo>
                    <a:pt x="4108" y="15414"/>
                  </a:lnTo>
                  <a:lnTo>
                    <a:pt x="914" y="13453"/>
                  </a:lnTo>
                  <a:lnTo>
                    <a:pt x="0" y="17300"/>
                  </a:lnTo>
                  <a:lnTo>
                    <a:pt x="257" y="17900"/>
                  </a:lnTo>
                  <a:lnTo>
                    <a:pt x="191" y="18697"/>
                  </a:lnTo>
                  <a:lnTo>
                    <a:pt x="977" y="19757"/>
                  </a:lnTo>
                  <a:lnTo>
                    <a:pt x="3788" y="21147"/>
                  </a:lnTo>
                  <a:lnTo>
                    <a:pt x="8250" y="21600"/>
                  </a:lnTo>
                  <a:lnTo>
                    <a:pt x="12959" y="19660"/>
                  </a:lnTo>
                  <a:lnTo>
                    <a:pt x="17535" y="15099"/>
                  </a:lnTo>
                  <a:lnTo>
                    <a:pt x="21600" y="7686"/>
                  </a:lnTo>
                  <a:lnTo>
                    <a:pt x="20726" y="2449"/>
                  </a:lnTo>
                  <a:lnTo>
                    <a:pt x="20226" y="0"/>
                  </a:lnTo>
                  <a:close/>
                </a:path>
              </a:pathLst>
            </a:custGeom>
            <a:solidFill>
              <a:srgbClr val="FAB9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35" name="object 72"/>
            <p:cNvSpPr/>
            <p:nvPr/>
          </p:nvSpPr>
          <p:spPr>
            <a:xfrm>
              <a:off x="996363" y="818775"/>
              <a:ext cx="130215" cy="2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5" y="0"/>
                  </a:moveTo>
                  <a:lnTo>
                    <a:pt x="13128" y="198"/>
                  </a:lnTo>
                  <a:lnTo>
                    <a:pt x="7427" y="3367"/>
                  </a:lnTo>
                  <a:lnTo>
                    <a:pt x="3628" y="3590"/>
                  </a:lnTo>
                  <a:lnTo>
                    <a:pt x="2448" y="6542"/>
                  </a:lnTo>
                  <a:lnTo>
                    <a:pt x="1138" y="7889"/>
                  </a:lnTo>
                  <a:lnTo>
                    <a:pt x="0" y="11112"/>
                  </a:lnTo>
                  <a:lnTo>
                    <a:pt x="3951" y="9931"/>
                  </a:lnTo>
                  <a:lnTo>
                    <a:pt x="9637" y="9300"/>
                  </a:lnTo>
                  <a:lnTo>
                    <a:pt x="15182" y="9980"/>
                  </a:lnTo>
                  <a:lnTo>
                    <a:pt x="18714" y="12731"/>
                  </a:lnTo>
                  <a:lnTo>
                    <a:pt x="19371" y="14065"/>
                  </a:lnTo>
                  <a:lnTo>
                    <a:pt x="20069" y="19982"/>
                  </a:lnTo>
                  <a:lnTo>
                    <a:pt x="20770" y="21600"/>
                  </a:lnTo>
                  <a:lnTo>
                    <a:pt x="20770" y="21328"/>
                  </a:lnTo>
                  <a:lnTo>
                    <a:pt x="21036" y="20714"/>
                  </a:lnTo>
                  <a:lnTo>
                    <a:pt x="21420" y="21258"/>
                  </a:lnTo>
                  <a:lnTo>
                    <a:pt x="21600" y="18679"/>
                  </a:lnTo>
                  <a:lnTo>
                    <a:pt x="21250" y="8691"/>
                  </a:lnTo>
                  <a:lnTo>
                    <a:pt x="18485" y="0"/>
                  </a:lnTo>
                  <a:close/>
                </a:path>
              </a:pathLst>
            </a:custGeom>
            <a:solidFill>
              <a:srgbClr val="A459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936" name="object 73" descr="object 7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9945" y="794924"/>
              <a:ext cx="288637" cy="479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7" name="object 74" descr="object 7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114447" y="795667"/>
              <a:ext cx="178450" cy="194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8" name="object 75" descr="object 7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2" y="2465"/>
              <a:ext cx="798147" cy="839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9" name="object 76" descr="object 7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83016" y="-2"/>
              <a:ext cx="871464" cy="8395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40" name="object 77"/>
            <p:cNvSpPr/>
            <p:nvPr/>
          </p:nvSpPr>
          <p:spPr>
            <a:xfrm>
              <a:off x="858145" y="406607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92" y="8089"/>
                  </a:lnTo>
                  <a:lnTo>
                    <a:pt x="9017" y="14001"/>
                  </a:lnTo>
                  <a:lnTo>
                    <a:pt x="276" y="3240"/>
                  </a:lnTo>
                  <a:lnTo>
                    <a:pt x="0" y="16127"/>
                  </a:lnTo>
                  <a:lnTo>
                    <a:pt x="9092" y="21600"/>
                  </a:lnTo>
                  <a:lnTo>
                    <a:pt x="19110" y="1708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178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942" name="object 78" descr="object 7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21078" y="6402701"/>
            <a:ext cx="697567" cy="696547"/>
          </a:xfrm>
          <a:prstGeom prst="rect">
            <a:avLst/>
          </a:prstGeom>
          <a:ln w="12700">
            <a:miter lim="400000"/>
          </a:ln>
        </p:spPr>
      </p:pic>
      <p:sp>
        <p:nvSpPr>
          <p:cNvPr id="2943" name="object 79"/>
          <p:cNvSpPr txBox="1"/>
          <p:nvPr/>
        </p:nvSpPr>
        <p:spPr>
          <a:xfrm>
            <a:off x="389154" y="2518535"/>
            <a:ext cx="163766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Other </a:t>
            </a:r>
            <a:r>
              <a:rPr spc="-10"/>
              <a:t>forest </a:t>
            </a:r>
            <a:r>
              <a:t>ecosystem </a:t>
            </a:r>
            <a:r>
              <a:rPr spc="-10"/>
              <a:t>services</a:t>
            </a:r>
          </a:p>
        </p:txBody>
      </p:sp>
      <p:sp>
        <p:nvSpPr>
          <p:cNvPr id="2944" name="object 80"/>
          <p:cNvSpPr/>
          <p:nvPr/>
        </p:nvSpPr>
        <p:spPr>
          <a:xfrm>
            <a:off x="232255" y="3270934"/>
            <a:ext cx="1517183" cy="401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44" y="0"/>
                </a:moveTo>
                <a:lnTo>
                  <a:pt x="2857" y="0"/>
                </a:lnTo>
                <a:lnTo>
                  <a:pt x="2202" y="285"/>
                </a:lnTo>
                <a:lnTo>
                  <a:pt x="1600" y="1098"/>
                </a:lnTo>
                <a:lnTo>
                  <a:pt x="1070" y="2373"/>
                </a:lnTo>
                <a:lnTo>
                  <a:pt x="628" y="4045"/>
                </a:lnTo>
                <a:lnTo>
                  <a:pt x="290" y="6051"/>
                </a:lnTo>
                <a:lnTo>
                  <a:pt x="75" y="8324"/>
                </a:lnTo>
                <a:lnTo>
                  <a:pt x="0" y="10800"/>
                </a:lnTo>
                <a:lnTo>
                  <a:pt x="75" y="13276"/>
                </a:lnTo>
                <a:lnTo>
                  <a:pt x="290" y="15550"/>
                </a:lnTo>
                <a:lnTo>
                  <a:pt x="628" y="17555"/>
                </a:lnTo>
                <a:lnTo>
                  <a:pt x="1070" y="19227"/>
                </a:lnTo>
                <a:lnTo>
                  <a:pt x="1600" y="20502"/>
                </a:lnTo>
                <a:lnTo>
                  <a:pt x="2202" y="21315"/>
                </a:lnTo>
                <a:lnTo>
                  <a:pt x="2857" y="21600"/>
                </a:lnTo>
                <a:lnTo>
                  <a:pt x="18744" y="21600"/>
                </a:lnTo>
                <a:lnTo>
                  <a:pt x="19399" y="21315"/>
                </a:lnTo>
                <a:lnTo>
                  <a:pt x="20000" y="20502"/>
                </a:lnTo>
                <a:lnTo>
                  <a:pt x="20530" y="19227"/>
                </a:lnTo>
                <a:lnTo>
                  <a:pt x="20972" y="17555"/>
                </a:lnTo>
                <a:lnTo>
                  <a:pt x="21310" y="15550"/>
                </a:lnTo>
                <a:lnTo>
                  <a:pt x="21525" y="13276"/>
                </a:lnTo>
                <a:lnTo>
                  <a:pt x="21600" y="10800"/>
                </a:lnTo>
                <a:lnTo>
                  <a:pt x="21525" y="8324"/>
                </a:lnTo>
                <a:lnTo>
                  <a:pt x="21310" y="6051"/>
                </a:lnTo>
                <a:lnTo>
                  <a:pt x="20972" y="4045"/>
                </a:lnTo>
                <a:lnTo>
                  <a:pt x="20530" y="2373"/>
                </a:lnTo>
                <a:lnTo>
                  <a:pt x="20000" y="1098"/>
                </a:lnTo>
                <a:lnTo>
                  <a:pt x="19399" y="285"/>
                </a:lnTo>
                <a:lnTo>
                  <a:pt x="18744" y="0"/>
                </a:lnTo>
                <a:close/>
              </a:path>
            </a:pathLst>
          </a:custGeom>
          <a:solidFill>
            <a:srgbClr val="50878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955" name="object 81"/>
          <p:cNvGrpSpPr/>
          <p:nvPr/>
        </p:nvGrpSpPr>
        <p:grpSpPr>
          <a:xfrm>
            <a:off x="3506876" y="4524065"/>
            <a:ext cx="3137718" cy="2630532"/>
            <a:chOff x="0" y="-1"/>
            <a:chExt cx="3137716" cy="2630531"/>
          </a:xfrm>
        </p:grpSpPr>
        <p:sp>
          <p:nvSpPr>
            <p:cNvPr id="2945" name="object 82"/>
            <p:cNvSpPr/>
            <p:nvPr/>
          </p:nvSpPr>
          <p:spPr>
            <a:xfrm>
              <a:off x="-1" y="333425"/>
              <a:ext cx="3131979" cy="2297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9" y="0"/>
                  </a:moveTo>
                  <a:lnTo>
                    <a:pt x="581" y="0"/>
                  </a:lnTo>
                  <a:lnTo>
                    <a:pt x="355" y="35"/>
                  </a:lnTo>
                  <a:lnTo>
                    <a:pt x="170" y="129"/>
                  </a:lnTo>
                  <a:lnTo>
                    <a:pt x="46" y="270"/>
                  </a:lnTo>
                  <a:lnTo>
                    <a:pt x="0" y="442"/>
                  </a:lnTo>
                  <a:lnTo>
                    <a:pt x="0" y="21158"/>
                  </a:lnTo>
                  <a:lnTo>
                    <a:pt x="46" y="21330"/>
                  </a:lnTo>
                  <a:lnTo>
                    <a:pt x="170" y="21471"/>
                  </a:lnTo>
                  <a:lnTo>
                    <a:pt x="355" y="21565"/>
                  </a:lnTo>
                  <a:lnTo>
                    <a:pt x="581" y="21600"/>
                  </a:lnTo>
                  <a:lnTo>
                    <a:pt x="21019" y="21600"/>
                  </a:lnTo>
                  <a:lnTo>
                    <a:pt x="21245" y="21565"/>
                  </a:lnTo>
                  <a:lnTo>
                    <a:pt x="21430" y="21471"/>
                  </a:lnTo>
                  <a:lnTo>
                    <a:pt x="21554" y="21330"/>
                  </a:lnTo>
                  <a:lnTo>
                    <a:pt x="21600" y="21158"/>
                  </a:lnTo>
                  <a:lnTo>
                    <a:pt x="21600" y="442"/>
                  </a:lnTo>
                  <a:lnTo>
                    <a:pt x="21554" y="270"/>
                  </a:lnTo>
                  <a:lnTo>
                    <a:pt x="21430" y="129"/>
                  </a:lnTo>
                  <a:lnTo>
                    <a:pt x="21245" y="35"/>
                  </a:lnTo>
                  <a:lnTo>
                    <a:pt x="21019" y="0"/>
                  </a:lnTo>
                  <a:close/>
                </a:path>
              </a:pathLst>
            </a:custGeom>
            <a:solidFill>
              <a:srgbClr val="FFCD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46" name="object 83"/>
            <p:cNvSpPr/>
            <p:nvPr/>
          </p:nvSpPr>
          <p:spPr>
            <a:xfrm>
              <a:off x="2453716" y="-2"/>
              <a:ext cx="684001" cy="68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5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1"/>
                  </a:lnTo>
                  <a:lnTo>
                    <a:pt x="1475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6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5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5" y="21501"/>
                  </a:lnTo>
                  <a:lnTo>
                    <a:pt x="10800" y="21600"/>
                  </a:lnTo>
                  <a:lnTo>
                    <a:pt x="12266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6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6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6" y="5349"/>
                  </a:lnTo>
                  <a:lnTo>
                    <a:pt x="19350" y="4201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6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A3B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52" name="object 84"/>
            <p:cNvGrpSpPr/>
            <p:nvPr/>
          </p:nvGrpSpPr>
          <p:grpSpPr>
            <a:xfrm>
              <a:off x="2721605" y="190056"/>
              <a:ext cx="162343" cy="279951"/>
              <a:chOff x="0" y="0"/>
              <a:chExt cx="162341" cy="279950"/>
            </a:xfrm>
          </p:grpSpPr>
          <p:sp>
            <p:nvSpPr>
              <p:cNvPr id="2947" name="Shape"/>
              <p:cNvSpPr/>
              <p:nvPr/>
            </p:nvSpPr>
            <p:spPr>
              <a:xfrm>
                <a:off x="53383" y="223964"/>
                <a:ext cx="55998" cy="55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29" y="0"/>
                    </a:moveTo>
                    <a:lnTo>
                      <a:pt x="7589" y="0"/>
                    </a:lnTo>
                    <a:lnTo>
                      <a:pt x="5257" y="1166"/>
                    </a:lnTo>
                    <a:lnTo>
                      <a:pt x="2920" y="3504"/>
                    </a:lnTo>
                    <a:lnTo>
                      <a:pt x="583" y="5253"/>
                    </a:lnTo>
                    <a:lnTo>
                      <a:pt x="0" y="8174"/>
                    </a:lnTo>
                    <a:lnTo>
                      <a:pt x="0" y="14009"/>
                    </a:lnTo>
                    <a:lnTo>
                      <a:pt x="1166" y="16347"/>
                    </a:lnTo>
                    <a:lnTo>
                      <a:pt x="3503" y="18679"/>
                    </a:lnTo>
                    <a:lnTo>
                      <a:pt x="5840" y="20434"/>
                    </a:lnTo>
                    <a:lnTo>
                      <a:pt x="8176" y="21600"/>
                    </a:lnTo>
                    <a:lnTo>
                      <a:pt x="14011" y="21600"/>
                    </a:lnTo>
                    <a:lnTo>
                      <a:pt x="16931" y="20434"/>
                    </a:lnTo>
                    <a:lnTo>
                      <a:pt x="18685" y="18096"/>
                    </a:lnTo>
                    <a:lnTo>
                      <a:pt x="21017" y="15764"/>
                    </a:lnTo>
                    <a:lnTo>
                      <a:pt x="21600" y="13431"/>
                    </a:lnTo>
                    <a:lnTo>
                      <a:pt x="21600" y="7590"/>
                    </a:lnTo>
                    <a:lnTo>
                      <a:pt x="20429" y="4670"/>
                    </a:lnTo>
                    <a:lnTo>
                      <a:pt x="15765" y="1166"/>
                    </a:lnTo>
                    <a:lnTo>
                      <a:pt x="13429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8" name="Shape"/>
              <p:cNvSpPr/>
              <p:nvPr/>
            </p:nvSpPr>
            <p:spPr>
              <a:xfrm>
                <a:off x="44315" y="28440"/>
                <a:ext cx="118027" cy="172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75" y="0"/>
                    </a:moveTo>
                    <a:lnTo>
                      <a:pt x="7234" y="0"/>
                    </a:lnTo>
                    <a:lnTo>
                      <a:pt x="9000" y="156"/>
                    </a:lnTo>
                    <a:lnTo>
                      <a:pt x="10559" y="490"/>
                    </a:lnTo>
                    <a:lnTo>
                      <a:pt x="14678" y="3633"/>
                    </a:lnTo>
                    <a:lnTo>
                      <a:pt x="14678" y="4388"/>
                    </a:lnTo>
                    <a:lnTo>
                      <a:pt x="10246" y="8124"/>
                    </a:lnTo>
                    <a:lnTo>
                      <a:pt x="6123" y="9870"/>
                    </a:lnTo>
                    <a:lnTo>
                      <a:pt x="4950" y="10416"/>
                    </a:lnTo>
                    <a:lnTo>
                      <a:pt x="3933" y="10928"/>
                    </a:lnTo>
                    <a:lnTo>
                      <a:pt x="3045" y="11386"/>
                    </a:lnTo>
                    <a:lnTo>
                      <a:pt x="1109" y="12710"/>
                    </a:lnTo>
                    <a:lnTo>
                      <a:pt x="0" y="14223"/>
                    </a:lnTo>
                    <a:lnTo>
                      <a:pt x="0" y="15924"/>
                    </a:lnTo>
                    <a:lnTo>
                      <a:pt x="277" y="16681"/>
                    </a:lnTo>
                    <a:lnTo>
                      <a:pt x="553" y="17627"/>
                    </a:lnTo>
                    <a:lnTo>
                      <a:pt x="6922" y="21600"/>
                    </a:lnTo>
                    <a:lnTo>
                      <a:pt x="9971" y="18573"/>
                    </a:lnTo>
                    <a:lnTo>
                      <a:pt x="8863" y="18194"/>
                    </a:lnTo>
                    <a:lnTo>
                      <a:pt x="7754" y="17627"/>
                    </a:lnTo>
                    <a:lnTo>
                      <a:pt x="6645" y="16870"/>
                    </a:lnTo>
                    <a:lnTo>
                      <a:pt x="6369" y="16492"/>
                    </a:lnTo>
                    <a:lnTo>
                      <a:pt x="6369" y="15548"/>
                    </a:lnTo>
                    <a:lnTo>
                      <a:pt x="7201" y="14413"/>
                    </a:lnTo>
                    <a:lnTo>
                      <a:pt x="8031" y="13845"/>
                    </a:lnTo>
                    <a:lnTo>
                      <a:pt x="8863" y="13467"/>
                    </a:lnTo>
                    <a:lnTo>
                      <a:pt x="9692" y="12899"/>
                    </a:lnTo>
                    <a:lnTo>
                      <a:pt x="11076" y="12332"/>
                    </a:lnTo>
                    <a:lnTo>
                      <a:pt x="12737" y="11764"/>
                    </a:lnTo>
                    <a:lnTo>
                      <a:pt x="14712" y="10804"/>
                    </a:lnTo>
                    <a:lnTo>
                      <a:pt x="20433" y="7251"/>
                    </a:lnTo>
                    <a:lnTo>
                      <a:pt x="21600" y="3820"/>
                    </a:lnTo>
                    <a:lnTo>
                      <a:pt x="21181" y="2192"/>
                    </a:lnTo>
                    <a:lnTo>
                      <a:pt x="20319" y="724"/>
                    </a:lnTo>
                    <a:lnTo>
                      <a:pt x="19575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49" name="Shape"/>
              <p:cNvSpPr/>
              <p:nvPr/>
            </p:nvSpPr>
            <p:spPr>
              <a:xfrm>
                <a:off x="413" y="18702"/>
                <a:ext cx="150864" cy="56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7" y="0"/>
                    </a:moveTo>
                    <a:lnTo>
                      <a:pt x="833" y="58"/>
                    </a:lnTo>
                    <a:lnTo>
                      <a:pt x="0" y="20454"/>
                    </a:lnTo>
                    <a:lnTo>
                      <a:pt x="4119" y="21600"/>
                    </a:lnTo>
                    <a:lnTo>
                      <a:pt x="4770" y="7256"/>
                    </a:lnTo>
                    <a:lnTo>
                      <a:pt x="5635" y="6678"/>
                    </a:lnTo>
                    <a:lnTo>
                      <a:pt x="6502" y="4958"/>
                    </a:lnTo>
                    <a:lnTo>
                      <a:pt x="7370" y="4958"/>
                    </a:lnTo>
                    <a:lnTo>
                      <a:pt x="8234" y="3812"/>
                    </a:lnTo>
                    <a:lnTo>
                      <a:pt x="10401" y="3812"/>
                    </a:lnTo>
                    <a:lnTo>
                      <a:pt x="11945" y="3693"/>
                    </a:lnTo>
                    <a:lnTo>
                      <a:pt x="21600" y="3693"/>
                    </a:lnTo>
                    <a:lnTo>
                      <a:pt x="21143" y="1971"/>
                    </a:lnTo>
                    <a:lnTo>
                      <a:pt x="20455" y="363"/>
                    </a:lnTo>
                    <a:lnTo>
                      <a:pt x="867" y="363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0" name="Shape"/>
              <p:cNvSpPr/>
              <p:nvPr/>
            </p:nvSpPr>
            <p:spPr>
              <a:xfrm>
                <a:off x="6469" y="0"/>
                <a:ext cx="136808" cy="19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31" y="0"/>
                    </a:moveTo>
                    <a:lnTo>
                      <a:pt x="4542" y="6655"/>
                    </a:lnTo>
                    <a:lnTo>
                      <a:pt x="0" y="2054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788" y="16618"/>
                    </a:lnTo>
                    <a:lnTo>
                      <a:pt x="18824" y="9112"/>
                    </a:lnTo>
                    <a:lnTo>
                      <a:pt x="16547" y="3944"/>
                    </a:lnTo>
                    <a:lnTo>
                      <a:pt x="14002" y="959"/>
                    </a:lnTo>
                    <a:lnTo>
                      <a:pt x="11231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51" name="Shape"/>
              <p:cNvSpPr/>
              <p:nvPr/>
            </p:nvSpPr>
            <p:spPr>
              <a:xfrm>
                <a:off x="-1" y="11395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6" y="20119"/>
                    </a:lnTo>
                    <a:lnTo>
                      <a:pt x="0" y="21600"/>
                    </a:lnTo>
                    <a:lnTo>
                      <a:pt x="21600" y="201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953" name="object 85" descr="object 8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873352" y="303543"/>
              <a:ext cx="98250" cy="157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4" name="object 86" descr="object 8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626692" y="322696"/>
              <a:ext cx="118036" cy="1548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56" name="object 87"/>
          <p:cNvSpPr txBox="1"/>
          <p:nvPr/>
        </p:nvSpPr>
        <p:spPr>
          <a:xfrm>
            <a:off x="3630397" y="4988057"/>
            <a:ext cx="2867026" cy="1972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200"/>
              </a:spcBef>
              <a:defRPr sz="2000" b="1" spc="-50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Did</a:t>
            </a:r>
            <a:r>
              <a:rPr spc="-95" dirty="0"/>
              <a:t> </a:t>
            </a:r>
            <a:r>
              <a:rPr spc="-55" dirty="0"/>
              <a:t>you</a:t>
            </a:r>
            <a:r>
              <a:rPr spc="-90" dirty="0"/>
              <a:t> </a:t>
            </a:r>
            <a:r>
              <a:rPr spc="-9" dirty="0"/>
              <a:t>know?!</a:t>
            </a:r>
            <a:endParaRPr b="0" dirty="0"/>
          </a:p>
          <a:p>
            <a:pPr indent="21590">
              <a:spcBef>
                <a:spcPts val="7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Istrian</a:t>
            </a:r>
            <a:r>
              <a:rPr spc="-5" dirty="0"/>
              <a:t> </a:t>
            </a:r>
            <a:r>
              <a:rPr dirty="0"/>
              <a:t>Bellflower</a:t>
            </a:r>
            <a:r>
              <a:rPr spc="-5" dirty="0"/>
              <a:t> </a:t>
            </a:r>
            <a:r>
              <a:rPr sz="1000" i="1" spc="5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sz="1200" i="1" dirty="0">
                <a:solidFill>
                  <a:srgbClr val="231F20"/>
                </a:solidFill>
                <a:latin typeface="Podkova Regular Bold"/>
                <a:sym typeface="Arial"/>
              </a:rPr>
              <a:t>Campanula </a:t>
            </a:r>
            <a:r>
              <a:rPr sz="1200" i="1" dirty="0" err="1">
                <a:solidFill>
                  <a:srgbClr val="231F20"/>
                </a:solidFill>
                <a:latin typeface="Podkova Regular Bold"/>
                <a:sym typeface="Arial"/>
              </a:rPr>
              <a:t>istriaca</a:t>
            </a:r>
            <a:r>
              <a:rPr sz="1000" i="1" spc="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000" b="1" dirty="0">
              <a:latin typeface="Arial"/>
              <a:ea typeface="Arial"/>
              <a:cs typeface="Arial"/>
              <a:sym typeface="Arial"/>
            </a:endParaRPr>
          </a:p>
          <a:p>
            <a:pPr marR="1241425" indent="21590">
              <a:lnSpc>
                <a:spcPct val="116700"/>
              </a:lnSpc>
              <a:spcBef>
                <a:spcPts val="1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An</a:t>
            </a:r>
            <a:r>
              <a:rPr spc="-19" dirty="0"/>
              <a:t> </a:t>
            </a:r>
            <a:r>
              <a:rPr dirty="0"/>
              <a:t>endemic</a:t>
            </a:r>
            <a:r>
              <a:rPr spc="-15" dirty="0"/>
              <a:t> </a:t>
            </a:r>
            <a:r>
              <a:rPr dirty="0"/>
              <a:t>species</a:t>
            </a:r>
            <a:r>
              <a:rPr spc="-19" dirty="0"/>
              <a:t> that </a:t>
            </a:r>
            <a:r>
              <a:rPr dirty="0"/>
              <a:t>finds</a:t>
            </a:r>
            <a:r>
              <a:rPr spc="-15" dirty="0"/>
              <a:t> </a:t>
            </a:r>
            <a:r>
              <a:rPr dirty="0"/>
              <a:t>its</a:t>
            </a:r>
            <a:r>
              <a:rPr spc="-4" dirty="0"/>
              <a:t> </a:t>
            </a:r>
            <a:r>
              <a:rPr dirty="0"/>
              <a:t>home</a:t>
            </a:r>
            <a:r>
              <a:rPr spc="-4" dirty="0"/>
              <a:t> </a:t>
            </a:r>
            <a:r>
              <a:rPr dirty="0"/>
              <a:t>in</a:t>
            </a:r>
            <a:r>
              <a:rPr spc="-4" dirty="0"/>
              <a:t> </a:t>
            </a:r>
            <a:r>
              <a:rPr dirty="0"/>
              <a:t>Istria</a:t>
            </a:r>
            <a:r>
              <a:rPr spc="-4" dirty="0"/>
              <a:t> </a:t>
            </a:r>
            <a:r>
              <a:rPr spc="-25" dirty="0"/>
              <a:t>and </a:t>
            </a:r>
            <a:r>
              <a:rPr dirty="0"/>
              <a:t>on</a:t>
            </a:r>
            <a:r>
              <a:rPr spc="-9" dirty="0"/>
              <a:t> </a:t>
            </a:r>
            <a:r>
              <a:rPr dirty="0"/>
              <a:t>the</a:t>
            </a:r>
            <a:r>
              <a:rPr spc="-4" dirty="0"/>
              <a:t> </a:t>
            </a:r>
            <a:r>
              <a:rPr dirty="0"/>
              <a:t>islands.</a:t>
            </a:r>
            <a:r>
              <a:rPr spc="-9" dirty="0"/>
              <a:t> </a:t>
            </a:r>
            <a:r>
              <a:rPr dirty="0"/>
              <a:t>This</a:t>
            </a:r>
            <a:r>
              <a:rPr spc="-4" dirty="0"/>
              <a:t> </a:t>
            </a:r>
            <a:r>
              <a:rPr dirty="0"/>
              <a:t>plant</a:t>
            </a:r>
            <a:r>
              <a:rPr spc="-9" dirty="0"/>
              <a:t> </a:t>
            </a:r>
            <a:r>
              <a:rPr spc="-25" dirty="0"/>
              <a:t>is </a:t>
            </a:r>
            <a:r>
              <a:rPr dirty="0"/>
              <a:t>nestled</a:t>
            </a:r>
            <a:r>
              <a:rPr spc="-15" dirty="0"/>
              <a:t> </a:t>
            </a:r>
            <a:r>
              <a:rPr dirty="0"/>
              <a:t>among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cracks</a:t>
            </a:r>
            <a:r>
              <a:rPr spc="-15" dirty="0"/>
              <a:t> </a:t>
            </a:r>
            <a:r>
              <a:rPr spc="-25" dirty="0"/>
              <a:t>of </a:t>
            </a:r>
            <a:r>
              <a:rPr dirty="0"/>
              <a:t>coastal</a:t>
            </a:r>
            <a:r>
              <a:rPr spc="-19" dirty="0"/>
              <a:t> </a:t>
            </a:r>
            <a:r>
              <a:rPr dirty="0"/>
              <a:t>rocks</a:t>
            </a:r>
            <a:r>
              <a:rPr spc="-19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is</a:t>
            </a:r>
            <a:r>
              <a:rPr spc="-19" dirty="0"/>
              <a:t> </a:t>
            </a:r>
            <a:r>
              <a:rPr dirty="0"/>
              <a:t>one</a:t>
            </a:r>
            <a:r>
              <a:rPr spc="-15" dirty="0"/>
              <a:t> </a:t>
            </a:r>
            <a:r>
              <a:rPr spc="-25" dirty="0"/>
              <a:t>of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most</a:t>
            </a:r>
            <a:r>
              <a:rPr spc="-9" dirty="0"/>
              <a:t> beautiful </a:t>
            </a:r>
            <a:r>
              <a:rPr dirty="0"/>
              <a:t>perennials in the </a:t>
            </a:r>
            <a:r>
              <a:rPr spc="-9" dirty="0"/>
              <a:t>Adriatic.</a:t>
            </a:r>
          </a:p>
        </p:txBody>
      </p:sp>
      <p:pic>
        <p:nvPicPr>
          <p:cNvPr id="2957" name="object 88" descr="object 8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72900" y="5769940"/>
            <a:ext cx="1028258" cy="1285636"/>
          </a:xfrm>
          <a:prstGeom prst="rect">
            <a:avLst/>
          </a:prstGeom>
          <a:ln w="12700">
            <a:miter lim="400000"/>
          </a:ln>
        </p:spPr>
      </p:pic>
      <p:sp>
        <p:nvSpPr>
          <p:cNvPr id="2958" name="object 89"/>
          <p:cNvSpPr txBox="1"/>
          <p:nvPr/>
        </p:nvSpPr>
        <p:spPr>
          <a:xfrm>
            <a:off x="461228" y="3268622"/>
            <a:ext cx="981715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900" spc="-10">
                <a:solidFill>
                  <a:srgbClr val="D9E8B9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t>Forests..</a:t>
            </a:r>
          </a:p>
        </p:txBody>
      </p:sp>
      <p:pic>
        <p:nvPicPr>
          <p:cNvPr id="2959" name="Image" descr="Image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18261" y="2730316"/>
            <a:ext cx="1138026" cy="1132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9252343-9926-E509-0477-3FC064900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923" y="6073996"/>
            <a:ext cx="1577734" cy="133501"/>
          </a:xfrm>
          <a:prstGeom prst="rect">
            <a:avLst/>
          </a:prstGeom>
        </p:spPr>
      </p:pic>
      <p:sp>
        <p:nvSpPr>
          <p:cNvPr id="2961" name="object 2"/>
          <p:cNvSpPr/>
          <p:nvPr/>
        </p:nvSpPr>
        <p:spPr>
          <a:xfrm>
            <a:off x="6952164" y="4979340"/>
            <a:ext cx="1206757" cy="13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24" y="0"/>
                </a:moveTo>
                <a:lnTo>
                  <a:pt x="1576" y="0"/>
                </a:lnTo>
                <a:lnTo>
                  <a:pt x="963" y="742"/>
                </a:lnTo>
                <a:lnTo>
                  <a:pt x="462" y="2765"/>
                </a:lnTo>
                <a:lnTo>
                  <a:pt x="124" y="5766"/>
                </a:lnTo>
                <a:lnTo>
                  <a:pt x="0" y="9442"/>
                </a:lnTo>
                <a:lnTo>
                  <a:pt x="0" y="12158"/>
                </a:lnTo>
                <a:lnTo>
                  <a:pt x="124" y="15834"/>
                </a:lnTo>
                <a:lnTo>
                  <a:pt x="462" y="18835"/>
                </a:lnTo>
                <a:lnTo>
                  <a:pt x="963" y="20858"/>
                </a:lnTo>
                <a:lnTo>
                  <a:pt x="1576" y="21600"/>
                </a:lnTo>
                <a:lnTo>
                  <a:pt x="20024" y="21600"/>
                </a:lnTo>
                <a:lnTo>
                  <a:pt x="20638" y="20858"/>
                </a:lnTo>
                <a:lnTo>
                  <a:pt x="21138" y="18835"/>
                </a:lnTo>
                <a:lnTo>
                  <a:pt x="21476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476" y="5766"/>
                </a:lnTo>
                <a:lnTo>
                  <a:pt x="21138" y="2765"/>
                </a:lnTo>
                <a:lnTo>
                  <a:pt x="20638" y="742"/>
                </a:lnTo>
                <a:lnTo>
                  <a:pt x="20024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62" name="object 3"/>
          <p:cNvSpPr/>
          <p:nvPr/>
        </p:nvSpPr>
        <p:spPr>
          <a:xfrm>
            <a:off x="8749471" y="5905284"/>
            <a:ext cx="870779" cy="13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04" y="0"/>
                </a:moveTo>
                <a:lnTo>
                  <a:pt x="796" y="0"/>
                </a:lnTo>
                <a:lnTo>
                  <a:pt x="486" y="742"/>
                </a:lnTo>
                <a:lnTo>
                  <a:pt x="233" y="2766"/>
                </a:lnTo>
                <a:lnTo>
                  <a:pt x="63" y="5767"/>
                </a:lnTo>
                <a:lnTo>
                  <a:pt x="0" y="9441"/>
                </a:lnTo>
                <a:lnTo>
                  <a:pt x="0" y="12159"/>
                </a:lnTo>
                <a:lnTo>
                  <a:pt x="63" y="15833"/>
                </a:lnTo>
                <a:lnTo>
                  <a:pt x="233" y="18834"/>
                </a:lnTo>
                <a:lnTo>
                  <a:pt x="486" y="20858"/>
                </a:lnTo>
                <a:lnTo>
                  <a:pt x="796" y="21600"/>
                </a:lnTo>
                <a:lnTo>
                  <a:pt x="20804" y="21600"/>
                </a:lnTo>
                <a:lnTo>
                  <a:pt x="21114" y="20858"/>
                </a:lnTo>
                <a:lnTo>
                  <a:pt x="21367" y="18834"/>
                </a:lnTo>
                <a:lnTo>
                  <a:pt x="21537" y="15833"/>
                </a:lnTo>
                <a:lnTo>
                  <a:pt x="21600" y="12159"/>
                </a:lnTo>
                <a:lnTo>
                  <a:pt x="21600" y="9441"/>
                </a:lnTo>
                <a:lnTo>
                  <a:pt x="21537" y="5767"/>
                </a:lnTo>
                <a:lnTo>
                  <a:pt x="21367" y="2766"/>
                </a:lnTo>
                <a:lnTo>
                  <a:pt x="21114" y="742"/>
                </a:lnTo>
                <a:lnTo>
                  <a:pt x="20804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63" name="object 4"/>
          <p:cNvSpPr txBox="1"/>
          <p:nvPr/>
        </p:nvSpPr>
        <p:spPr>
          <a:xfrm>
            <a:off x="3821009" y="1109843"/>
            <a:ext cx="2908304" cy="89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Today, people are increasingly </a:t>
            </a:r>
            <a:r>
              <a:rPr spc="-10" dirty="0"/>
              <a:t>returning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forest</a:t>
            </a:r>
            <a:r>
              <a:rPr spc="-1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escape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hustle</a:t>
            </a:r>
            <a:r>
              <a:rPr spc="-15" dirty="0"/>
              <a:t> </a:t>
            </a:r>
            <a:r>
              <a:rPr spc="-25" dirty="0"/>
              <a:t>and </a:t>
            </a:r>
            <a:r>
              <a:rPr dirty="0"/>
              <a:t>bustle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urban life,</a:t>
            </a:r>
            <a:r>
              <a:rPr spc="-5" dirty="0"/>
              <a:t> </a:t>
            </a:r>
            <a:r>
              <a:rPr dirty="0"/>
              <a:t>aware of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25" dirty="0"/>
              <a:t>its </a:t>
            </a:r>
            <a:r>
              <a:rPr dirty="0"/>
              <a:t>benefits</a:t>
            </a:r>
            <a:r>
              <a:rPr spc="-20" dirty="0"/>
              <a:t> </a:t>
            </a:r>
            <a:r>
              <a:rPr dirty="0"/>
              <a:t>that</a:t>
            </a:r>
            <a:r>
              <a:rPr spc="-15" dirty="0"/>
              <a:t> </a:t>
            </a:r>
            <a:r>
              <a:rPr dirty="0"/>
              <a:t>will</a:t>
            </a:r>
            <a:r>
              <a:rPr spc="-15" dirty="0"/>
              <a:t> </a:t>
            </a:r>
            <a:r>
              <a:rPr dirty="0"/>
              <a:t>enhance</a:t>
            </a:r>
            <a:r>
              <a:rPr spc="-15" dirty="0"/>
              <a:t> </a:t>
            </a:r>
            <a:r>
              <a:rPr dirty="0"/>
              <a:t>their</a:t>
            </a:r>
            <a:r>
              <a:rPr spc="-15" dirty="0"/>
              <a:t> </a:t>
            </a:r>
            <a:r>
              <a:rPr dirty="0"/>
              <a:t>daily</a:t>
            </a:r>
            <a:r>
              <a:rPr spc="-15" dirty="0"/>
              <a:t> </a:t>
            </a:r>
            <a:r>
              <a:rPr spc="-10" dirty="0"/>
              <a:t>lives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improve</a:t>
            </a:r>
            <a:r>
              <a:rPr spc="-10" dirty="0"/>
              <a:t> </a:t>
            </a:r>
            <a:r>
              <a:rPr dirty="0"/>
              <a:t>their</a:t>
            </a:r>
            <a:r>
              <a:rPr spc="-10" dirty="0"/>
              <a:t> health.</a:t>
            </a:r>
          </a:p>
        </p:txBody>
      </p:sp>
      <p:sp>
        <p:nvSpPr>
          <p:cNvPr id="2964" name="object 5"/>
          <p:cNvSpPr txBox="1"/>
          <p:nvPr/>
        </p:nvSpPr>
        <p:spPr>
          <a:xfrm>
            <a:off x="7106921" y="1221788"/>
            <a:ext cx="2891158" cy="2654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9525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</a:t>
            </a:r>
            <a:r>
              <a:rPr spc="-20" dirty="0"/>
              <a:t> </a:t>
            </a:r>
            <a:r>
              <a:rPr dirty="0"/>
              <a:t>many</a:t>
            </a:r>
            <a:r>
              <a:rPr spc="-15" dirty="0"/>
              <a:t> </a:t>
            </a:r>
            <a:r>
              <a:rPr dirty="0"/>
              <a:t>communities,</a:t>
            </a:r>
            <a:r>
              <a:rPr spc="-15" dirty="0"/>
              <a:t> </a:t>
            </a:r>
            <a:r>
              <a:rPr spc="-10" dirty="0"/>
              <a:t>especially </a:t>
            </a:r>
            <a:r>
              <a:rPr dirty="0"/>
              <a:t>indigenous</a:t>
            </a:r>
            <a:r>
              <a:rPr spc="-5" dirty="0"/>
              <a:t> </a:t>
            </a:r>
            <a:r>
              <a:rPr dirty="0"/>
              <a:t>ones, forests</a:t>
            </a:r>
            <a:r>
              <a:rPr spc="-5" dirty="0"/>
              <a:t> </a:t>
            </a:r>
            <a:r>
              <a:rPr dirty="0"/>
              <a:t>are part of</a:t>
            </a:r>
            <a:r>
              <a:rPr spc="-5" dirty="0"/>
              <a:t> </a:t>
            </a:r>
            <a:r>
              <a:rPr spc="-10" dirty="0"/>
              <a:t>their </a:t>
            </a:r>
            <a:r>
              <a:rPr dirty="0"/>
              <a:t>customs,</a:t>
            </a:r>
            <a:r>
              <a:rPr spc="-15" dirty="0"/>
              <a:t> </a:t>
            </a:r>
            <a:r>
              <a:rPr dirty="0"/>
              <a:t>beliefs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traditions.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Forests</a:t>
            </a:r>
            <a:r>
              <a:rPr spc="-20" dirty="0"/>
              <a:t> </a:t>
            </a:r>
            <a:r>
              <a:rPr dirty="0"/>
              <a:t>often</a:t>
            </a:r>
            <a:r>
              <a:rPr spc="-15" dirty="0"/>
              <a:t> </a:t>
            </a:r>
            <a:r>
              <a:rPr dirty="0"/>
              <a:t>appear</a:t>
            </a:r>
            <a:r>
              <a:rPr spc="-1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folklore</a:t>
            </a:r>
            <a:r>
              <a:rPr spc="-20" dirty="0"/>
              <a:t> </a:t>
            </a:r>
            <a:r>
              <a:rPr spc="-25" dirty="0"/>
              <a:t>and </a:t>
            </a:r>
            <a:r>
              <a:rPr dirty="0"/>
              <a:t>mythology</a:t>
            </a:r>
            <a:r>
              <a:rPr spc="-15" dirty="0"/>
              <a:t> </a:t>
            </a:r>
            <a:r>
              <a:rPr dirty="0"/>
              <a:t>through</a:t>
            </a:r>
            <a:r>
              <a:rPr spc="-15" dirty="0"/>
              <a:t> </a:t>
            </a:r>
            <a:r>
              <a:rPr dirty="0"/>
              <a:t>stories,</a:t>
            </a:r>
            <a:r>
              <a:rPr spc="-15" dirty="0"/>
              <a:t> </a:t>
            </a:r>
            <a:r>
              <a:rPr dirty="0"/>
              <a:t>songs</a:t>
            </a:r>
            <a:r>
              <a:rPr spc="-15" dirty="0"/>
              <a:t> </a:t>
            </a:r>
            <a:r>
              <a:rPr spc="-25" dirty="0"/>
              <a:t>and </a:t>
            </a:r>
            <a:r>
              <a:rPr dirty="0"/>
              <a:t>legends,</a:t>
            </a:r>
            <a:r>
              <a:rPr spc="-20" dirty="0"/>
              <a:t> </a:t>
            </a:r>
            <a:r>
              <a:rPr dirty="0"/>
              <a:t>thus</a:t>
            </a:r>
            <a:r>
              <a:rPr spc="-20" dirty="0"/>
              <a:t> </a:t>
            </a:r>
            <a:r>
              <a:rPr dirty="0"/>
              <a:t>contributing</a:t>
            </a:r>
            <a:r>
              <a:rPr spc="-2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spc="-25" dirty="0"/>
              <a:t>the </a:t>
            </a:r>
            <a:r>
              <a:rPr dirty="0"/>
              <a:t>preservation</a:t>
            </a:r>
            <a:r>
              <a:rPr spc="-5" dirty="0"/>
              <a:t> </a:t>
            </a:r>
            <a:r>
              <a:rPr dirty="0"/>
              <a:t>of local</a:t>
            </a:r>
            <a:r>
              <a:rPr spc="-5" dirty="0"/>
              <a:t> </a:t>
            </a:r>
            <a:r>
              <a:rPr dirty="0"/>
              <a:t>identity and</a:t>
            </a:r>
            <a:r>
              <a:rPr spc="-5" dirty="0"/>
              <a:t> </a:t>
            </a:r>
            <a:r>
              <a:rPr spc="-10" dirty="0"/>
              <a:t>cultural </a:t>
            </a:r>
            <a:r>
              <a:rPr dirty="0"/>
              <a:t>heritage.</a:t>
            </a:r>
            <a:r>
              <a:rPr spc="-5" dirty="0"/>
              <a:t> </a:t>
            </a:r>
            <a:r>
              <a:rPr dirty="0"/>
              <a:t>Forests</a:t>
            </a:r>
            <a:r>
              <a:rPr spc="-5" dirty="0"/>
              <a:t> </a:t>
            </a:r>
            <a:r>
              <a:rPr dirty="0"/>
              <a:t>offer</a:t>
            </a:r>
            <a:r>
              <a:rPr spc="-5" dirty="0"/>
              <a:t> </a:t>
            </a:r>
            <a:r>
              <a:rPr dirty="0"/>
              <a:t>peace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quiet,</a:t>
            </a:r>
            <a:r>
              <a:rPr spc="-5" dirty="0"/>
              <a:t> </a:t>
            </a:r>
            <a:r>
              <a:rPr spc="-25" dirty="0"/>
              <a:t>so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some</a:t>
            </a:r>
            <a:r>
              <a:rPr spc="-5" dirty="0"/>
              <a:t> </a:t>
            </a:r>
            <a:r>
              <a:rPr dirty="0"/>
              <a:t>cultures</a:t>
            </a:r>
            <a:r>
              <a:rPr spc="-10" dirty="0"/>
              <a:t> </a:t>
            </a:r>
            <a:r>
              <a:rPr dirty="0"/>
              <a:t>they</a:t>
            </a:r>
            <a:r>
              <a:rPr spc="-5" dirty="0"/>
              <a:t> </a:t>
            </a:r>
            <a:r>
              <a:rPr dirty="0"/>
              <a:t>are</a:t>
            </a:r>
            <a:r>
              <a:rPr spc="-10" dirty="0"/>
              <a:t> declared </a:t>
            </a:r>
            <a:r>
              <a:rPr dirty="0"/>
              <a:t>"sacred"</a:t>
            </a:r>
            <a:r>
              <a:rPr lang="hr-HR" dirty="0"/>
              <a:t> </a:t>
            </a:r>
            <a:r>
              <a:rPr dirty="0"/>
              <a:t>places</a:t>
            </a:r>
            <a:r>
              <a:rPr spc="-5" dirty="0"/>
              <a:t> </a:t>
            </a:r>
            <a:r>
              <a:rPr dirty="0"/>
              <a:t>or spaces</a:t>
            </a:r>
            <a:r>
              <a:rPr spc="-5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spc="-10" dirty="0"/>
              <a:t>spiritual </a:t>
            </a:r>
            <a:r>
              <a:rPr dirty="0"/>
              <a:t>reflection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relaxation.</a:t>
            </a:r>
            <a:r>
              <a:rPr spc="-10" dirty="0"/>
              <a:t> </a:t>
            </a:r>
            <a:endParaRPr lang="hr-HR" spc="-10" dirty="0"/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natural </a:t>
            </a:r>
            <a:r>
              <a:rPr dirty="0"/>
              <a:t>beauty</a:t>
            </a:r>
            <a:r>
              <a:rPr spc="-5" dirty="0"/>
              <a:t> </a:t>
            </a:r>
            <a:r>
              <a:rPr dirty="0"/>
              <a:t>of forests</a:t>
            </a:r>
            <a:r>
              <a:rPr spc="-5" dirty="0"/>
              <a:t> </a:t>
            </a:r>
            <a:r>
              <a:rPr dirty="0"/>
              <a:t>inspires artists,</a:t>
            </a:r>
            <a:r>
              <a:rPr spc="-5" dirty="0"/>
              <a:t> </a:t>
            </a:r>
            <a:r>
              <a:rPr spc="-10" dirty="0"/>
              <a:t>writers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photographers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create </a:t>
            </a:r>
            <a:r>
              <a:rPr lang="hr-HR" dirty="0"/>
              <a:t>         </a:t>
            </a:r>
            <a:r>
              <a:rPr dirty="0"/>
              <a:t>works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20" dirty="0"/>
              <a:t>art.</a:t>
            </a:r>
          </a:p>
        </p:txBody>
      </p:sp>
      <p:sp>
        <p:nvSpPr>
          <p:cNvPr id="2965" name="object 6"/>
          <p:cNvSpPr txBox="1"/>
          <p:nvPr/>
        </p:nvSpPr>
        <p:spPr>
          <a:xfrm>
            <a:off x="7069971" y="3891024"/>
            <a:ext cx="2979424" cy="108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Forests</a:t>
            </a:r>
            <a:r>
              <a:rPr spc="-5" dirty="0"/>
              <a:t> </a:t>
            </a:r>
            <a:r>
              <a:rPr dirty="0"/>
              <a:t>are also</a:t>
            </a:r>
            <a:r>
              <a:rPr spc="-5" dirty="0"/>
              <a:t> </a:t>
            </a:r>
            <a:r>
              <a:rPr dirty="0"/>
              <a:t>real “classrooms” in</a:t>
            </a:r>
            <a:r>
              <a:rPr spc="-5" dirty="0"/>
              <a:t> </a:t>
            </a:r>
            <a:r>
              <a:rPr spc="-25" dirty="0"/>
              <a:t>the </a:t>
            </a:r>
            <a:r>
              <a:rPr dirty="0"/>
              <a:t>open</a:t>
            </a:r>
            <a:r>
              <a:rPr spc="-15" dirty="0"/>
              <a:t> </a:t>
            </a:r>
            <a:r>
              <a:rPr dirty="0"/>
              <a:t>air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children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adults,</a:t>
            </a:r>
            <a:r>
              <a:rPr spc="-15" dirty="0"/>
              <a:t> </a:t>
            </a:r>
            <a:r>
              <a:rPr dirty="0"/>
              <a:t>where</a:t>
            </a:r>
            <a:r>
              <a:rPr spc="-10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spc="-25" dirty="0"/>
              <a:t>is </a:t>
            </a:r>
            <a:r>
              <a:rPr dirty="0"/>
              <a:t>possible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learn about</a:t>
            </a:r>
            <a:r>
              <a:rPr spc="-5" dirty="0"/>
              <a:t> </a:t>
            </a:r>
            <a:r>
              <a:rPr spc="-10" dirty="0"/>
              <a:t>biodiversity, </a:t>
            </a:r>
            <a:r>
              <a:rPr dirty="0"/>
              <a:t>ecosystems and sustainable </a:t>
            </a:r>
            <a:r>
              <a:rPr spc="-10" dirty="0"/>
              <a:t>development.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practice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education in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forest </a:t>
            </a:r>
            <a:r>
              <a:rPr dirty="0"/>
              <a:t>environment</a:t>
            </a:r>
            <a:r>
              <a:rPr spc="-30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dirty="0"/>
              <a:t>called</a:t>
            </a:r>
            <a:r>
              <a:rPr spc="-40" dirty="0"/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forest</a:t>
            </a:r>
            <a:r>
              <a:rPr spc="-2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pedagogy.</a:t>
            </a:r>
          </a:p>
        </p:txBody>
      </p:sp>
      <p:sp>
        <p:nvSpPr>
          <p:cNvPr id="2966" name="object 7"/>
          <p:cNvSpPr txBox="1"/>
          <p:nvPr/>
        </p:nvSpPr>
        <p:spPr>
          <a:xfrm>
            <a:off x="7106921" y="5222605"/>
            <a:ext cx="2995933" cy="1437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Through</a:t>
            </a:r>
            <a:r>
              <a:rPr spc="-15" dirty="0"/>
              <a:t> </a:t>
            </a:r>
            <a:r>
              <a:rPr dirty="0"/>
              <a:t>forest</a:t>
            </a:r>
            <a:r>
              <a:rPr spc="-10" dirty="0"/>
              <a:t> </a:t>
            </a:r>
            <a:r>
              <a:rPr dirty="0"/>
              <a:t>pedagogy</a:t>
            </a:r>
            <a:r>
              <a:rPr spc="-10" dirty="0"/>
              <a:t> activities, </a:t>
            </a:r>
            <a:r>
              <a:rPr dirty="0"/>
              <a:t>participants</a:t>
            </a:r>
            <a:r>
              <a:rPr spc="-10" dirty="0"/>
              <a:t> </a:t>
            </a:r>
            <a:r>
              <a:rPr dirty="0"/>
              <a:t>learn</a:t>
            </a:r>
            <a:r>
              <a:rPr spc="-10" dirty="0"/>
              <a:t> </a:t>
            </a:r>
            <a:r>
              <a:rPr dirty="0"/>
              <a:t>about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forest</a:t>
            </a:r>
            <a:r>
              <a:rPr spc="-10" dirty="0"/>
              <a:t> through </a:t>
            </a:r>
            <a:r>
              <a:rPr dirty="0"/>
              <a:t>direct experience and play, using all </a:t>
            </a:r>
            <a:r>
              <a:rPr spc="-10" dirty="0"/>
              <a:t>their </a:t>
            </a:r>
            <a:r>
              <a:rPr dirty="0"/>
              <a:t>senses. </a:t>
            </a:r>
            <a:endParaRPr lang="hr-HR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 pedagogy as part </a:t>
            </a:r>
            <a:r>
              <a:rPr spc="-25" dirty="0"/>
              <a:t>of </a:t>
            </a:r>
            <a:r>
              <a:rPr dirty="0"/>
              <a:t>education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sustainable</a:t>
            </a:r>
            <a:r>
              <a:rPr spc="-5" dirty="0"/>
              <a:t> </a:t>
            </a:r>
            <a:r>
              <a:rPr spc="-10" dirty="0"/>
              <a:t>development </a:t>
            </a:r>
            <a:r>
              <a:rPr dirty="0"/>
              <a:t>helps</a:t>
            </a:r>
            <a:r>
              <a:rPr spc="-20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develop</a:t>
            </a:r>
            <a:r>
              <a:rPr spc="-20" dirty="0"/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ecological</a:t>
            </a:r>
            <a:r>
              <a:rPr spc="-2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awareness</a:t>
            </a:r>
            <a:r>
              <a:rPr spc="-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spc="-25" dirty="0"/>
              <a:t>and </a:t>
            </a:r>
            <a:r>
              <a:rPr dirty="0"/>
              <a:t>responsibility towards </a:t>
            </a:r>
            <a:r>
              <a:rPr spc="-10" dirty="0"/>
              <a:t>nature.</a:t>
            </a:r>
          </a:p>
        </p:txBody>
      </p:sp>
      <p:pic>
        <p:nvPicPr>
          <p:cNvPr id="2967" name="object 8" descr="objec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12" y="4437912"/>
            <a:ext cx="3104073" cy="749074"/>
          </a:xfrm>
          <a:prstGeom prst="rect">
            <a:avLst/>
          </a:prstGeom>
          <a:ln w="12700">
            <a:miter lim="400000"/>
          </a:ln>
        </p:spPr>
      </p:pic>
      <p:sp>
        <p:nvSpPr>
          <p:cNvPr id="2968" name="object 9"/>
          <p:cNvSpPr txBox="1"/>
          <p:nvPr/>
        </p:nvSpPr>
        <p:spPr>
          <a:xfrm>
            <a:off x="607181" y="4662582"/>
            <a:ext cx="263525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66370" indent="-130810">
              <a:spcBef>
                <a:spcPts val="600"/>
              </a:spcBef>
              <a:buSzPct val="100000"/>
              <a:buChar char="&gt;"/>
              <a:tabLst>
                <a:tab pos="165100" algn="l"/>
              </a:tabLst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10 </a:t>
            </a:r>
            <a:r>
              <a:rPr spc="-10"/>
              <a:t>minutes</a:t>
            </a:r>
          </a:p>
          <a:p>
            <a:pPr indent="12700">
              <a:spcBef>
                <a:spcPts val="300"/>
              </a:spcBef>
              <a:defRPr sz="10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blood</a:t>
            </a:r>
            <a:r>
              <a:rPr spc="-4"/>
              <a:t> </a:t>
            </a:r>
            <a:r>
              <a:t>pressure</a:t>
            </a:r>
            <a:r>
              <a:rPr spc="-4"/>
              <a:t> </a:t>
            </a:r>
            <a:r>
              <a:t>is lowered,</a:t>
            </a:r>
            <a:r>
              <a:rPr spc="-4"/>
              <a:t> </a:t>
            </a:r>
            <a:r>
              <a:t>and pulse</a:t>
            </a:r>
            <a:r>
              <a:rPr spc="-4"/>
              <a:t> </a:t>
            </a:r>
            <a:r>
              <a:rPr spc="-9"/>
              <a:t>stabilizes</a:t>
            </a:r>
          </a:p>
        </p:txBody>
      </p:sp>
      <p:sp>
        <p:nvSpPr>
          <p:cNvPr id="2969" name="object 10"/>
          <p:cNvSpPr/>
          <p:nvPr/>
        </p:nvSpPr>
        <p:spPr>
          <a:xfrm>
            <a:off x="361997" y="5282207"/>
            <a:ext cx="3065122" cy="594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602"/>
                </a:moveTo>
                <a:lnTo>
                  <a:pt x="21530" y="2813"/>
                </a:lnTo>
                <a:lnTo>
                  <a:pt x="21338" y="1350"/>
                </a:lnTo>
                <a:lnTo>
                  <a:pt x="21054" y="363"/>
                </a:lnTo>
                <a:lnTo>
                  <a:pt x="20707" y="0"/>
                </a:lnTo>
                <a:lnTo>
                  <a:pt x="893" y="0"/>
                </a:lnTo>
                <a:lnTo>
                  <a:pt x="546" y="363"/>
                </a:lnTo>
                <a:lnTo>
                  <a:pt x="262" y="1350"/>
                </a:lnTo>
                <a:lnTo>
                  <a:pt x="70" y="2813"/>
                </a:lnTo>
                <a:lnTo>
                  <a:pt x="0" y="4602"/>
                </a:lnTo>
                <a:lnTo>
                  <a:pt x="0" y="16998"/>
                </a:lnTo>
                <a:lnTo>
                  <a:pt x="70" y="18788"/>
                </a:lnTo>
                <a:lnTo>
                  <a:pt x="262" y="20251"/>
                </a:lnTo>
                <a:lnTo>
                  <a:pt x="546" y="21238"/>
                </a:lnTo>
                <a:lnTo>
                  <a:pt x="893" y="21600"/>
                </a:lnTo>
                <a:lnTo>
                  <a:pt x="20707" y="21600"/>
                </a:lnTo>
                <a:lnTo>
                  <a:pt x="21054" y="21238"/>
                </a:lnTo>
                <a:lnTo>
                  <a:pt x="21338" y="20251"/>
                </a:lnTo>
                <a:lnTo>
                  <a:pt x="21464" y="19293"/>
                </a:lnTo>
                <a:lnTo>
                  <a:pt x="21530" y="18788"/>
                </a:lnTo>
                <a:lnTo>
                  <a:pt x="21600" y="16998"/>
                </a:lnTo>
                <a:lnTo>
                  <a:pt x="21600" y="4602"/>
                </a:lnTo>
                <a:close/>
              </a:path>
            </a:pathLst>
          </a:custGeom>
          <a:solidFill>
            <a:srgbClr val="3B5D5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70" name="object 11"/>
          <p:cNvSpPr txBox="1"/>
          <p:nvPr/>
        </p:nvSpPr>
        <p:spPr>
          <a:xfrm>
            <a:off x="630544" y="5352560"/>
            <a:ext cx="1106174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30810" indent="-130810" algn="ctr">
              <a:spcBef>
                <a:spcPts val="200"/>
              </a:spcBef>
              <a:buSzPct val="100000"/>
              <a:buChar char="&gt;"/>
              <a:tabLst>
                <a:tab pos="127000" algn="l"/>
              </a:tabLst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20 </a:t>
            </a:r>
            <a:r>
              <a:rPr spc="-10"/>
              <a:t>minutes</a:t>
            </a:r>
          </a:p>
          <a:p>
            <a:pPr indent="46355" algn="ctr">
              <a:defRPr sz="10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mood</a:t>
            </a:r>
            <a:r>
              <a:rPr spc="-25"/>
              <a:t> </a:t>
            </a:r>
            <a:r>
              <a:rPr spc="-9"/>
              <a:t>improves</a:t>
            </a:r>
          </a:p>
        </p:txBody>
      </p:sp>
      <p:sp>
        <p:nvSpPr>
          <p:cNvPr id="2971" name="object 12"/>
          <p:cNvSpPr/>
          <p:nvPr/>
        </p:nvSpPr>
        <p:spPr>
          <a:xfrm>
            <a:off x="361997" y="5972035"/>
            <a:ext cx="3065122" cy="594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603"/>
                </a:moveTo>
                <a:lnTo>
                  <a:pt x="21530" y="2813"/>
                </a:lnTo>
                <a:lnTo>
                  <a:pt x="21338" y="1350"/>
                </a:lnTo>
                <a:lnTo>
                  <a:pt x="21054" y="363"/>
                </a:lnTo>
                <a:lnTo>
                  <a:pt x="20707" y="0"/>
                </a:lnTo>
                <a:lnTo>
                  <a:pt x="893" y="0"/>
                </a:lnTo>
                <a:lnTo>
                  <a:pt x="546" y="363"/>
                </a:lnTo>
                <a:lnTo>
                  <a:pt x="262" y="1350"/>
                </a:lnTo>
                <a:lnTo>
                  <a:pt x="70" y="2813"/>
                </a:lnTo>
                <a:lnTo>
                  <a:pt x="0" y="4603"/>
                </a:lnTo>
                <a:lnTo>
                  <a:pt x="0" y="16998"/>
                </a:lnTo>
                <a:lnTo>
                  <a:pt x="70" y="18788"/>
                </a:lnTo>
                <a:lnTo>
                  <a:pt x="262" y="20251"/>
                </a:lnTo>
                <a:lnTo>
                  <a:pt x="546" y="21238"/>
                </a:lnTo>
                <a:lnTo>
                  <a:pt x="893" y="21600"/>
                </a:lnTo>
                <a:lnTo>
                  <a:pt x="20707" y="21600"/>
                </a:lnTo>
                <a:lnTo>
                  <a:pt x="21054" y="21238"/>
                </a:lnTo>
                <a:lnTo>
                  <a:pt x="21338" y="20251"/>
                </a:lnTo>
                <a:lnTo>
                  <a:pt x="21464" y="19293"/>
                </a:lnTo>
                <a:lnTo>
                  <a:pt x="21530" y="18788"/>
                </a:lnTo>
                <a:lnTo>
                  <a:pt x="21600" y="16998"/>
                </a:lnTo>
                <a:lnTo>
                  <a:pt x="21600" y="4603"/>
                </a:lnTo>
                <a:close/>
              </a:path>
            </a:pathLst>
          </a:custGeom>
          <a:solidFill>
            <a:srgbClr val="3B5D5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72" name="object 13"/>
          <p:cNvSpPr txBox="1"/>
          <p:nvPr/>
        </p:nvSpPr>
        <p:spPr>
          <a:xfrm>
            <a:off x="630546" y="6042397"/>
            <a:ext cx="151511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43510" indent="-130810">
              <a:spcBef>
                <a:spcPts val="200"/>
              </a:spcBef>
              <a:buSzPct val="100000"/>
              <a:buChar char="&gt;"/>
              <a:tabLst>
                <a:tab pos="139700" algn="l"/>
              </a:tabLst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1 </a:t>
            </a:r>
            <a:r>
              <a:rPr spc="-20"/>
              <a:t>hour</a:t>
            </a:r>
          </a:p>
          <a:p>
            <a:pPr indent="135254">
              <a:defRPr sz="1000" spc="-9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concentration</a:t>
            </a:r>
            <a:r>
              <a:rPr spc="65"/>
              <a:t> </a:t>
            </a:r>
            <a:r>
              <a:t>improves</a:t>
            </a:r>
          </a:p>
        </p:txBody>
      </p:sp>
      <p:sp>
        <p:nvSpPr>
          <p:cNvPr id="2973" name="object 14"/>
          <p:cNvSpPr/>
          <p:nvPr/>
        </p:nvSpPr>
        <p:spPr>
          <a:xfrm>
            <a:off x="361997" y="6661873"/>
            <a:ext cx="3065122" cy="594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603"/>
                </a:moveTo>
                <a:lnTo>
                  <a:pt x="21530" y="2813"/>
                </a:lnTo>
                <a:lnTo>
                  <a:pt x="21338" y="1350"/>
                </a:lnTo>
                <a:lnTo>
                  <a:pt x="21054" y="363"/>
                </a:lnTo>
                <a:lnTo>
                  <a:pt x="20707" y="0"/>
                </a:lnTo>
                <a:lnTo>
                  <a:pt x="893" y="0"/>
                </a:lnTo>
                <a:lnTo>
                  <a:pt x="546" y="363"/>
                </a:lnTo>
                <a:lnTo>
                  <a:pt x="262" y="1350"/>
                </a:lnTo>
                <a:lnTo>
                  <a:pt x="70" y="2813"/>
                </a:lnTo>
                <a:lnTo>
                  <a:pt x="0" y="4603"/>
                </a:lnTo>
                <a:lnTo>
                  <a:pt x="0" y="16997"/>
                </a:lnTo>
                <a:lnTo>
                  <a:pt x="70" y="18787"/>
                </a:lnTo>
                <a:lnTo>
                  <a:pt x="262" y="20251"/>
                </a:lnTo>
                <a:lnTo>
                  <a:pt x="546" y="21238"/>
                </a:lnTo>
                <a:lnTo>
                  <a:pt x="893" y="21600"/>
                </a:lnTo>
                <a:lnTo>
                  <a:pt x="20707" y="21600"/>
                </a:lnTo>
                <a:lnTo>
                  <a:pt x="21054" y="21238"/>
                </a:lnTo>
                <a:lnTo>
                  <a:pt x="21338" y="20251"/>
                </a:lnTo>
                <a:lnTo>
                  <a:pt x="21530" y="18787"/>
                </a:lnTo>
                <a:lnTo>
                  <a:pt x="21600" y="16997"/>
                </a:lnTo>
                <a:lnTo>
                  <a:pt x="21600" y="4603"/>
                </a:lnTo>
                <a:close/>
              </a:path>
            </a:pathLst>
          </a:custGeom>
          <a:solidFill>
            <a:srgbClr val="3B5D5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74" name="object 15"/>
          <p:cNvSpPr txBox="1"/>
          <p:nvPr/>
        </p:nvSpPr>
        <p:spPr>
          <a:xfrm>
            <a:off x="630546" y="6732237"/>
            <a:ext cx="241681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43510" indent="-130810">
              <a:spcBef>
                <a:spcPts val="200"/>
              </a:spcBef>
              <a:buSzPct val="100000"/>
              <a:buChar char="&gt;"/>
              <a:tabLst>
                <a:tab pos="139700" algn="l"/>
              </a:tabLst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2 </a:t>
            </a:r>
            <a:r>
              <a:rPr spc="-10"/>
              <a:t>hours</a:t>
            </a:r>
          </a:p>
          <a:p>
            <a:pPr indent="135254">
              <a:defRPr sz="1000">
                <a:solidFill>
                  <a:srgbClr val="FFFFFF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immune</a:t>
            </a:r>
            <a:r>
              <a:rPr spc="-19"/>
              <a:t> </a:t>
            </a:r>
            <a:r>
              <a:t>system</a:t>
            </a:r>
            <a:r>
              <a:rPr spc="-19"/>
              <a:t> </a:t>
            </a:r>
            <a:r>
              <a:t>becomes</a:t>
            </a:r>
            <a:r>
              <a:rPr spc="-19"/>
              <a:t> </a:t>
            </a:r>
            <a:r>
              <a:t>more</a:t>
            </a:r>
            <a:r>
              <a:rPr spc="-19"/>
              <a:t> </a:t>
            </a:r>
            <a:r>
              <a:rPr spc="-9"/>
              <a:t>efficient</a:t>
            </a:r>
          </a:p>
        </p:txBody>
      </p:sp>
      <p:grpSp>
        <p:nvGrpSpPr>
          <p:cNvPr id="3030" name="object 16"/>
          <p:cNvGrpSpPr/>
          <p:nvPr/>
        </p:nvGrpSpPr>
        <p:grpSpPr>
          <a:xfrm>
            <a:off x="1694103" y="3646624"/>
            <a:ext cx="1754967" cy="1128718"/>
            <a:chOff x="0" y="0"/>
            <a:chExt cx="1754966" cy="1128716"/>
          </a:xfrm>
        </p:grpSpPr>
        <p:sp>
          <p:nvSpPr>
            <p:cNvPr id="2975" name="object 17"/>
            <p:cNvSpPr/>
            <p:nvPr/>
          </p:nvSpPr>
          <p:spPr>
            <a:xfrm>
              <a:off x="206121" y="653275"/>
              <a:ext cx="34065" cy="3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91" y="0"/>
                  </a:moveTo>
                  <a:lnTo>
                    <a:pt x="11178" y="3787"/>
                  </a:lnTo>
                  <a:lnTo>
                    <a:pt x="6749" y="8956"/>
                  </a:lnTo>
                  <a:lnTo>
                    <a:pt x="2465" y="13695"/>
                  </a:lnTo>
                  <a:lnTo>
                    <a:pt x="386" y="16194"/>
                  </a:lnTo>
                  <a:lnTo>
                    <a:pt x="0" y="17235"/>
                  </a:lnTo>
                  <a:lnTo>
                    <a:pt x="1159" y="18068"/>
                  </a:lnTo>
                  <a:lnTo>
                    <a:pt x="1546" y="19109"/>
                  </a:lnTo>
                  <a:lnTo>
                    <a:pt x="7248" y="18804"/>
                  </a:lnTo>
                  <a:lnTo>
                    <a:pt x="12299" y="17468"/>
                  </a:lnTo>
                  <a:lnTo>
                    <a:pt x="16409" y="17263"/>
                  </a:lnTo>
                  <a:lnTo>
                    <a:pt x="19474" y="20559"/>
                  </a:lnTo>
                  <a:lnTo>
                    <a:pt x="21221" y="21600"/>
                  </a:lnTo>
                  <a:lnTo>
                    <a:pt x="21600" y="21600"/>
                  </a:lnTo>
                  <a:lnTo>
                    <a:pt x="20440" y="17026"/>
                  </a:lnTo>
                  <a:lnTo>
                    <a:pt x="18322" y="12253"/>
                  </a:lnTo>
                  <a:lnTo>
                    <a:pt x="18322" y="7263"/>
                  </a:lnTo>
                  <a:lnTo>
                    <a:pt x="17943" y="7263"/>
                  </a:lnTo>
                  <a:lnTo>
                    <a:pt x="14911" y="9684"/>
                  </a:lnTo>
                  <a:lnTo>
                    <a:pt x="11937" y="13056"/>
                  </a:lnTo>
                  <a:lnTo>
                    <a:pt x="8640" y="15764"/>
                  </a:lnTo>
                  <a:lnTo>
                    <a:pt x="4639" y="16194"/>
                  </a:lnTo>
                  <a:lnTo>
                    <a:pt x="6430" y="14286"/>
                  </a:lnTo>
                  <a:lnTo>
                    <a:pt x="10590" y="10721"/>
                  </a:lnTo>
                  <a:lnTo>
                    <a:pt x="14859" y="6880"/>
                  </a:lnTo>
                  <a:lnTo>
                    <a:pt x="16977" y="4148"/>
                  </a:lnTo>
                  <a:lnTo>
                    <a:pt x="17170" y="2907"/>
                  </a:lnTo>
                  <a:lnTo>
                    <a:pt x="13691" y="200"/>
                  </a:lnTo>
                  <a:lnTo>
                    <a:pt x="13691" y="0"/>
                  </a:lnTo>
                  <a:close/>
                </a:path>
              </a:pathLst>
            </a:custGeom>
            <a:solidFill>
              <a:srgbClr val="1B3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976" name="object 18" descr="object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463" y="5763"/>
              <a:ext cx="409136" cy="4651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7" name="object 19" descr="object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1295" y="5763"/>
              <a:ext cx="507764" cy="7125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8" name="object 20" descr="object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4747" y="166308"/>
              <a:ext cx="105081" cy="84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9" name="object 21" descr="object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62380" y="753276"/>
              <a:ext cx="444516" cy="360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0" name="object 22" descr="object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6107" y="504011"/>
              <a:ext cx="648860" cy="5870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81" name="object 23"/>
            <p:cNvSpPr/>
            <p:nvPr/>
          </p:nvSpPr>
          <p:spPr>
            <a:xfrm>
              <a:off x="1167245" y="1099109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2666"/>
                  </a:lnTo>
                  <a:lnTo>
                    <a:pt x="5150" y="15657"/>
                  </a:lnTo>
                  <a:lnTo>
                    <a:pt x="11396" y="20107"/>
                  </a:lnTo>
                  <a:lnTo>
                    <a:pt x="16546" y="21600"/>
                  </a:lnTo>
                  <a:lnTo>
                    <a:pt x="21600" y="10578"/>
                  </a:lnTo>
                  <a:lnTo>
                    <a:pt x="18341" y="5488"/>
                  </a:lnTo>
                  <a:lnTo>
                    <a:pt x="10048" y="3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6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982" name="object 24" descr="object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88542" y="648107"/>
              <a:ext cx="80924" cy="2176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83" name="object 25"/>
            <p:cNvSpPr/>
            <p:nvPr/>
          </p:nvSpPr>
          <p:spPr>
            <a:xfrm>
              <a:off x="1227431" y="872756"/>
              <a:ext cx="57483" cy="68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42" y="0"/>
                  </a:moveTo>
                  <a:lnTo>
                    <a:pt x="20111" y="1151"/>
                  </a:lnTo>
                  <a:lnTo>
                    <a:pt x="15081" y="3742"/>
                  </a:lnTo>
                  <a:lnTo>
                    <a:pt x="14508" y="4416"/>
                  </a:lnTo>
                  <a:lnTo>
                    <a:pt x="14595" y="4382"/>
                  </a:lnTo>
                  <a:lnTo>
                    <a:pt x="15000" y="4006"/>
                  </a:lnTo>
                  <a:lnTo>
                    <a:pt x="12570" y="6622"/>
                  </a:lnTo>
                  <a:lnTo>
                    <a:pt x="9321" y="10273"/>
                  </a:lnTo>
                  <a:lnTo>
                    <a:pt x="3121" y="17897"/>
                  </a:lnTo>
                  <a:lnTo>
                    <a:pt x="0" y="21600"/>
                  </a:lnTo>
                  <a:lnTo>
                    <a:pt x="5617" y="17548"/>
                  </a:lnTo>
                  <a:lnTo>
                    <a:pt x="10829" y="13369"/>
                  </a:lnTo>
                  <a:lnTo>
                    <a:pt x="15911" y="9153"/>
                  </a:lnTo>
                  <a:lnTo>
                    <a:pt x="21142" y="4990"/>
                  </a:lnTo>
                  <a:lnTo>
                    <a:pt x="18049" y="4990"/>
                  </a:lnTo>
                  <a:lnTo>
                    <a:pt x="21600" y="1724"/>
                  </a:lnTo>
                  <a:lnTo>
                    <a:pt x="21142" y="0"/>
                  </a:lnTo>
                  <a:close/>
                </a:path>
              </a:pathLst>
            </a:custGeom>
            <a:solidFill>
              <a:srgbClr val="699E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87" name="object 26"/>
            <p:cNvGrpSpPr/>
            <p:nvPr/>
          </p:nvGrpSpPr>
          <p:grpSpPr>
            <a:xfrm>
              <a:off x="1401356" y="660261"/>
              <a:ext cx="204628" cy="145928"/>
              <a:chOff x="0" y="0"/>
              <a:chExt cx="204627" cy="145927"/>
            </a:xfrm>
          </p:grpSpPr>
          <p:sp>
            <p:nvSpPr>
              <p:cNvPr id="2984" name="Shape"/>
              <p:cNvSpPr/>
              <p:nvPr/>
            </p:nvSpPr>
            <p:spPr>
              <a:xfrm>
                <a:off x="-1" y="114300"/>
                <a:ext cx="153852" cy="31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457"/>
                    </a:moveTo>
                    <a:lnTo>
                      <a:pt x="20873" y="8718"/>
                    </a:lnTo>
                    <a:lnTo>
                      <a:pt x="21343" y="7269"/>
                    </a:lnTo>
                    <a:lnTo>
                      <a:pt x="3202" y="0"/>
                    </a:lnTo>
                    <a:lnTo>
                      <a:pt x="847" y="10227"/>
                    </a:lnTo>
                    <a:lnTo>
                      <a:pt x="0" y="14330"/>
                    </a:lnTo>
                    <a:lnTo>
                      <a:pt x="3227" y="17479"/>
                    </a:lnTo>
                    <a:lnTo>
                      <a:pt x="6446" y="20065"/>
                    </a:lnTo>
                    <a:lnTo>
                      <a:pt x="9694" y="21600"/>
                    </a:lnTo>
                    <a:lnTo>
                      <a:pt x="12977" y="21591"/>
                    </a:lnTo>
                    <a:lnTo>
                      <a:pt x="14680" y="20567"/>
                    </a:lnTo>
                    <a:lnTo>
                      <a:pt x="17289" y="18304"/>
                    </a:lnTo>
                    <a:lnTo>
                      <a:pt x="19831" y="15614"/>
                    </a:lnTo>
                    <a:lnTo>
                      <a:pt x="21343" y="13289"/>
                    </a:lnTo>
                    <a:lnTo>
                      <a:pt x="21600" y="12457"/>
                    </a:lnTo>
                    <a:close/>
                  </a:path>
                </a:pathLst>
              </a:custGeom>
              <a:solidFill>
                <a:srgbClr val="4B8E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85" name="Shape"/>
              <p:cNvSpPr/>
              <p:nvPr/>
            </p:nvSpPr>
            <p:spPr>
              <a:xfrm>
                <a:off x="75526" y="56235"/>
                <a:ext cx="94429" cy="15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61"/>
                    </a:moveTo>
                    <a:lnTo>
                      <a:pt x="20630" y="9476"/>
                    </a:lnTo>
                    <a:lnTo>
                      <a:pt x="17815" y="8342"/>
                    </a:lnTo>
                    <a:lnTo>
                      <a:pt x="12367" y="8134"/>
                    </a:lnTo>
                    <a:lnTo>
                      <a:pt x="6580" y="6226"/>
                    </a:lnTo>
                    <a:lnTo>
                      <a:pt x="2751" y="0"/>
                    </a:lnTo>
                    <a:lnTo>
                      <a:pt x="1851" y="4540"/>
                    </a:lnTo>
                    <a:lnTo>
                      <a:pt x="526" y="7826"/>
                    </a:lnTo>
                    <a:lnTo>
                      <a:pt x="0" y="14084"/>
                    </a:lnTo>
                    <a:lnTo>
                      <a:pt x="4451" y="17456"/>
                    </a:lnTo>
                    <a:lnTo>
                      <a:pt x="10630" y="20964"/>
                    </a:lnTo>
                    <a:lnTo>
                      <a:pt x="16626" y="21600"/>
                    </a:lnTo>
                    <a:lnTo>
                      <a:pt x="20630" y="16476"/>
                    </a:lnTo>
                    <a:lnTo>
                      <a:pt x="20973" y="15237"/>
                    </a:lnTo>
                    <a:lnTo>
                      <a:pt x="21600" y="12761"/>
                    </a:lnTo>
                    <a:close/>
                  </a:path>
                </a:pathLst>
              </a:custGeom>
              <a:solidFill>
                <a:srgbClr val="4B8E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86" name="Shape"/>
              <p:cNvSpPr/>
              <p:nvPr/>
            </p:nvSpPr>
            <p:spPr>
              <a:xfrm>
                <a:off x="140462" y="-1"/>
                <a:ext cx="64165" cy="19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038" y="1940"/>
                    </a:lnTo>
                    <a:lnTo>
                      <a:pt x="14558" y="1392"/>
                    </a:lnTo>
                    <a:lnTo>
                      <a:pt x="11116" y="141"/>
                    </a:lnTo>
                    <a:lnTo>
                      <a:pt x="7679" y="0"/>
                    </a:lnTo>
                    <a:lnTo>
                      <a:pt x="7679" y="337"/>
                    </a:lnTo>
                    <a:lnTo>
                      <a:pt x="5815" y="2194"/>
                    </a:lnTo>
                    <a:lnTo>
                      <a:pt x="3916" y="6060"/>
                    </a:lnTo>
                    <a:lnTo>
                      <a:pt x="0" y="15820"/>
                    </a:lnTo>
                    <a:lnTo>
                      <a:pt x="1573" y="18801"/>
                    </a:lnTo>
                    <a:lnTo>
                      <a:pt x="4070" y="20714"/>
                    </a:lnTo>
                    <a:lnTo>
                      <a:pt x="6678" y="21600"/>
                    </a:lnTo>
                    <a:lnTo>
                      <a:pt x="8602" y="21544"/>
                    </a:lnTo>
                    <a:lnTo>
                      <a:pt x="11766" y="18844"/>
                    </a:lnTo>
                    <a:lnTo>
                      <a:pt x="16824" y="13049"/>
                    </a:lnTo>
                    <a:lnTo>
                      <a:pt x="21019" y="61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B8E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88" name="object 27"/>
            <p:cNvSpPr/>
            <p:nvPr/>
          </p:nvSpPr>
          <p:spPr>
            <a:xfrm>
              <a:off x="1131063" y="1015022"/>
              <a:ext cx="82401" cy="6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89" y="0"/>
                  </a:moveTo>
                  <a:lnTo>
                    <a:pt x="3189" y="98"/>
                  </a:lnTo>
                  <a:lnTo>
                    <a:pt x="2230" y="878"/>
                  </a:lnTo>
                  <a:lnTo>
                    <a:pt x="1032" y="1564"/>
                  </a:lnTo>
                  <a:lnTo>
                    <a:pt x="0" y="2344"/>
                  </a:lnTo>
                  <a:lnTo>
                    <a:pt x="5025" y="15320"/>
                  </a:lnTo>
                  <a:lnTo>
                    <a:pt x="5972" y="17590"/>
                  </a:lnTo>
                  <a:lnTo>
                    <a:pt x="8926" y="18326"/>
                  </a:lnTo>
                  <a:lnTo>
                    <a:pt x="14741" y="20712"/>
                  </a:lnTo>
                  <a:lnTo>
                    <a:pt x="17691" y="21502"/>
                  </a:lnTo>
                  <a:lnTo>
                    <a:pt x="18490" y="21600"/>
                  </a:lnTo>
                  <a:lnTo>
                    <a:pt x="21200" y="20330"/>
                  </a:lnTo>
                  <a:lnTo>
                    <a:pt x="21600" y="20330"/>
                  </a:lnTo>
                  <a:lnTo>
                    <a:pt x="18180" y="19453"/>
                  </a:lnTo>
                  <a:lnTo>
                    <a:pt x="13071" y="17139"/>
                  </a:lnTo>
                  <a:lnTo>
                    <a:pt x="8261" y="14294"/>
                  </a:lnTo>
                  <a:lnTo>
                    <a:pt x="5739" y="11825"/>
                  </a:lnTo>
                  <a:lnTo>
                    <a:pt x="6202" y="9524"/>
                  </a:lnTo>
                  <a:lnTo>
                    <a:pt x="7481" y="6683"/>
                  </a:lnTo>
                  <a:lnTo>
                    <a:pt x="7251" y="3456"/>
                  </a:lnTo>
                  <a:lnTo>
                    <a:pt x="3189" y="0"/>
                  </a:lnTo>
                  <a:close/>
                </a:path>
              </a:pathLst>
            </a:custGeom>
            <a:solidFill>
              <a:srgbClr val="1A31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9" name="object 28"/>
            <p:cNvSpPr/>
            <p:nvPr/>
          </p:nvSpPr>
          <p:spPr>
            <a:xfrm>
              <a:off x="1186994" y="893724"/>
              <a:ext cx="73892" cy="7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976" y="2790"/>
                  </a:lnTo>
                  <a:lnTo>
                    <a:pt x="10826" y="8501"/>
                  </a:lnTo>
                  <a:lnTo>
                    <a:pt x="7202" y="11288"/>
                  </a:lnTo>
                  <a:lnTo>
                    <a:pt x="3635" y="14233"/>
                  </a:lnTo>
                  <a:lnTo>
                    <a:pt x="1837" y="15676"/>
                  </a:lnTo>
                  <a:lnTo>
                    <a:pt x="0" y="16977"/>
                  </a:lnTo>
                  <a:lnTo>
                    <a:pt x="1069" y="21600"/>
                  </a:lnTo>
                  <a:lnTo>
                    <a:pt x="10581" y="15199"/>
                  </a:lnTo>
                  <a:lnTo>
                    <a:pt x="11108" y="14489"/>
                  </a:lnTo>
                  <a:lnTo>
                    <a:pt x="11821" y="13954"/>
                  </a:lnTo>
                  <a:lnTo>
                    <a:pt x="11821" y="13865"/>
                  </a:lnTo>
                  <a:lnTo>
                    <a:pt x="14249" y="10438"/>
                  </a:lnTo>
                  <a:lnTo>
                    <a:pt x="19072" y="337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55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93" name="object 29"/>
            <p:cNvGrpSpPr/>
            <p:nvPr/>
          </p:nvGrpSpPr>
          <p:grpSpPr>
            <a:xfrm>
              <a:off x="1303148" y="656951"/>
              <a:ext cx="50598" cy="50735"/>
              <a:chOff x="-1" y="0"/>
              <a:chExt cx="50597" cy="50734"/>
            </a:xfrm>
          </p:grpSpPr>
          <p:sp>
            <p:nvSpPr>
              <p:cNvPr id="2990" name="Shape"/>
              <p:cNvSpPr/>
              <p:nvPr/>
            </p:nvSpPr>
            <p:spPr>
              <a:xfrm>
                <a:off x="-2" y="12730"/>
                <a:ext cx="44777" cy="38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09" y="0"/>
                    </a:moveTo>
                    <a:lnTo>
                      <a:pt x="12756" y="3631"/>
                    </a:lnTo>
                    <a:lnTo>
                      <a:pt x="9567" y="6426"/>
                    </a:lnTo>
                    <a:lnTo>
                      <a:pt x="6378" y="9288"/>
                    </a:lnTo>
                    <a:lnTo>
                      <a:pt x="3189" y="12087"/>
                    </a:lnTo>
                    <a:lnTo>
                      <a:pt x="0" y="14691"/>
                    </a:lnTo>
                    <a:lnTo>
                      <a:pt x="3076" y="17803"/>
                    </a:lnTo>
                    <a:lnTo>
                      <a:pt x="588" y="19528"/>
                    </a:lnTo>
                    <a:lnTo>
                      <a:pt x="882" y="21600"/>
                    </a:lnTo>
                    <a:lnTo>
                      <a:pt x="3747" y="18285"/>
                    </a:lnTo>
                    <a:lnTo>
                      <a:pt x="6433" y="13609"/>
                    </a:lnTo>
                    <a:lnTo>
                      <a:pt x="9312" y="10423"/>
                    </a:lnTo>
                    <a:lnTo>
                      <a:pt x="13567" y="10423"/>
                    </a:lnTo>
                    <a:lnTo>
                      <a:pt x="15100" y="8240"/>
                    </a:lnTo>
                    <a:lnTo>
                      <a:pt x="17652" y="4968"/>
                    </a:lnTo>
                    <a:lnTo>
                      <a:pt x="21600" y="173"/>
                    </a:lnTo>
                    <a:lnTo>
                      <a:pt x="18038" y="173"/>
                    </a:lnTo>
                    <a:lnTo>
                      <a:pt x="17009" y="0"/>
                    </a:lnTo>
                    <a:close/>
                  </a:path>
                </a:pathLst>
              </a:custGeom>
              <a:solidFill>
                <a:srgbClr val="5480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91" name="Shape"/>
              <p:cNvSpPr/>
              <p:nvPr/>
            </p:nvSpPr>
            <p:spPr>
              <a:xfrm>
                <a:off x="36032" y="3644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92" y="0"/>
                    </a:moveTo>
                    <a:lnTo>
                      <a:pt x="0" y="21600"/>
                    </a:lnTo>
                    <a:lnTo>
                      <a:pt x="15969" y="21600"/>
                    </a:lnTo>
                    <a:lnTo>
                      <a:pt x="21600" y="12073"/>
                    </a:lnTo>
                    <a:lnTo>
                      <a:pt x="20415" y="1083"/>
                    </a:lnTo>
                    <a:lnTo>
                      <a:pt x="9230" y="1083"/>
                    </a:lnTo>
                    <a:lnTo>
                      <a:pt x="6592" y="0"/>
                    </a:lnTo>
                    <a:close/>
                  </a:path>
                </a:pathLst>
              </a:custGeom>
              <a:solidFill>
                <a:srgbClr val="5480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92" name="Triangle"/>
              <p:cNvSpPr/>
              <p:nvPr/>
            </p:nvSpPr>
            <p:spPr>
              <a:xfrm>
                <a:off x="37892" y="0"/>
                <a:ext cx="1270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5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259" y="0"/>
                    </a:lnTo>
                    <a:close/>
                  </a:path>
                </a:pathLst>
              </a:custGeom>
              <a:solidFill>
                <a:srgbClr val="5480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94" name="object 30"/>
            <p:cNvSpPr/>
            <p:nvPr/>
          </p:nvSpPr>
          <p:spPr>
            <a:xfrm>
              <a:off x="1280012" y="702513"/>
              <a:ext cx="21616" cy="24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86" y="0"/>
                  </a:moveTo>
                  <a:lnTo>
                    <a:pt x="9136" y="1871"/>
                  </a:lnTo>
                  <a:lnTo>
                    <a:pt x="5176" y="4266"/>
                  </a:lnTo>
                  <a:lnTo>
                    <a:pt x="1850" y="6137"/>
                  </a:lnTo>
                  <a:lnTo>
                    <a:pt x="0" y="10015"/>
                  </a:lnTo>
                  <a:lnTo>
                    <a:pt x="2371" y="15168"/>
                  </a:lnTo>
                  <a:lnTo>
                    <a:pt x="6455" y="19671"/>
                  </a:lnTo>
                  <a:lnTo>
                    <a:pt x="9745" y="21600"/>
                  </a:lnTo>
                  <a:lnTo>
                    <a:pt x="10963" y="21600"/>
                  </a:lnTo>
                  <a:lnTo>
                    <a:pt x="21600" y="9067"/>
                  </a:lnTo>
                  <a:lnTo>
                    <a:pt x="20990" y="7998"/>
                  </a:lnTo>
                  <a:lnTo>
                    <a:pt x="9745" y="6405"/>
                  </a:lnTo>
                  <a:lnTo>
                    <a:pt x="12486" y="0"/>
                  </a:lnTo>
                  <a:close/>
                </a:path>
              </a:pathLst>
            </a:custGeom>
            <a:solidFill>
              <a:srgbClr val="1A31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95" name="object 31"/>
            <p:cNvSpPr/>
            <p:nvPr/>
          </p:nvSpPr>
          <p:spPr>
            <a:xfrm>
              <a:off x="1303758" y="688020"/>
              <a:ext cx="25528" cy="2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60" y="0"/>
                  </a:moveTo>
                  <a:lnTo>
                    <a:pt x="10510" y="4251"/>
                  </a:lnTo>
                  <a:lnTo>
                    <a:pt x="5799" y="10490"/>
                  </a:lnTo>
                  <a:lnTo>
                    <a:pt x="773" y="14914"/>
                  </a:lnTo>
                  <a:lnTo>
                    <a:pt x="1526" y="18835"/>
                  </a:lnTo>
                  <a:lnTo>
                    <a:pt x="0" y="21369"/>
                  </a:lnTo>
                  <a:lnTo>
                    <a:pt x="6684" y="21600"/>
                  </a:lnTo>
                  <a:lnTo>
                    <a:pt x="9734" y="16521"/>
                  </a:lnTo>
                  <a:lnTo>
                    <a:pt x="13562" y="11224"/>
                  </a:lnTo>
                  <a:lnTo>
                    <a:pt x="17680" y="6102"/>
                  </a:lnTo>
                  <a:lnTo>
                    <a:pt x="21600" y="1542"/>
                  </a:lnTo>
                  <a:lnTo>
                    <a:pt x="15560" y="0"/>
                  </a:lnTo>
                  <a:close/>
                </a:path>
              </a:pathLst>
            </a:custGeom>
            <a:solidFill>
              <a:srgbClr val="486F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96" name="object 32"/>
            <p:cNvSpPr/>
            <p:nvPr/>
          </p:nvSpPr>
          <p:spPr>
            <a:xfrm>
              <a:off x="1336883" y="721969"/>
              <a:ext cx="12703" cy="45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50" y="0"/>
                  </a:moveTo>
                  <a:lnTo>
                    <a:pt x="5741" y="5443"/>
                  </a:lnTo>
                  <a:lnTo>
                    <a:pt x="3359" y="10480"/>
                  </a:lnTo>
                  <a:lnTo>
                    <a:pt x="2287" y="15676"/>
                  </a:lnTo>
                  <a:lnTo>
                    <a:pt x="0" y="21600"/>
                  </a:lnTo>
                  <a:lnTo>
                    <a:pt x="15545" y="17741"/>
                  </a:lnTo>
                  <a:lnTo>
                    <a:pt x="21600" y="11341"/>
                  </a:lnTo>
                  <a:lnTo>
                    <a:pt x="19842" y="4671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5480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997" name="object 33" descr="object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99" y="226160"/>
              <a:ext cx="476443" cy="583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8" name="object 34" descr="object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977" y="791287"/>
              <a:ext cx="525401" cy="2905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9" name="object 35" descr="object 3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-1"/>
              <a:ext cx="1269395" cy="11287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00" name="object 36" descr="object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8890" y="160198"/>
              <a:ext cx="203653" cy="1684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01" name="object 37"/>
            <p:cNvSpPr/>
            <p:nvPr/>
          </p:nvSpPr>
          <p:spPr>
            <a:xfrm>
              <a:off x="1202819" y="205180"/>
              <a:ext cx="56239" cy="15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85" y="0"/>
                  </a:moveTo>
                  <a:lnTo>
                    <a:pt x="4279" y="1468"/>
                  </a:lnTo>
                  <a:lnTo>
                    <a:pt x="6244" y="2912"/>
                  </a:lnTo>
                  <a:lnTo>
                    <a:pt x="8473" y="4372"/>
                  </a:lnTo>
                  <a:lnTo>
                    <a:pt x="10156" y="5887"/>
                  </a:lnTo>
                  <a:lnTo>
                    <a:pt x="11475" y="9177"/>
                  </a:lnTo>
                  <a:lnTo>
                    <a:pt x="10288" y="11961"/>
                  </a:lnTo>
                  <a:lnTo>
                    <a:pt x="6496" y="14434"/>
                  </a:lnTo>
                  <a:lnTo>
                    <a:pt x="0" y="16790"/>
                  </a:lnTo>
                  <a:lnTo>
                    <a:pt x="4214" y="17806"/>
                  </a:lnTo>
                  <a:lnTo>
                    <a:pt x="8245" y="18884"/>
                  </a:lnTo>
                  <a:lnTo>
                    <a:pt x="12036" y="20056"/>
                  </a:lnTo>
                  <a:lnTo>
                    <a:pt x="15649" y="21392"/>
                  </a:lnTo>
                  <a:lnTo>
                    <a:pt x="16927" y="21228"/>
                  </a:lnTo>
                  <a:lnTo>
                    <a:pt x="16927" y="21600"/>
                  </a:lnTo>
                  <a:lnTo>
                    <a:pt x="20185" y="19247"/>
                  </a:lnTo>
                  <a:lnTo>
                    <a:pt x="21216" y="18032"/>
                  </a:lnTo>
                  <a:lnTo>
                    <a:pt x="21600" y="16293"/>
                  </a:lnTo>
                  <a:lnTo>
                    <a:pt x="20897" y="15921"/>
                  </a:lnTo>
                  <a:lnTo>
                    <a:pt x="20897" y="15382"/>
                  </a:lnTo>
                  <a:lnTo>
                    <a:pt x="19441" y="11258"/>
                  </a:lnTo>
                  <a:lnTo>
                    <a:pt x="16170" y="7001"/>
                  </a:lnTo>
                  <a:lnTo>
                    <a:pt x="10884" y="3079"/>
                  </a:lnTo>
                  <a:lnTo>
                    <a:pt x="3385" y="0"/>
                  </a:lnTo>
                  <a:close/>
                </a:path>
              </a:pathLst>
            </a:custGeom>
            <a:solidFill>
              <a:srgbClr val="256E6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05" name="object 38"/>
            <p:cNvGrpSpPr/>
            <p:nvPr/>
          </p:nvGrpSpPr>
          <p:grpSpPr>
            <a:xfrm>
              <a:off x="1117055" y="147724"/>
              <a:ext cx="97276" cy="67462"/>
              <a:chOff x="0" y="-1"/>
              <a:chExt cx="97274" cy="67461"/>
            </a:xfrm>
          </p:grpSpPr>
          <p:sp>
            <p:nvSpPr>
              <p:cNvPr id="3002" name="Shape"/>
              <p:cNvSpPr/>
              <p:nvPr/>
            </p:nvSpPr>
            <p:spPr>
              <a:xfrm>
                <a:off x="84083" y="54756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60" y="0"/>
                    </a:moveTo>
                    <a:lnTo>
                      <a:pt x="2479" y="6505"/>
                    </a:lnTo>
                    <a:lnTo>
                      <a:pt x="0" y="7765"/>
                    </a:lnTo>
                    <a:lnTo>
                      <a:pt x="21600" y="21600"/>
                    </a:lnTo>
                    <a:lnTo>
                      <a:pt x="18989" y="6505"/>
                    </a:lnTo>
                    <a:lnTo>
                      <a:pt x="17860" y="0"/>
                    </a:lnTo>
                    <a:close/>
                  </a:path>
                </a:pathLst>
              </a:custGeom>
              <a:solidFill>
                <a:srgbClr val="F8FC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03" name="Shape"/>
              <p:cNvSpPr/>
              <p:nvPr/>
            </p:nvSpPr>
            <p:spPr>
              <a:xfrm>
                <a:off x="-1" y="-2"/>
                <a:ext cx="89949" cy="62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36" y="1168"/>
                    </a:lnTo>
                    <a:lnTo>
                      <a:pt x="144" y="1236"/>
                    </a:lnTo>
                    <a:lnTo>
                      <a:pt x="170" y="1452"/>
                    </a:lnTo>
                    <a:lnTo>
                      <a:pt x="223" y="1800"/>
                    </a:lnTo>
                    <a:lnTo>
                      <a:pt x="2925" y="4238"/>
                    </a:lnTo>
                    <a:lnTo>
                      <a:pt x="17628" y="18292"/>
                    </a:lnTo>
                    <a:lnTo>
                      <a:pt x="20450" y="20755"/>
                    </a:lnTo>
                    <a:lnTo>
                      <a:pt x="21102" y="21073"/>
                    </a:lnTo>
                    <a:lnTo>
                      <a:pt x="21395" y="21600"/>
                    </a:lnTo>
                    <a:lnTo>
                      <a:pt x="21600" y="21135"/>
                    </a:lnTo>
                    <a:lnTo>
                      <a:pt x="20230" y="17154"/>
                    </a:lnTo>
                    <a:lnTo>
                      <a:pt x="19644" y="16942"/>
                    </a:lnTo>
                    <a:lnTo>
                      <a:pt x="18912" y="15248"/>
                    </a:lnTo>
                    <a:lnTo>
                      <a:pt x="15398" y="11841"/>
                    </a:lnTo>
                    <a:lnTo>
                      <a:pt x="11595" y="7849"/>
                    </a:lnTo>
                    <a:lnTo>
                      <a:pt x="7764" y="4037"/>
                    </a:lnTo>
                    <a:lnTo>
                      <a:pt x="4520" y="1452"/>
                    </a:lnTo>
                    <a:lnTo>
                      <a:pt x="3584" y="849"/>
                    </a:lnTo>
                    <a:lnTo>
                      <a:pt x="955" y="5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C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04" name="Triangle"/>
              <p:cNvSpPr/>
              <p:nvPr/>
            </p:nvSpPr>
            <p:spPr>
              <a:xfrm>
                <a:off x="84571" y="51940"/>
                <a:ext cx="12704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97" y="21600"/>
                    </a:lnTo>
                    <a:lnTo>
                      <a:pt x="21600" y="14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C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06" name="object 39"/>
            <p:cNvSpPr/>
            <p:nvPr/>
          </p:nvSpPr>
          <p:spPr>
            <a:xfrm>
              <a:off x="1097293" y="281177"/>
              <a:ext cx="145050" cy="98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6" y="0"/>
                  </a:moveTo>
                  <a:lnTo>
                    <a:pt x="555" y="5258"/>
                  </a:lnTo>
                  <a:lnTo>
                    <a:pt x="0" y="6956"/>
                  </a:lnTo>
                  <a:lnTo>
                    <a:pt x="3173" y="9119"/>
                  </a:lnTo>
                  <a:lnTo>
                    <a:pt x="6465" y="11971"/>
                  </a:lnTo>
                  <a:lnTo>
                    <a:pt x="9501" y="14723"/>
                  </a:lnTo>
                  <a:lnTo>
                    <a:pt x="11909" y="16585"/>
                  </a:lnTo>
                  <a:lnTo>
                    <a:pt x="13638" y="17124"/>
                  </a:lnTo>
                  <a:lnTo>
                    <a:pt x="14977" y="17287"/>
                  </a:lnTo>
                  <a:lnTo>
                    <a:pt x="16062" y="18353"/>
                  </a:lnTo>
                  <a:lnTo>
                    <a:pt x="17027" y="21600"/>
                  </a:lnTo>
                  <a:lnTo>
                    <a:pt x="17568" y="21198"/>
                  </a:lnTo>
                  <a:lnTo>
                    <a:pt x="17942" y="19297"/>
                  </a:lnTo>
                  <a:lnTo>
                    <a:pt x="18559" y="18875"/>
                  </a:lnTo>
                  <a:lnTo>
                    <a:pt x="19269" y="19130"/>
                  </a:lnTo>
                  <a:lnTo>
                    <a:pt x="19924" y="19259"/>
                  </a:lnTo>
                  <a:lnTo>
                    <a:pt x="20692" y="18991"/>
                  </a:lnTo>
                  <a:lnTo>
                    <a:pt x="21600" y="19058"/>
                  </a:lnTo>
                  <a:lnTo>
                    <a:pt x="17348" y="11965"/>
                  </a:lnTo>
                  <a:lnTo>
                    <a:pt x="15714" y="10364"/>
                  </a:lnTo>
                  <a:lnTo>
                    <a:pt x="15669" y="10431"/>
                  </a:lnTo>
                  <a:lnTo>
                    <a:pt x="12363" y="7607"/>
                  </a:lnTo>
                  <a:lnTo>
                    <a:pt x="8946" y="5041"/>
                  </a:lnTo>
                  <a:lnTo>
                    <a:pt x="5494" y="2561"/>
                  </a:lnTo>
                  <a:lnTo>
                    <a:pt x="2086" y="0"/>
                  </a:lnTo>
                  <a:close/>
                </a:path>
              </a:pathLst>
            </a:custGeom>
            <a:solidFill>
              <a:srgbClr val="1A31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07" name="object 40"/>
            <p:cNvSpPr/>
            <p:nvPr/>
          </p:nvSpPr>
          <p:spPr>
            <a:xfrm>
              <a:off x="986625" y="145299"/>
              <a:ext cx="142306" cy="91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24" y="0"/>
                  </a:moveTo>
                  <a:lnTo>
                    <a:pt x="13112" y="1406"/>
                  </a:lnTo>
                  <a:lnTo>
                    <a:pt x="8527" y="5812"/>
                  </a:lnTo>
                  <a:lnTo>
                    <a:pt x="4411" y="11564"/>
                  </a:lnTo>
                  <a:lnTo>
                    <a:pt x="0" y="17007"/>
                  </a:lnTo>
                  <a:lnTo>
                    <a:pt x="1606" y="18198"/>
                  </a:lnTo>
                  <a:lnTo>
                    <a:pt x="6415" y="21600"/>
                  </a:lnTo>
                  <a:lnTo>
                    <a:pt x="9132" y="14755"/>
                  </a:lnTo>
                  <a:lnTo>
                    <a:pt x="12363" y="8988"/>
                  </a:lnTo>
                  <a:lnTo>
                    <a:pt x="16417" y="4969"/>
                  </a:lnTo>
                  <a:lnTo>
                    <a:pt x="21600" y="3373"/>
                  </a:lnTo>
                  <a:lnTo>
                    <a:pt x="19892" y="1793"/>
                  </a:lnTo>
                  <a:lnTo>
                    <a:pt x="19753" y="500"/>
                  </a:lnTo>
                  <a:lnTo>
                    <a:pt x="19707" y="429"/>
                  </a:lnTo>
                  <a:lnTo>
                    <a:pt x="18924" y="0"/>
                  </a:lnTo>
                  <a:close/>
                </a:path>
              </a:pathLst>
            </a:custGeom>
            <a:solidFill>
              <a:srgbClr val="84CC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08" name="object 41"/>
            <p:cNvSpPr/>
            <p:nvPr/>
          </p:nvSpPr>
          <p:spPr>
            <a:xfrm>
              <a:off x="947636" y="197353"/>
              <a:ext cx="132337" cy="90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764" y="12387"/>
                  </a:lnTo>
                  <a:lnTo>
                    <a:pt x="15080" y="18143"/>
                  </a:lnTo>
                  <a:lnTo>
                    <a:pt x="19316" y="21600"/>
                  </a:lnTo>
                  <a:lnTo>
                    <a:pt x="20588" y="19015"/>
                  </a:lnTo>
                  <a:lnTo>
                    <a:pt x="21180" y="17652"/>
                  </a:lnTo>
                  <a:lnTo>
                    <a:pt x="21600" y="16160"/>
                  </a:lnTo>
                  <a:lnTo>
                    <a:pt x="19425" y="14495"/>
                  </a:lnTo>
                  <a:lnTo>
                    <a:pt x="15130" y="10947"/>
                  </a:lnTo>
                  <a:lnTo>
                    <a:pt x="13263" y="9487"/>
                  </a:lnTo>
                  <a:lnTo>
                    <a:pt x="11542" y="8281"/>
                  </a:lnTo>
                  <a:lnTo>
                    <a:pt x="5618" y="4335"/>
                  </a:lnTo>
                  <a:lnTo>
                    <a:pt x="4079" y="3174"/>
                  </a:lnTo>
                  <a:lnTo>
                    <a:pt x="4129" y="3101"/>
                  </a:lnTo>
                  <a:lnTo>
                    <a:pt x="410" y="201"/>
                  </a:lnTo>
                  <a:lnTo>
                    <a:pt x="238" y="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1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09" name="object 42"/>
            <p:cNvSpPr/>
            <p:nvPr/>
          </p:nvSpPr>
          <p:spPr>
            <a:xfrm>
              <a:off x="972935" y="140435"/>
              <a:ext cx="138980" cy="7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54" y="0"/>
                  </a:moveTo>
                  <a:lnTo>
                    <a:pt x="18996" y="1525"/>
                  </a:lnTo>
                  <a:lnTo>
                    <a:pt x="18148" y="1015"/>
                  </a:lnTo>
                  <a:lnTo>
                    <a:pt x="17627" y="1015"/>
                  </a:lnTo>
                  <a:lnTo>
                    <a:pt x="11617" y="1974"/>
                  </a:lnTo>
                  <a:lnTo>
                    <a:pt x="6972" y="4744"/>
                  </a:lnTo>
                  <a:lnTo>
                    <a:pt x="3247" y="10307"/>
                  </a:lnTo>
                  <a:lnTo>
                    <a:pt x="0" y="19650"/>
                  </a:lnTo>
                  <a:lnTo>
                    <a:pt x="711" y="20330"/>
                  </a:lnTo>
                  <a:lnTo>
                    <a:pt x="2175" y="21600"/>
                  </a:lnTo>
                  <a:lnTo>
                    <a:pt x="6691" y="15139"/>
                  </a:lnTo>
                  <a:lnTo>
                    <a:pt x="10905" y="8352"/>
                  </a:lnTo>
                  <a:lnTo>
                    <a:pt x="15599" y="3171"/>
                  </a:lnTo>
                  <a:lnTo>
                    <a:pt x="21553" y="1525"/>
                  </a:lnTo>
                  <a:lnTo>
                    <a:pt x="21600" y="1440"/>
                  </a:lnTo>
                  <a:lnTo>
                    <a:pt x="20508" y="846"/>
                  </a:lnTo>
                  <a:lnTo>
                    <a:pt x="20086" y="424"/>
                  </a:lnTo>
                  <a:lnTo>
                    <a:pt x="18854" y="0"/>
                  </a:lnTo>
                  <a:close/>
                </a:path>
              </a:pathLst>
            </a:custGeom>
            <a:solidFill>
              <a:srgbClr val="F8FCF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0" name="object 43"/>
            <p:cNvSpPr/>
            <p:nvPr/>
          </p:nvSpPr>
          <p:spPr>
            <a:xfrm>
              <a:off x="949846" y="135266"/>
              <a:ext cx="145012" cy="7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39" y="0"/>
                  </a:moveTo>
                  <a:lnTo>
                    <a:pt x="18297" y="87"/>
                  </a:lnTo>
                  <a:lnTo>
                    <a:pt x="13393" y="1064"/>
                  </a:lnTo>
                  <a:lnTo>
                    <a:pt x="7636" y="4717"/>
                  </a:lnTo>
                  <a:lnTo>
                    <a:pt x="2635" y="10566"/>
                  </a:lnTo>
                  <a:lnTo>
                    <a:pt x="0" y="18132"/>
                  </a:lnTo>
                  <a:lnTo>
                    <a:pt x="3394" y="21600"/>
                  </a:lnTo>
                  <a:lnTo>
                    <a:pt x="6512" y="12031"/>
                  </a:lnTo>
                  <a:lnTo>
                    <a:pt x="10092" y="6333"/>
                  </a:lnTo>
                  <a:lnTo>
                    <a:pt x="14547" y="3497"/>
                  </a:lnTo>
                  <a:lnTo>
                    <a:pt x="20787" y="2428"/>
                  </a:lnTo>
                  <a:lnTo>
                    <a:pt x="21600" y="2950"/>
                  </a:lnTo>
                  <a:lnTo>
                    <a:pt x="21464" y="1475"/>
                  </a:lnTo>
                  <a:lnTo>
                    <a:pt x="20560" y="1127"/>
                  </a:lnTo>
                  <a:lnTo>
                    <a:pt x="19156" y="87"/>
                  </a:lnTo>
                  <a:lnTo>
                    <a:pt x="18339" y="0"/>
                  </a:lnTo>
                  <a:close/>
                </a:path>
              </a:pathLst>
            </a:custGeom>
            <a:solidFill>
              <a:srgbClr val="84CC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1" name="object 44"/>
            <p:cNvSpPr/>
            <p:nvPr/>
          </p:nvSpPr>
          <p:spPr>
            <a:xfrm>
              <a:off x="516267" y="340460"/>
              <a:ext cx="43780" cy="3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337" y="4125"/>
                  </a:lnTo>
                  <a:lnTo>
                    <a:pt x="8608" y="8472"/>
                  </a:lnTo>
                  <a:lnTo>
                    <a:pt x="2974" y="13983"/>
                  </a:lnTo>
                  <a:lnTo>
                    <a:pt x="0" y="21600"/>
                  </a:lnTo>
                  <a:lnTo>
                    <a:pt x="2093" y="18599"/>
                  </a:lnTo>
                  <a:lnTo>
                    <a:pt x="4199" y="21172"/>
                  </a:lnTo>
                  <a:lnTo>
                    <a:pt x="8817" y="16514"/>
                  </a:lnTo>
                  <a:lnTo>
                    <a:pt x="13801" y="11975"/>
                  </a:lnTo>
                  <a:lnTo>
                    <a:pt x="18335" y="6796"/>
                  </a:lnTo>
                  <a:lnTo>
                    <a:pt x="21600" y="2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898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2" name="object 45"/>
            <p:cNvSpPr/>
            <p:nvPr/>
          </p:nvSpPr>
          <p:spPr>
            <a:xfrm>
              <a:off x="595021" y="276314"/>
              <a:ext cx="35258" cy="50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45" y="0"/>
                  </a:moveTo>
                  <a:lnTo>
                    <a:pt x="4279" y="651"/>
                  </a:lnTo>
                  <a:lnTo>
                    <a:pt x="2225" y="1304"/>
                  </a:lnTo>
                  <a:lnTo>
                    <a:pt x="0" y="2081"/>
                  </a:lnTo>
                  <a:lnTo>
                    <a:pt x="3407" y="5275"/>
                  </a:lnTo>
                  <a:lnTo>
                    <a:pt x="6346" y="8748"/>
                  </a:lnTo>
                  <a:lnTo>
                    <a:pt x="9038" y="12201"/>
                  </a:lnTo>
                  <a:lnTo>
                    <a:pt x="11920" y="15615"/>
                  </a:lnTo>
                  <a:lnTo>
                    <a:pt x="13601" y="17306"/>
                  </a:lnTo>
                  <a:lnTo>
                    <a:pt x="16573" y="19257"/>
                  </a:lnTo>
                  <a:lnTo>
                    <a:pt x="17320" y="21600"/>
                  </a:lnTo>
                  <a:lnTo>
                    <a:pt x="17880" y="21339"/>
                  </a:lnTo>
                  <a:lnTo>
                    <a:pt x="19935" y="20817"/>
                  </a:lnTo>
                  <a:lnTo>
                    <a:pt x="21600" y="20040"/>
                  </a:lnTo>
                  <a:lnTo>
                    <a:pt x="18084" y="16308"/>
                  </a:lnTo>
                  <a:lnTo>
                    <a:pt x="14410" y="12540"/>
                  </a:lnTo>
                  <a:lnTo>
                    <a:pt x="10841" y="8748"/>
                  </a:lnTo>
                  <a:lnTo>
                    <a:pt x="7641" y="4945"/>
                  </a:lnTo>
                  <a:lnTo>
                    <a:pt x="5586" y="2211"/>
                  </a:lnTo>
                  <a:lnTo>
                    <a:pt x="3532" y="1820"/>
                  </a:lnTo>
                  <a:lnTo>
                    <a:pt x="6145" y="0"/>
                  </a:lnTo>
                  <a:close/>
                </a:path>
              </a:pathLst>
            </a:custGeom>
            <a:solidFill>
              <a:srgbClr val="ADA0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3" name="object 46"/>
            <p:cNvSpPr/>
            <p:nvPr/>
          </p:nvSpPr>
          <p:spPr>
            <a:xfrm>
              <a:off x="461530" y="280872"/>
              <a:ext cx="152950" cy="11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52" y="0"/>
                  </a:moveTo>
                  <a:lnTo>
                    <a:pt x="12057" y="4874"/>
                  </a:lnTo>
                  <a:lnTo>
                    <a:pt x="4329" y="11455"/>
                  </a:lnTo>
                  <a:lnTo>
                    <a:pt x="0" y="16853"/>
                  </a:lnTo>
                  <a:lnTo>
                    <a:pt x="1029" y="17683"/>
                  </a:lnTo>
                  <a:lnTo>
                    <a:pt x="1159" y="16438"/>
                  </a:lnTo>
                  <a:lnTo>
                    <a:pt x="2705" y="16912"/>
                  </a:lnTo>
                  <a:lnTo>
                    <a:pt x="2834" y="16260"/>
                  </a:lnTo>
                  <a:lnTo>
                    <a:pt x="3092" y="16498"/>
                  </a:lnTo>
                  <a:lnTo>
                    <a:pt x="3691" y="17802"/>
                  </a:lnTo>
                  <a:lnTo>
                    <a:pt x="3691" y="17862"/>
                  </a:lnTo>
                  <a:lnTo>
                    <a:pt x="7300" y="15787"/>
                  </a:lnTo>
                  <a:lnTo>
                    <a:pt x="6568" y="21600"/>
                  </a:lnTo>
                  <a:lnTo>
                    <a:pt x="6992" y="20359"/>
                  </a:lnTo>
                  <a:lnTo>
                    <a:pt x="7540" y="19330"/>
                  </a:lnTo>
                  <a:lnTo>
                    <a:pt x="8193" y="18413"/>
                  </a:lnTo>
                  <a:lnTo>
                    <a:pt x="8932" y="17507"/>
                  </a:lnTo>
                  <a:lnTo>
                    <a:pt x="8329" y="16793"/>
                  </a:lnTo>
                  <a:lnTo>
                    <a:pt x="7730" y="17626"/>
                  </a:lnTo>
                  <a:lnTo>
                    <a:pt x="8521" y="15554"/>
                  </a:lnTo>
                  <a:lnTo>
                    <a:pt x="10032" y="14094"/>
                  </a:lnTo>
                  <a:lnTo>
                    <a:pt x="13913" y="11632"/>
                  </a:lnTo>
                  <a:lnTo>
                    <a:pt x="17724" y="8835"/>
                  </a:lnTo>
                  <a:lnTo>
                    <a:pt x="21600" y="6173"/>
                  </a:lnTo>
                  <a:lnTo>
                    <a:pt x="20936" y="4616"/>
                  </a:lnTo>
                  <a:lnTo>
                    <a:pt x="20307" y="3019"/>
                  </a:lnTo>
                  <a:lnTo>
                    <a:pt x="19638" y="1457"/>
                  </a:lnTo>
                  <a:lnTo>
                    <a:pt x="18852" y="0"/>
                  </a:lnTo>
                  <a:close/>
                </a:path>
              </a:pathLst>
            </a:custGeom>
            <a:solidFill>
              <a:srgbClr val="1A31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14" name="object 47" descr="object 4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9111" y="135267"/>
              <a:ext cx="245222" cy="179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5" name="object 48" descr="object 4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50888" y="140130"/>
              <a:ext cx="782199" cy="915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6" name="object 49" descr="object 4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7080" y="412813"/>
              <a:ext cx="444223" cy="237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17" name="object 50"/>
            <p:cNvSpPr/>
            <p:nvPr/>
          </p:nvSpPr>
          <p:spPr>
            <a:xfrm>
              <a:off x="570382" y="792951"/>
              <a:ext cx="66924" cy="5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72" y="0"/>
                  </a:moveTo>
                  <a:lnTo>
                    <a:pt x="14435" y="445"/>
                  </a:lnTo>
                  <a:lnTo>
                    <a:pt x="10502" y="3461"/>
                  </a:lnTo>
                  <a:lnTo>
                    <a:pt x="7559" y="7245"/>
                  </a:lnTo>
                  <a:lnTo>
                    <a:pt x="10305" y="7763"/>
                  </a:lnTo>
                  <a:lnTo>
                    <a:pt x="10109" y="10374"/>
                  </a:lnTo>
                  <a:lnTo>
                    <a:pt x="7559" y="10636"/>
                  </a:lnTo>
                  <a:lnTo>
                    <a:pt x="3828" y="14289"/>
                  </a:lnTo>
                  <a:lnTo>
                    <a:pt x="2164" y="16246"/>
                  </a:lnTo>
                  <a:lnTo>
                    <a:pt x="0" y="17686"/>
                  </a:lnTo>
                  <a:lnTo>
                    <a:pt x="590" y="19905"/>
                  </a:lnTo>
                  <a:lnTo>
                    <a:pt x="1279" y="20035"/>
                  </a:lnTo>
                  <a:lnTo>
                    <a:pt x="1475" y="20815"/>
                  </a:lnTo>
                  <a:lnTo>
                    <a:pt x="1771" y="21469"/>
                  </a:lnTo>
                  <a:lnTo>
                    <a:pt x="1771" y="21600"/>
                  </a:lnTo>
                  <a:lnTo>
                    <a:pt x="3925" y="20251"/>
                  </a:lnTo>
                  <a:lnTo>
                    <a:pt x="9856" y="15155"/>
                  </a:lnTo>
                  <a:lnTo>
                    <a:pt x="11682" y="14027"/>
                  </a:lnTo>
                  <a:lnTo>
                    <a:pt x="12953" y="14027"/>
                  </a:lnTo>
                  <a:lnTo>
                    <a:pt x="14035" y="17031"/>
                  </a:lnTo>
                  <a:lnTo>
                    <a:pt x="14527" y="17031"/>
                  </a:lnTo>
                  <a:lnTo>
                    <a:pt x="15195" y="17365"/>
                  </a:lnTo>
                  <a:lnTo>
                    <a:pt x="16478" y="17259"/>
                  </a:lnTo>
                  <a:lnTo>
                    <a:pt x="18405" y="15049"/>
                  </a:lnTo>
                  <a:lnTo>
                    <a:pt x="21004" y="9071"/>
                  </a:lnTo>
                  <a:lnTo>
                    <a:pt x="21600" y="2687"/>
                  </a:lnTo>
                  <a:lnTo>
                    <a:pt x="18772" y="0"/>
                  </a:lnTo>
                  <a:close/>
                </a:path>
              </a:pathLst>
            </a:custGeom>
            <a:solidFill>
              <a:srgbClr val="1C0F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8" name="object 51"/>
            <p:cNvSpPr/>
            <p:nvPr/>
          </p:nvSpPr>
          <p:spPr>
            <a:xfrm>
              <a:off x="607492" y="802525"/>
              <a:ext cx="20044" cy="17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43" y="0"/>
                  </a:moveTo>
                  <a:lnTo>
                    <a:pt x="14729" y="0"/>
                  </a:lnTo>
                  <a:lnTo>
                    <a:pt x="0" y="7822"/>
                  </a:lnTo>
                  <a:lnTo>
                    <a:pt x="0" y="9688"/>
                  </a:lnTo>
                  <a:lnTo>
                    <a:pt x="11142" y="11912"/>
                  </a:lnTo>
                  <a:lnTo>
                    <a:pt x="5557" y="18987"/>
                  </a:lnTo>
                  <a:lnTo>
                    <a:pt x="8514" y="21600"/>
                  </a:lnTo>
                  <a:lnTo>
                    <a:pt x="12550" y="18847"/>
                  </a:lnTo>
                  <a:lnTo>
                    <a:pt x="18674" y="11353"/>
                  </a:lnTo>
                  <a:lnTo>
                    <a:pt x="21600" y="3582"/>
                  </a:lnTo>
                  <a:lnTo>
                    <a:pt x="16043" y="0"/>
                  </a:lnTo>
                  <a:close/>
                </a:path>
              </a:pathLst>
            </a:custGeom>
            <a:solidFill>
              <a:srgbClr val="F8FCF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9" name="object 52"/>
            <p:cNvSpPr/>
            <p:nvPr/>
          </p:nvSpPr>
          <p:spPr>
            <a:xfrm>
              <a:off x="1073655" y="793711"/>
              <a:ext cx="66223" cy="47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27" y="0"/>
                  </a:moveTo>
                  <a:lnTo>
                    <a:pt x="2" y="1540"/>
                  </a:lnTo>
                  <a:lnTo>
                    <a:pt x="0" y="7858"/>
                  </a:lnTo>
                  <a:lnTo>
                    <a:pt x="3308" y="14643"/>
                  </a:lnTo>
                  <a:lnTo>
                    <a:pt x="6915" y="17585"/>
                  </a:lnTo>
                  <a:lnTo>
                    <a:pt x="7511" y="17585"/>
                  </a:lnTo>
                  <a:lnTo>
                    <a:pt x="8307" y="14404"/>
                  </a:lnTo>
                  <a:lnTo>
                    <a:pt x="10386" y="14404"/>
                  </a:lnTo>
                  <a:lnTo>
                    <a:pt x="12112" y="15526"/>
                  </a:lnTo>
                  <a:lnTo>
                    <a:pt x="14803" y="17896"/>
                  </a:lnTo>
                  <a:lnTo>
                    <a:pt x="17642" y="20319"/>
                  </a:lnTo>
                  <a:lnTo>
                    <a:pt x="19811" y="21600"/>
                  </a:lnTo>
                  <a:lnTo>
                    <a:pt x="20308" y="20218"/>
                  </a:lnTo>
                  <a:lnTo>
                    <a:pt x="20805" y="19384"/>
                  </a:lnTo>
                  <a:lnTo>
                    <a:pt x="21501" y="17585"/>
                  </a:lnTo>
                  <a:lnTo>
                    <a:pt x="21600" y="17585"/>
                  </a:lnTo>
                  <a:lnTo>
                    <a:pt x="19827" y="15837"/>
                  </a:lnTo>
                  <a:lnTo>
                    <a:pt x="14498" y="12288"/>
                  </a:lnTo>
                  <a:lnTo>
                    <a:pt x="12673" y="10383"/>
                  </a:lnTo>
                  <a:lnTo>
                    <a:pt x="13018" y="8082"/>
                  </a:lnTo>
                  <a:lnTo>
                    <a:pt x="14184" y="5350"/>
                  </a:lnTo>
                  <a:lnTo>
                    <a:pt x="13007" y="2539"/>
                  </a:lnTo>
                  <a:lnTo>
                    <a:pt x="6327" y="0"/>
                  </a:lnTo>
                  <a:close/>
                </a:path>
              </a:pathLst>
            </a:custGeom>
            <a:solidFill>
              <a:srgbClr val="1C0F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0" name="object 53"/>
            <p:cNvSpPr/>
            <p:nvPr/>
          </p:nvSpPr>
          <p:spPr>
            <a:xfrm>
              <a:off x="1081989" y="802525"/>
              <a:ext cx="20793" cy="17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09" y="0"/>
                  </a:moveTo>
                  <a:lnTo>
                    <a:pt x="2310" y="0"/>
                  </a:lnTo>
                  <a:lnTo>
                    <a:pt x="0" y="4632"/>
                  </a:lnTo>
                  <a:lnTo>
                    <a:pt x="2989" y="12193"/>
                  </a:lnTo>
                  <a:lnTo>
                    <a:pt x="8403" y="19058"/>
                  </a:lnTo>
                  <a:lnTo>
                    <a:pt x="13366" y="21600"/>
                  </a:lnTo>
                  <a:lnTo>
                    <a:pt x="18433" y="20480"/>
                  </a:lnTo>
                  <a:lnTo>
                    <a:pt x="14000" y="12658"/>
                  </a:lnTo>
                  <a:lnTo>
                    <a:pt x="14634" y="11165"/>
                  </a:lnTo>
                  <a:lnTo>
                    <a:pt x="21600" y="14151"/>
                  </a:lnTo>
                  <a:lnTo>
                    <a:pt x="21600" y="5209"/>
                  </a:lnTo>
                  <a:lnTo>
                    <a:pt x="6109" y="0"/>
                  </a:lnTo>
                  <a:close/>
                </a:path>
              </a:pathLst>
            </a:custGeom>
            <a:solidFill>
              <a:srgbClr val="F8FCF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1" name="Shape"/>
            <p:cNvSpPr/>
            <p:nvPr/>
          </p:nvSpPr>
          <p:spPr>
            <a:xfrm>
              <a:off x="838798" y="930121"/>
              <a:ext cx="30566" cy="70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32" y="0"/>
                  </a:moveTo>
                  <a:lnTo>
                    <a:pt x="269" y="4746"/>
                  </a:lnTo>
                  <a:lnTo>
                    <a:pt x="0" y="8359"/>
                  </a:lnTo>
                  <a:lnTo>
                    <a:pt x="1848" y="9956"/>
                  </a:lnTo>
                  <a:lnTo>
                    <a:pt x="4464" y="10686"/>
                  </a:lnTo>
                  <a:lnTo>
                    <a:pt x="6498" y="11693"/>
                  </a:lnTo>
                  <a:lnTo>
                    <a:pt x="6942" y="13688"/>
                  </a:lnTo>
                  <a:lnTo>
                    <a:pt x="6498" y="16264"/>
                  </a:lnTo>
                  <a:lnTo>
                    <a:pt x="6376" y="18892"/>
                  </a:lnTo>
                  <a:lnTo>
                    <a:pt x="7790" y="21043"/>
                  </a:lnTo>
                  <a:lnTo>
                    <a:pt x="8221" y="21043"/>
                  </a:lnTo>
                  <a:lnTo>
                    <a:pt x="5851" y="21600"/>
                  </a:lnTo>
                  <a:lnTo>
                    <a:pt x="13804" y="21600"/>
                  </a:lnTo>
                  <a:lnTo>
                    <a:pt x="15210" y="19361"/>
                  </a:lnTo>
                  <a:lnTo>
                    <a:pt x="15090" y="16471"/>
                  </a:lnTo>
                  <a:lnTo>
                    <a:pt x="14728" y="14170"/>
                  </a:lnTo>
                  <a:lnTo>
                    <a:pt x="14653" y="13688"/>
                  </a:lnTo>
                  <a:lnTo>
                    <a:pt x="15096" y="11693"/>
                  </a:lnTo>
                  <a:lnTo>
                    <a:pt x="19729" y="11693"/>
                  </a:lnTo>
                  <a:lnTo>
                    <a:pt x="21326" y="10119"/>
                  </a:lnTo>
                  <a:lnTo>
                    <a:pt x="21570" y="4746"/>
                  </a:lnTo>
                  <a:lnTo>
                    <a:pt x="21600" y="4084"/>
                  </a:lnTo>
                  <a:lnTo>
                    <a:pt x="14823" y="245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1C0F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2" name="object 55"/>
            <p:cNvSpPr/>
            <p:nvPr/>
          </p:nvSpPr>
          <p:spPr>
            <a:xfrm>
              <a:off x="847688" y="939634"/>
              <a:ext cx="14276" cy="19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7" y="0"/>
                  </a:moveTo>
                  <a:lnTo>
                    <a:pt x="9647" y="0"/>
                  </a:lnTo>
                  <a:lnTo>
                    <a:pt x="0" y="5061"/>
                  </a:lnTo>
                  <a:lnTo>
                    <a:pt x="3689" y="12478"/>
                  </a:lnTo>
                  <a:lnTo>
                    <a:pt x="3228" y="20585"/>
                  </a:lnTo>
                  <a:lnTo>
                    <a:pt x="8430" y="18939"/>
                  </a:lnTo>
                  <a:lnTo>
                    <a:pt x="10055" y="16534"/>
                  </a:lnTo>
                  <a:lnTo>
                    <a:pt x="11947" y="16409"/>
                  </a:lnTo>
                  <a:lnTo>
                    <a:pt x="17949" y="21600"/>
                  </a:lnTo>
                  <a:lnTo>
                    <a:pt x="21600" y="19908"/>
                  </a:lnTo>
                  <a:lnTo>
                    <a:pt x="17027" y="0"/>
                  </a:lnTo>
                  <a:close/>
                </a:path>
              </a:pathLst>
            </a:custGeom>
            <a:solidFill>
              <a:srgbClr val="F5EAE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3" name="object 56"/>
            <p:cNvSpPr/>
            <p:nvPr/>
          </p:nvSpPr>
          <p:spPr>
            <a:xfrm>
              <a:off x="688061" y="888977"/>
              <a:ext cx="47634" cy="69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29" y="0"/>
                  </a:moveTo>
                  <a:lnTo>
                    <a:pt x="10581" y="1650"/>
                  </a:lnTo>
                  <a:lnTo>
                    <a:pt x="5506" y="6078"/>
                  </a:lnTo>
                  <a:lnTo>
                    <a:pt x="4953" y="8226"/>
                  </a:lnTo>
                  <a:lnTo>
                    <a:pt x="5614" y="9370"/>
                  </a:lnTo>
                  <a:lnTo>
                    <a:pt x="6635" y="10231"/>
                  </a:lnTo>
                  <a:lnTo>
                    <a:pt x="7164" y="11532"/>
                  </a:lnTo>
                  <a:lnTo>
                    <a:pt x="6199" y="13095"/>
                  </a:lnTo>
                  <a:lnTo>
                    <a:pt x="3992" y="15627"/>
                  </a:lnTo>
                  <a:lnTo>
                    <a:pt x="0" y="20001"/>
                  </a:lnTo>
                  <a:lnTo>
                    <a:pt x="2200" y="20846"/>
                  </a:lnTo>
                  <a:lnTo>
                    <a:pt x="3167" y="21034"/>
                  </a:lnTo>
                  <a:lnTo>
                    <a:pt x="4826" y="21600"/>
                  </a:lnTo>
                  <a:lnTo>
                    <a:pt x="4688" y="21506"/>
                  </a:lnTo>
                  <a:lnTo>
                    <a:pt x="6037" y="19739"/>
                  </a:lnTo>
                  <a:lnTo>
                    <a:pt x="7544" y="17178"/>
                  </a:lnTo>
                  <a:lnTo>
                    <a:pt x="9414" y="14547"/>
                  </a:lnTo>
                  <a:lnTo>
                    <a:pt x="11852" y="12570"/>
                  </a:lnTo>
                  <a:lnTo>
                    <a:pt x="13527" y="12947"/>
                  </a:lnTo>
                  <a:lnTo>
                    <a:pt x="14195" y="14674"/>
                  </a:lnTo>
                  <a:lnTo>
                    <a:pt x="15690" y="14407"/>
                  </a:lnTo>
                  <a:lnTo>
                    <a:pt x="19846" y="8805"/>
                  </a:lnTo>
                  <a:lnTo>
                    <a:pt x="21600" y="2071"/>
                  </a:lnTo>
                  <a:lnTo>
                    <a:pt x="17229" y="0"/>
                  </a:lnTo>
                  <a:close/>
                </a:path>
              </a:pathLst>
            </a:custGeom>
            <a:solidFill>
              <a:srgbClr val="1C0F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4" name="object 57"/>
            <p:cNvSpPr/>
            <p:nvPr/>
          </p:nvSpPr>
          <p:spPr>
            <a:xfrm>
              <a:off x="708432" y="899198"/>
              <a:ext cx="16121" cy="19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0" y="0"/>
                  </a:moveTo>
                  <a:lnTo>
                    <a:pt x="0" y="21600"/>
                  </a:lnTo>
                  <a:lnTo>
                    <a:pt x="11810" y="15861"/>
                  </a:lnTo>
                  <a:lnTo>
                    <a:pt x="11810" y="21600"/>
                  </a:lnTo>
                  <a:lnTo>
                    <a:pt x="16495" y="19129"/>
                  </a:lnTo>
                  <a:lnTo>
                    <a:pt x="20308" y="11941"/>
                  </a:lnTo>
                  <a:lnTo>
                    <a:pt x="21600" y="4183"/>
                  </a:lnTo>
                  <a:lnTo>
                    <a:pt x="18720" y="0"/>
                  </a:lnTo>
                  <a:close/>
                </a:path>
              </a:pathLst>
            </a:custGeom>
            <a:solidFill>
              <a:srgbClr val="F8FCF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27" name="object 58"/>
            <p:cNvGrpSpPr/>
            <p:nvPr/>
          </p:nvGrpSpPr>
          <p:grpSpPr>
            <a:xfrm>
              <a:off x="972630" y="888497"/>
              <a:ext cx="47452" cy="70293"/>
              <a:chOff x="0" y="0"/>
              <a:chExt cx="47451" cy="70292"/>
            </a:xfrm>
          </p:grpSpPr>
          <p:sp>
            <p:nvSpPr>
              <p:cNvPr id="3025" name="Shape"/>
              <p:cNvSpPr/>
              <p:nvPr/>
            </p:nvSpPr>
            <p:spPr>
              <a:xfrm>
                <a:off x="10642" y="31374"/>
                <a:ext cx="36810" cy="38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23" y="0"/>
                    </a:moveTo>
                    <a:lnTo>
                      <a:pt x="0" y="0"/>
                    </a:lnTo>
                    <a:lnTo>
                      <a:pt x="4472" y="4047"/>
                    </a:lnTo>
                    <a:lnTo>
                      <a:pt x="7625" y="7764"/>
                    </a:lnTo>
                    <a:lnTo>
                      <a:pt x="10444" y="12382"/>
                    </a:lnTo>
                    <a:lnTo>
                      <a:pt x="12998" y="17221"/>
                    </a:lnTo>
                    <a:lnTo>
                      <a:pt x="15354" y="21600"/>
                    </a:lnTo>
                    <a:lnTo>
                      <a:pt x="17128" y="20754"/>
                    </a:lnTo>
                    <a:lnTo>
                      <a:pt x="19274" y="20077"/>
                    </a:lnTo>
                    <a:lnTo>
                      <a:pt x="21600" y="18731"/>
                    </a:lnTo>
                    <a:lnTo>
                      <a:pt x="21600" y="18562"/>
                    </a:lnTo>
                    <a:lnTo>
                      <a:pt x="19696" y="15274"/>
                    </a:lnTo>
                    <a:lnTo>
                      <a:pt x="16554" y="10356"/>
                    </a:lnTo>
                    <a:lnTo>
                      <a:pt x="13613" y="5534"/>
                    </a:lnTo>
                    <a:lnTo>
                      <a:pt x="12313" y="2531"/>
                    </a:lnTo>
                    <a:lnTo>
                      <a:pt x="12738" y="2183"/>
                    </a:lnTo>
                    <a:lnTo>
                      <a:pt x="14750" y="2183"/>
                    </a:lnTo>
                    <a:lnTo>
                      <a:pt x="15123" y="0"/>
                    </a:lnTo>
                    <a:close/>
                  </a:path>
                </a:pathLst>
              </a:custGeom>
              <a:solidFill>
                <a:srgbClr val="1C0F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26" name="Shape"/>
              <p:cNvSpPr/>
              <p:nvPr/>
            </p:nvSpPr>
            <p:spPr>
              <a:xfrm>
                <a:off x="0" y="0"/>
                <a:ext cx="36807" cy="40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87" y="0"/>
                    </a:moveTo>
                    <a:lnTo>
                      <a:pt x="0" y="3276"/>
                    </a:lnTo>
                    <a:lnTo>
                      <a:pt x="799" y="8304"/>
                    </a:lnTo>
                    <a:lnTo>
                      <a:pt x="2100" y="13228"/>
                    </a:lnTo>
                    <a:lnTo>
                      <a:pt x="4270" y="17757"/>
                    </a:lnTo>
                    <a:lnTo>
                      <a:pt x="7677" y="21600"/>
                    </a:lnTo>
                    <a:lnTo>
                      <a:pt x="6246" y="16736"/>
                    </a:lnTo>
                    <a:lnTo>
                      <a:pt x="21369" y="16736"/>
                    </a:lnTo>
                    <a:lnTo>
                      <a:pt x="21600" y="15435"/>
                    </a:lnTo>
                    <a:lnTo>
                      <a:pt x="19330" y="8952"/>
                    </a:lnTo>
                    <a:lnTo>
                      <a:pt x="13477" y="2849"/>
                    </a:lnTo>
                    <a:lnTo>
                      <a:pt x="6287" y="0"/>
                    </a:lnTo>
                    <a:close/>
                  </a:path>
                </a:pathLst>
              </a:custGeom>
              <a:solidFill>
                <a:srgbClr val="1C0F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28" name="object 59"/>
            <p:cNvSpPr/>
            <p:nvPr/>
          </p:nvSpPr>
          <p:spPr>
            <a:xfrm>
              <a:off x="985034" y="899198"/>
              <a:ext cx="15311" cy="19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4" y="0"/>
                  </a:moveTo>
                  <a:lnTo>
                    <a:pt x="0" y="10964"/>
                  </a:lnTo>
                  <a:lnTo>
                    <a:pt x="3530" y="17124"/>
                  </a:lnTo>
                  <a:lnTo>
                    <a:pt x="10926" y="20120"/>
                  </a:lnTo>
                  <a:lnTo>
                    <a:pt x="21132" y="21600"/>
                  </a:lnTo>
                  <a:lnTo>
                    <a:pt x="21600" y="17042"/>
                  </a:lnTo>
                  <a:lnTo>
                    <a:pt x="14954" y="10425"/>
                  </a:lnTo>
                  <a:lnTo>
                    <a:pt x="6461" y="399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F8FCF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29" name="object 60" descr="object 6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26618" y="341984"/>
              <a:ext cx="653393" cy="3766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31" name="object 61"/>
          <p:cNvSpPr txBox="1"/>
          <p:nvPr/>
        </p:nvSpPr>
        <p:spPr>
          <a:xfrm>
            <a:off x="369892" y="3865217"/>
            <a:ext cx="129286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600" b="1">
                <a:solidFill>
                  <a:srgbClr val="3B5D5D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When </a:t>
            </a:r>
            <a:r>
              <a:rPr spc="-10"/>
              <a:t>you're </a:t>
            </a:r>
            <a:r>
              <a:t>in the </a:t>
            </a:r>
            <a:r>
              <a:rPr spc="-10"/>
              <a:t>forest:</a:t>
            </a:r>
          </a:p>
        </p:txBody>
      </p:sp>
      <p:sp>
        <p:nvSpPr>
          <p:cNvPr id="3032" name="object 62"/>
          <p:cNvSpPr/>
          <p:nvPr/>
        </p:nvSpPr>
        <p:spPr>
          <a:xfrm>
            <a:off x="6998868" y="608494"/>
            <a:ext cx="3693138" cy="435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78"/>
                </a:moveTo>
                <a:lnTo>
                  <a:pt x="21438" y="0"/>
                </a:lnTo>
                <a:lnTo>
                  <a:pt x="655" y="0"/>
                </a:lnTo>
                <a:lnTo>
                  <a:pt x="400" y="436"/>
                </a:lnTo>
                <a:lnTo>
                  <a:pt x="192" y="1625"/>
                </a:lnTo>
                <a:lnTo>
                  <a:pt x="51" y="3389"/>
                </a:lnTo>
                <a:lnTo>
                  <a:pt x="0" y="5549"/>
                </a:lnTo>
                <a:lnTo>
                  <a:pt x="0" y="5667"/>
                </a:lnTo>
                <a:lnTo>
                  <a:pt x="51" y="7827"/>
                </a:lnTo>
                <a:lnTo>
                  <a:pt x="192" y="9591"/>
                </a:lnTo>
                <a:lnTo>
                  <a:pt x="400" y="10780"/>
                </a:lnTo>
                <a:lnTo>
                  <a:pt x="411" y="10800"/>
                </a:lnTo>
                <a:lnTo>
                  <a:pt x="400" y="10820"/>
                </a:lnTo>
                <a:lnTo>
                  <a:pt x="192" y="12009"/>
                </a:lnTo>
                <a:lnTo>
                  <a:pt x="51" y="13773"/>
                </a:lnTo>
                <a:lnTo>
                  <a:pt x="0" y="15933"/>
                </a:lnTo>
                <a:lnTo>
                  <a:pt x="0" y="16051"/>
                </a:lnTo>
                <a:lnTo>
                  <a:pt x="51" y="18211"/>
                </a:lnTo>
                <a:lnTo>
                  <a:pt x="192" y="19975"/>
                </a:lnTo>
                <a:lnTo>
                  <a:pt x="400" y="21164"/>
                </a:lnTo>
                <a:lnTo>
                  <a:pt x="655" y="21600"/>
                </a:lnTo>
                <a:lnTo>
                  <a:pt x="21379" y="21600"/>
                </a:lnTo>
                <a:lnTo>
                  <a:pt x="21600" y="21222"/>
                </a:lnTo>
                <a:lnTo>
                  <a:pt x="21600" y="278"/>
                </a:lnTo>
                <a:close/>
              </a:path>
            </a:pathLst>
          </a:custGeom>
          <a:solidFill>
            <a:srgbClr val="50878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33" name="object 63"/>
          <p:cNvSpPr txBox="1"/>
          <p:nvPr/>
        </p:nvSpPr>
        <p:spPr>
          <a:xfrm>
            <a:off x="7092467" y="630585"/>
            <a:ext cx="2686053" cy="410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1600"/>
              </a:lnSpc>
              <a:spcBef>
                <a:spcPts val="200"/>
              </a:spcBef>
              <a:defRPr sz="14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Forests</a:t>
            </a:r>
            <a:r>
              <a:rPr spc="-20"/>
              <a:t> </a:t>
            </a:r>
            <a:r>
              <a:t>have</a:t>
            </a:r>
            <a:r>
              <a:rPr spc="-20"/>
              <a:t> </a:t>
            </a:r>
            <a:r>
              <a:t>cultural,</a:t>
            </a:r>
            <a:r>
              <a:rPr spc="-20"/>
              <a:t> </a:t>
            </a:r>
            <a:r>
              <a:rPr spc="-10"/>
              <a:t>spiritual, </a:t>
            </a:r>
            <a:r>
              <a:t>and</a:t>
            </a:r>
            <a:r>
              <a:rPr spc="-55"/>
              <a:t> </a:t>
            </a:r>
            <a:r>
              <a:t>educational</a:t>
            </a:r>
            <a:r>
              <a:rPr spc="-50"/>
              <a:t> </a:t>
            </a:r>
            <a:r>
              <a:rPr spc="-10"/>
              <a:t>significance</a:t>
            </a:r>
          </a:p>
        </p:txBody>
      </p:sp>
      <p:pic>
        <p:nvPicPr>
          <p:cNvPr id="3034" name="object 64" descr="object 6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90658" y="2101188"/>
            <a:ext cx="3137726" cy="5190324"/>
          </a:xfrm>
          <a:prstGeom prst="rect">
            <a:avLst/>
          </a:prstGeom>
          <a:ln w="12700">
            <a:miter lim="400000"/>
          </a:ln>
        </p:spPr>
      </p:pic>
      <p:sp>
        <p:nvSpPr>
          <p:cNvPr id="3035" name="object 65"/>
          <p:cNvSpPr txBox="1"/>
          <p:nvPr/>
        </p:nvSpPr>
        <p:spPr>
          <a:xfrm>
            <a:off x="3814176" y="3470107"/>
            <a:ext cx="2752094" cy="83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30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Do</a:t>
            </a:r>
            <a:r>
              <a:rPr spc="-95" dirty="0"/>
              <a:t> </a:t>
            </a:r>
            <a:r>
              <a:rPr spc="-55" dirty="0"/>
              <a:t>you</a:t>
            </a:r>
            <a:r>
              <a:rPr spc="-95" dirty="0"/>
              <a:t> </a:t>
            </a:r>
            <a:r>
              <a:rPr spc="-9" dirty="0"/>
              <a:t>know?!</a:t>
            </a:r>
            <a:endParaRPr b="0" dirty="0"/>
          </a:p>
          <a:p>
            <a:pPr marR="5080" indent="25400">
              <a:lnSpc>
                <a:spcPct val="116700"/>
              </a:lnSpc>
              <a:spcBef>
                <a:spcPts val="7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Sounds</a:t>
            </a:r>
            <a:r>
              <a:rPr spc="-19" dirty="0"/>
              <a:t> </a:t>
            </a:r>
            <a:r>
              <a:rPr dirty="0"/>
              <a:t>produced</a:t>
            </a:r>
            <a:r>
              <a:rPr spc="-19" dirty="0"/>
              <a:t> </a:t>
            </a:r>
            <a:r>
              <a:rPr dirty="0"/>
              <a:t>by</a:t>
            </a:r>
            <a:r>
              <a:rPr spc="-19" dirty="0"/>
              <a:t> </a:t>
            </a:r>
            <a:r>
              <a:rPr dirty="0"/>
              <a:t>plants</a:t>
            </a:r>
            <a:r>
              <a:rPr spc="-19" dirty="0"/>
              <a:t> </a:t>
            </a:r>
            <a:r>
              <a:rPr dirty="0"/>
              <a:t>and</a:t>
            </a:r>
            <a:r>
              <a:rPr spc="-19" dirty="0"/>
              <a:t> </a:t>
            </a:r>
            <a:r>
              <a:rPr dirty="0"/>
              <a:t>trees</a:t>
            </a:r>
            <a:r>
              <a:rPr spc="-19" dirty="0"/>
              <a:t> </a:t>
            </a:r>
            <a:r>
              <a:rPr dirty="0"/>
              <a:t>can</a:t>
            </a:r>
            <a:r>
              <a:rPr spc="-19" dirty="0"/>
              <a:t> </a:t>
            </a:r>
            <a:r>
              <a:rPr spc="-25" dirty="0"/>
              <a:t>be </a:t>
            </a:r>
            <a:r>
              <a:rPr dirty="0"/>
              <a:t>heard</a:t>
            </a:r>
            <a:r>
              <a:rPr spc="-9" dirty="0"/>
              <a:t> </a:t>
            </a:r>
            <a:r>
              <a:rPr dirty="0"/>
              <a:t>on</a:t>
            </a:r>
            <a:r>
              <a:rPr spc="-4" dirty="0"/>
              <a:t> </a:t>
            </a:r>
            <a:r>
              <a:rPr dirty="0"/>
              <a:t>special</a:t>
            </a:r>
            <a:r>
              <a:rPr spc="-4" dirty="0"/>
              <a:t> </a:t>
            </a:r>
            <a:r>
              <a:rPr dirty="0"/>
              <a:t>devices</a:t>
            </a:r>
            <a:r>
              <a:rPr spc="-4" dirty="0"/>
              <a:t> </a:t>
            </a:r>
            <a:r>
              <a:rPr dirty="0"/>
              <a:t>made</a:t>
            </a:r>
            <a:r>
              <a:rPr spc="-4" dirty="0"/>
              <a:t> </a:t>
            </a:r>
            <a:r>
              <a:rPr dirty="0"/>
              <a:t>for</a:t>
            </a:r>
            <a:r>
              <a:rPr spc="-4" dirty="0"/>
              <a:t> </a:t>
            </a:r>
            <a:r>
              <a:rPr dirty="0"/>
              <a:t>that</a:t>
            </a:r>
            <a:r>
              <a:rPr spc="-4" dirty="0"/>
              <a:t> </a:t>
            </a:r>
            <a:r>
              <a:rPr spc="-9" dirty="0"/>
              <a:t>purpose. </a:t>
            </a:r>
            <a:r>
              <a:rPr dirty="0"/>
              <a:t>We</a:t>
            </a:r>
            <a:r>
              <a:rPr spc="-15" dirty="0"/>
              <a:t> </a:t>
            </a:r>
            <a:r>
              <a:rPr dirty="0"/>
              <a:t>can</a:t>
            </a:r>
            <a:r>
              <a:rPr spc="-9" dirty="0"/>
              <a:t> </a:t>
            </a:r>
            <a:r>
              <a:rPr dirty="0"/>
              <a:t>say</a:t>
            </a:r>
            <a:r>
              <a:rPr spc="-9" dirty="0"/>
              <a:t> </a:t>
            </a:r>
            <a:r>
              <a:rPr dirty="0"/>
              <a:t>that</a:t>
            </a:r>
            <a:r>
              <a:rPr spc="-15" dirty="0"/>
              <a:t> </a:t>
            </a:r>
            <a:r>
              <a:rPr dirty="0"/>
              <a:t>plants</a:t>
            </a:r>
            <a:r>
              <a:rPr spc="-9" dirty="0"/>
              <a:t> </a:t>
            </a:r>
            <a:r>
              <a:rPr dirty="0"/>
              <a:t>produce</a:t>
            </a:r>
            <a:r>
              <a:rPr spc="-9" dirty="0"/>
              <a:t> </a:t>
            </a:r>
            <a:r>
              <a:rPr dirty="0"/>
              <a:t>their</a:t>
            </a:r>
            <a:r>
              <a:rPr spc="-15" dirty="0"/>
              <a:t> </a:t>
            </a:r>
            <a:r>
              <a:rPr spc="-25" dirty="0"/>
              <a:t>own </a:t>
            </a:r>
            <a:r>
              <a:rPr spc="-9" dirty="0"/>
              <a:t>music.</a:t>
            </a:r>
          </a:p>
        </p:txBody>
      </p:sp>
      <p:sp>
        <p:nvSpPr>
          <p:cNvPr id="3036" name="object 66"/>
          <p:cNvSpPr txBox="1"/>
          <p:nvPr/>
        </p:nvSpPr>
        <p:spPr>
          <a:xfrm>
            <a:off x="5068101" y="5639584"/>
            <a:ext cx="614048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03:21</a:t>
            </a:r>
            <a:r>
              <a:rPr spc="-50"/>
              <a:t> </a:t>
            </a:r>
            <a:r>
              <a:rPr spc="-19"/>
              <a:t>min.</a:t>
            </a:r>
          </a:p>
        </p:txBody>
      </p:sp>
      <p:sp>
        <p:nvSpPr>
          <p:cNvPr id="3037" name="object 67"/>
          <p:cNvSpPr txBox="1"/>
          <p:nvPr/>
        </p:nvSpPr>
        <p:spPr>
          <a:xfrm>
            <a:off x="5072900" y="4994018"/>
            <a:ext cx="976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"Plants </a:t>
            </a:r>
            <a:r>
              <a:rPr spc="-10"/>
              <a:t>Create Music"</a:t>
            </a:r>
          </a:p>
        </p:txBody>
      </p:sp>
      <p:sp>
        <p:nvSpPr>
          <p:cNvPr id="3038" name="object 68"/>
          <p:cNvSpPr txBox="1"/>
          <p:nvPr/>
        </p:nvSpPr>
        <p:spPr>
          <a:xfrm>
            <a:off x="5059960" y="6276325"/>
            <a:ext cx="1524003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"Artist</a:t>
            </a:r>
            <a:r>
              <a:rPr spc="-25"/>
              <a:t> </a:t>
            </a:r>
            <a:r>
              <a:t>Invents</a:t>
            </a:r>
            <a:r>
              <a:rPr spc="-20"/>
              <a:t> </a:t>
            </a:r>
            <a:r>
              <a:rPr spc="-10"/>
              <a:t>Device </a:t>
            </a:r>
            <a:r>
              <a:t>That Can Listen </a:t>
            </a:r>
            <a:r>
              <a:rPr spc="-25"/>
              <a:t>to </a:t>
            </a:r>
            <a:r>
              <a:t>Plant</a:t>
            </a:r>
            <a:r>
              <a:rPr spc="-30"/>
              <a:t> </a:t>
            </a:r>
            <a:r>
              <a:rPr spc="-10"/>
              <a:t>Music"</a:t>
            </a:r>
          </a:p>
          <a:p>
            <a:pPr indent="12700">
              <a:spcBef>
                <a:spcPts val="9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04:07</a:t>
            </a:r>
            <a:r>
              <a:rPr spc="-25"/>
              <a:t> </a:t>
            </a:r>
            <a:r>
              <a:rPr spc="-19"/>
              <a:t>min.</a:t>
            </a:r>
          </a:p>
        </p:txBody>
      </p:sp>
      <p:pic>
        <p:nvPicPr>
          <p:cNvPr id="3039" name="object 69" descr="object 6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5962" y="76485"/>
            <a:ext cx="3131893" cy="3431913"/>
          </a:xfrm>
          <a:prstGeom prst="rect">
            <a:avLst/>
          </a:prstGeom>
          <a:ln w="12700">
            <a:miter lim="400000"/>
          </a:ln>
        </p:spPr>
      </p:pic>
      <p:sp>
        <p:nvSpPr>
          <p:cNvPr id="3040" name="object 70"/>
          <p:cNvSpPr txBox="1"/>
          <p:nvPr/>
        </p:nvSpPr>
        <p:spPr>
          <a:xfrm>
            <a:off x="1646757" y="2918629"/>
            <a:ext cx="107569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6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“Shinrin-</a:t>
            </a:r>
            <a:r>
              <a:rPr spc="-10"/>
              <a:t>Yoku”</a:t>
            </a:r>
          </a:p>
          <a:p>
            <a:pPr indent="12700">
              <a:spcBef>
                <a:spcPts val="400"/>
              </a:spcBef>
              <a:defRPr sz="10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02:23</a:t>
            </a:r>
            <a:r>
              <a:rPr spc="-25"/>
              <a:t> </a:t>
            </a:r>
            <a:r>
              <a:rPr spc="-19"/>
              <a:t>min.</a:t>
            </a:r>
          </a:p>
        </p:txBody>
      </p:sp>
      <p:sp>
        <p:nvSpPr>
          <p:cNvPr id="3041" name="object 71"/>
          <p:cNvSpPr txBox="1">
            <a:spLocks noGrp="1"/>
          </p:cNvSpPr>
          <p:nvPr>
            <p:ph type="title"/>
          </p:nvPr>
        </p:nvSpPr>
        <p:spPr>
          <a:xfrm>
            <a:off x="484836" y="568527"/>
            <a:ext cx="772800" cy="330203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000" spc="-100">
                <a:solidFill>
                  <a:srgbClr val="1A3A1A"/>
                </a:solidFill>
              </a:defRPr>
            </a:lvl1pPr>
          </a:lstStyle>
          <a:p>
            <a:r>
              <a:t>Media</a:t>
            </a:r>
          </a:p>
        </p:txBody>
      </p:sp>
      <p:sp>
        <p:nvSpPr>
          <p:cNvPr id="3042" name="object 72"/>
          <p:cNvSpPr txBox="1"/>
          <p:nvPr/>
        </p:nvSpPr>
        <p:spPr>
          <a:xfrm>
            <a:off x="1671103" y="1922284"/>
            <a:ext cx="622304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04:34</a:t>
            </a:r>
            <a:r>
              <a:rPr spc="-25"/>
              <a:t> </a:t>
            </a:r>
            <a:r>
              <a:rPr spc="-19"/>
              <a:t>min.</a:t>
            </a:r>
          </a:p>
        </p:txBody>
      </p:sp>
      <p:sp>
        <p:nvSpPr>
          <p:cNvPr id="3043" name="object 73"/>
          <p:cNvSpPr txBox="1"/>
          <p:nvPr/>
        </p:nvSpPr>
        <p:spPr>
          <a:xfrm>
            <a:off x="1671103" y="1383482"/>
            <a:ext cx="1264924" cy="357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1400"/>
              </a:lnSpc>
              <a:spcBef>
                <a:spcPts val="100"/>
              </a:spcBef>
              <a:defRPr sz="1200">
                <a:solidFill>
                  <a:srgbClr val="01020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“How Forests </a:t>
            </a:r>
            <a:r>
              <a:rPr spc="-20"/>
              <a:t>Heal </a:t>
            </a:r>
            <a:r>
              <a:rPr spc="-10"/>
              <a:t>People”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5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083"/>
            <a:ext cx="84195" cy="422369"/>
          </a:xfrm>
          <a:prstGeom prst="rect">
            <a:avLst/>
          </a:prstGeom>
          <a:ln w="12700">
            <a:miter lim="400000"/>
          </a:ln>
        </p:spPr>
      </p:pic>
      <p:sp>
        <p:nvSpPr>
          <p:cNvPr id="3046" name="object 3"/>
          <p:cNvSpPr/>
          <p:nvPr/>
        </p:nvSpPr>
        <p:spPr>
          <a:xfrm>
            <a:off x="659827" y="2646651"/>
            <a:ext cx="870245" cy="133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52" y="0"/>
                </a:moveTo>
                <a:lnTo>
                  <a:pt x="1448" y="0"/>
                </a:lnTo>
                <a:lnTo>
                  <a:pt x="885" y="742"/>
                </a:lnTo>
                <a:lnTo>
                  <a:pt x="424" y="2765"/>
                </a:lnTo>
                <a:lnTo>
                  <a:pt x="114" y="5766"/>
                </a:lnTo>
                <a:lnTo>
                  <a:pt x="0" y="9442"/>
                </a:lnTo>
                <a:lnTo>
                  <a:pt x="0" y="12158"/>
                </a:lnTo>
                <a:lnTo>
                  <a:pt x="114" y="15834"/>
                </a:lnTo>
                <a:lnTo>
                  <a:pt x="424" y="18835"/>
                </a:lnTo>
                <a:lnTo>
                  <a:pt x="885" y="20858"/>
                </a:lnTo>
                <a:lnTo>
                  <a:pt x="1448" y="21600"/>
                </a:lnTo>
                <a:lnTo>
                  <a:pt x="20152" y="21600"/>
                </a:lnTo>
                <a:lnTo>
                  <a:pt x="20715" y="20858"/>
                </a:lnTo>
                <a:lnTo>
                  <a:pt x="21176" y="18835"/>
                </a:lnTo>
                <a:lnTo>
                  <a:pt x="21486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486" y="5766"/>
                </a:lnTo>
                <a:lnTo>
                  <a:pt x="21176" y="2765"/>
                </a:lnTo>
                <a:lnTo>
                  <a:pt x="20715" y="742"/>
                </a:lnTo>
                <a:lnTo>
                  <a:pt x="20152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47" name="object 4"/>
          <p:cNvSpPr/>
          <p:nvPr/>
        </p:nvSpPr>
        <p:spPr>
          <a:xfrm>
            <a:off x="689157" y="5235355"/>
            <a:ext cx="504261" cy="15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81" y="0"/>
                </a:moveTo>
                <a:lnTo>
                  <a:pt x="1919" y="0"/>
                </a:lnTo>
                <a:lnTo>
                  <a:pt x="1172" y="742"/>
                </a:lnTo>
                <a:lnTo>
                  <a:pt x="562" y="2765"/>
                </a:lnTo>
                <a:lnTo>
                  <a:pt x="151" y="5766"/>
                </a:lnTo>
                <a:lnTo>
                  <a:pt x="0" y="9442"/>
                </a:lnTo>
                <a:lnTo>
                  <a:pt x="0" y="12158"/>
                </a:lnTo>
                <a:lnTo>
                  <a:pt x="151" y="15834"/>
                </a:lnTo>
                <a:lnTo>
                  <a:pt x="562" y="18835"/>
                </a:lnTo>
                <a:lnTo>
                  <a:pt x="1172" y="20858"/>
                </a:lnTo>
                <a:lnTo>
                  <a:pt x="1919" y="21600"/>
                </a:lnTo>
                <a:lnTo>
                  <a:pt x="19681" y="21600"/>
                </a:lnTo>
                <a:lnTo>
                  <a:pt x="20428" y="20858"/>
                </a:lnTo>
                <a:lnTo>
                  <a:pt x="21038" y="18835"/>
                </a:lnTo>
                <a:lnTo>
                  <a:pt x="21449" y="15834"/>
                </a:lnTo>
                <a:lnTo>
                  <a:pt x="21600" y="12158"/>
                </a:lnTo>
                <a:lnTo>
                  <a:pt x="21600" y="9442"/>
                </a:lnTo>
                <a:lnTo>
                  <a:pt x="21449" y="5766"/>
                </a:lnTo>
                <a:lnTo>
                  <a:pt x="21038" y="2765"/>
                </a:lnTo>
                <a:lnTo>
                  <a:pt x="20428" y="742"/>
                </a:lnTo>
                <a:lnTo>
                  <a:pt x="19681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48" name="object 5"/>
          <p:cNvSpPr/>
          <p:nvPr/>
        </p:nvSpPr>
        <p:spPr>
          <a:xfrm>
            <a:off x="2289268" y="5069870"/>
            <a:ext cx="701582" cy="138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37" y="0"/>
                </a:moveTo>
                <a:lnTo>
                  <a:pt x="1663" y="0"/>
                </a:lnTo>
                <a:lnTo>
                  <a:pt x="1016" y="742"/>
                </a:lnTo>
                <a:lnTo>
                  <a:pt x="487" y="2765"/>
                </a:lnTo>
                <a:lnTo>
                  <a:pt x="131" y="5765"/>
                </a:lnTo>
                <a:lnTo>
                  <a:pt x="0" y="9440"/>
                </a:lnTo>
                <a:lnTo>
                  <a:pt x="0" y="12158"/>
                </a:lnTo>
                <a:lnTo>
                  <a:pt x="131" y="15834"/>
                </a:lnTo>
                <a:lnTo>
                  <a:pt x="487" y="18835"/>
                </a:lnTo>
                <a:lnTo>
                  <a:pt x="1016" y="20858"/>
                </a:lnTo>
                <a:lnTo>
                  <a:pt x="1663" y="21600"/>
                </a:lnTo>
                <a:lnTo>
                  <a:pt x="19937" y="21600"/>
                </a:lnTo>
                <a:lnTo>
                  <a:pt x="20584" y="20858"/>
                </a:lnTo>
                <a:lnTo>
                  <a:pt x="21113" y="18835"/>
                </a:lnTo>
                <a:lnTo>
                  <a:pt x="21469" y="15834"/>
                </a:lnTo>
                <a:lnTo>
                  <a:pt x="21600" y="12158"/>
                </a:lnTo>
                <a:lnTo>
                  <a:pt x="21600" y="9440"/>
                </a:lnTo>
                <a:lnTo>
                  <a:pt x="21469" y="5765"/>
                </a:lnTo>
                <a:lnTo>
                  <a:pt x="21113" y="2765"/>
                </a:lnTo>
                <a:lnTo>
                  <a:pt x="20584" y="742"/>
                </a:lnTo>
                <a:lnTo>
                  <a:pt x="19937" y="0"/>
                </a:lnTo>
                <a:close/>
              </a:path>
            </a:pathLst>
          </a:custGeom>
          <a:solidFill>
            <a:srgbClr val="D9E8B9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49" name="object 6"/>
          <p:cNvSpPr txBox="1"/>
          <p:nvPr/>
        </p:nvSpPr>
        <p:spPr>
          <a:xfrm>
            <a:off x="4120350" y="493277"/>
            <a:ext cx="2366013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Learn more about wood and </a:t>
            </a:r>
            <a:r>
              <a:rPr spc="-10" dirty="0"/>
              <a:t>forest </a:t>
            </a:r>
            <a:r>
              <a:rPr dirty="0"/>
              <a:t>products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Knowledge Box</a:t>
            </a:r>
            <a:r>
              <a:rPr spc="-5" dirty="0"/>
              <a:t> </a:t>
            </a:r>
            <a:r>
              <a:rPr spc="-25" dirty="0"/>
              <a:t>IV.</a:t>
            </a:r>
          </a:p>
        </p:txBody>
      </p:sp>
      <p:sp>
        <p:nvSpPr>
          <p:cNvPr id="3050" name="object 7"/>
          <p:cNvSpPr txBox="1"/>
          <p:nvPr/>
        </p:nvSpPr>
        <p:spPr>
          <a:xfrm>
            <a:off x="659827" y="1324828"/>
            <a:ext cx="5767705" cy="146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3251200" algn="l"/>
              </a:tabLst>
              <a:defRPr sz="4400" b="1" spc="-9">
                <a:solidFill>
                  <a:srgbClr val="508785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lang="hr-HR" spc="0" dirty="0" err="1"/>
              <a:t>Economic</a:t>
            </a:r>
            <a:r>
              <a:rPr lang="hr-HR" spc="0" dirty="0"/>
              <a:t> </a:t>
            </a:r>
            <a:r>
              <a:rPr lang="hr-HR" spc="0" dirty="0" err="1"/>
              <a:t>Benefits</a:t>
            </a:r>
            <a:r>
              <a:rPr spc="0" dirty="0"/>
              <a:t>	</a:t>
            </a:r>
            <a:endParaRPr b="0" dirty="0"/>
          </a:p>
          <a:p>
            <a:pPr marR="2733038" indent="135889">
              <a:lnSpc>
                <a:spcPct val="111099"/>
              </a:lnSpc>
              <a:spcBef>
                <a:spcPts val="14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most</a:t>
            </a:r>
            <a:r>
              <a:rPr spc="-20" dirty="0"/>
              <a:t> </a:t>
            </a:r>
            <a:r>
              <a:rPr dirty="0"/>
              <a:t>significant</a:t>
            </a:r>
            <a:r>
              <a:rPr spc="-20" dirty="0"/>
              <a:t> </a:t>
            </a:r>
            <a:r>
              <a:rPr dirty="0"/>
              <a:t>economic</a:t>
            </a:r>
            <a:r>
              <a:rPr spc="-20" dirty="0"/>
              <a:t> </a:t>
            </a:r>
            <a:r>
              <a:rPr spc="-10" dirty="0"/>
              <a:t>benefits </a:t>
            </a:r>
            <a:r>
              <a:rPr dirty="0"/>
              <a:t>from</a:t>
            </a:r>
            <a:r>
              <a:rPr spc="-10" dirty="0"/>
              <a:t> </a:t>
            </a:r>
            <a:r>
              <a:rPr dirty="0"/>
              <a:t>forests</a:t>
            </a:r>
            <a:r>
              <a:rPr spc="-1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wood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forest</a:t>
            </a:r>
            <a:r>
              <a:rPr spc="-10" dirty="0"/>
              <a:t> products, </a:t>
            </a:r>
            <a:r>
              <a:rPr dirty="0"/>
              <a:t>but</a:t>
            </a:r>
            <a:r>
              <a:rPr spc="-10" dirty="0"/>
              <a:t> </a:t>
            </a:r>
            <a:r>
              <a:rPr dirty="0"/>
              <a:t>also</a:t>
            </a:r>
            <a:r>
              <a:rPr spc="-10" dirty="0"/>
              <a:t> 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ecotourism.</a:t>
            </a:r>
          </a:p>
        </p:txBody>
      </p:sp>
      <p:sp>
        <p:nvSpPr>
          <p:cNvPr id="3051" name="object 8"/>
          <p:cNvSpPr txBox="1"/>
          <p:nvPr/>
        </p:nvSpPr>
        <p:spPr>
          <a:xfrm>
            <a:off x="642043" y="3019909"/>
            <a:ext cx="2988949" cy="1815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Many forests attract tourists, </a:t>
            </a:r>
            <a:r>
              <a:rPr spc="-10" dirty="0"/>
              <a:t>offering </a:t>
            </a:r>
            <a:r>
              <a:rPr dirty="0"/>
              <a:t>opportunities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ecotourism,</a:t>
            </a:r>
            <a:r>
              <a:rPr spc="-5" dirty="0"/>
              <a:t> </a:t>
            </a:r>
            <a:r>
              <a:rPr spc="-10" dirty="0"/>
              <a:t>which </a:t>
            </a:r>
            <a:r>
              <a:rPr dirty="0"/>
              <a:t>contributes</a:t>
            </a:r>
            <a:r>
              <a:rPr spc="-1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local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10" dirty="0"/>
              <a:t>national </a:t>
            </a:r>
            <a:r>
              <a:rPr dirty="0"/>
              <a:t>economy</a:t>
            </a:r>
            <a:r>
              <a:rPr spc="-30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employment</a:t>
            </a:r>
            <a:r>
              <a:rPr spc="-2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rural</a:t>
            </a:r>
            <a:r>
              <a:rPr spc="-25" dirty="0"/>
              <a:t> </a:t>
            </a:r>
            <a:r>
              <a:rPr spc="-10" dirty="0"/>
              <a:t>areas.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goal</a:t>
            </a:r>
            <a:r>
              <a:rPr spc="-5" dirty="0"/>
              <a:t> </a:t>
            </a:r>
            <a:r>
              <a:rPr dirty="0"/>
              <a:t>of ecotourism</a:t>
            </a:r>
            <a:r>
              <a:rPr spc="-5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to allow</a:t>
            </a:r>
            <a:r>
              <a:rPr spc="-5" dirty="0"/>
              <a:t> </a:t>
            </a:r>
            <a:r>
              <a:rPr spc="-10" dirty="0"/>
              <a:t>tourists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enjoy natural</a:t>
            </a:r>
            <a:r>
              <a:rPr spc="-5" dirty="0"/>
              <a:t> </a:t>
            </a:r>
            <a:r>
              <a:rPr dirty="0"/>
              <a:t>beauty and</a:t>
            </a:r>
            <a:r>
              <a:rPr spc="-5" dirty="0"/>
              <a:t> </a:t>
            </a:r>
            <a:r>
              <a:rPr spc="-10" dirty="0"/>
              <a:t>cultural </a:t>
            </a:r>
            <a:r>
              <a:rPr dirty="0"/>
              <a:t>attractions</a:t>
            </a:r>
            <a:r>
              <a:rPr spc="-20" dirty="0"/>
              <a:t> </a:t>
            </a:r>
            <a:r>
              <a:rPr dirty="0"/>
              <a:t>with</a:t>
            </a:r>
            <a:r>
              <a:rPr spc="-15" dirty="0"/>
              <a:t> </a:t>
            </a:r>
            <a:r>
              <a:rPr dirty="0"/>
              <a:t>minimal</a:t>
            </a:r>
            <a:r>
              <a:rPr spc="-20" dirty="0"/>
              <a:t> </a:t>
            </a:r>
            <a:r>
              <a:rPr dirty="0"/>
              <a:t>negative</a:t>
            </a:r>
            <a:r>
              <a:rPr spc="-15" dirty="0"/>
              <a:t> </a:t>
            </a:r>
            <a:r>
              <a:rPr spc="-10" dirty="0"/>
              <a:t>impact </a:t>
            </a:r>
            <a:r>
              <a:rPr dirty="0"/>
              <a:t>on</a:t>
            </a:r>
            <a:r>
              <a:rPr spc="-2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environment,</a:t>
            </a:r>
            <a:r>
              <a:rPr spc="-20" dirty="0"/>
              <a:t> </a:t>
            </a:r>
            <a:r>
              <a:rPr dirty="0"/>
              <a:t>while</a:t>
            </a:r>
            <a:r>
              <a:rPr spc="-20" dirty="0"/>
              <a:t> </a:t>
            </a:r>
            <a:r>
              <a:rPr dirty="0"/>
              <a:t>supporting</a:t>
            </a:r>
            <a:r>
              <a:rPr spc="-20" dirty="0"/>
              <a:t> </a:t>
            </a:r>
            <a:r>
              <a:rPr spc="-10" dirty="0"/>
              <a:t>local </a:t>
            </a:r>
            <a:r>
              <a:rPr dirty="0"/>
              <a:t>communities and encouraging </a:t>
            </a:r>
            <a:r>
              <a:rPr spc="-10" dirty="0"/>
              <a:t>responsible </a:t>
            </a:r>
            <a:r>
              <a:rPr dirty="0"/>
              <a:t>management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natural</a:t>
            </a:r>
            <a:r>
              <a:rPr spc="-5" dirty="0"/>
              <a:t> </a:t>
            </a:r>
            <a:r>
              <a:rPr spc="-10" dirty="0"/>
              <a:t>resources.</a:t>
            </a:r>
          </a:p>
        </p:txBody>
      </p:sp>
      <p:sp>
        <p:nvSpPr>
          <p:cNvPr id="3052" name="object 9"/>
          <p:cNvSpPr txBox="1"/>
          <p:nvPr/>
        </p:nvSpPr>
        <p:spPr>
          <a:xfrm>
            <a:off x="679799" y="5028201"/>
            <a:ext cx="2971165" cy="1632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24130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One</a:t>
            </a:r>
            <a:r>
              <a:rPr spc="-15" dirty="0"/>
              <a:t> </a:t>
            </a:r>
            <a:r>
              <a:rPr dirty="0"/>
              <a:t>form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ecotourism</a:t>
            </a:r>
            <a:r>
              <a:rPr spc="-1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Robinson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tourism.</a:t>
            </a:r>
            <a:r>
              <a:rPr spc="-1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/>
              <a:t>It</a:t>
            </a:r>
            <a:r>
              <a:rPr spc="-1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specific</a:t>
            </a:r>
            <a:r>
              <a:rPr spc="-15" dirty="0"/>
              <a:t> </a:t>
            </a:r>
            <a:r>
              <a:rPr dirty="0"/>
              <a:t>form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tourism </a:t>
            </a:r>
            <a:r>
              <a:rPr dirty="0"/>
              <a:t>that</a:t>
            </a:r>
            <a:r>
              <a:rPr spc="-15" dirty="0"/>
              <a:t> </a:t>
            </a:r>
            <a:r>
              <a:rPr dirty="0"/>
              <a:t>offers</a:t>
            </a:r>
            <a:r>
              <a:rPr spc="-10" dirty="0"/>
              <a:t> </a:t>
            </a:r>
            <a:r>
              <a:rPr dirty="0"/>
              <a:t>an</a:t>
            </a:r>
            <a:r>
              <a:rPr spc="-10" dirty="0"/>
              <a:t> </a:t>
            </a:r>
            <a:r>
              <a:rPr dirty="0"/>
              <a:t>isolated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simple </a:t>
            </a:r>
            <a:r>
              <a:rPr dirty="0"/>
              <a:t>experience,</a:t>
            </a:r>
            <a:r>
              <a:rPr spc="-10" dirty="0"/>
              <a:t> </a:t>
            </a:r>
            <a:r>
              <a:rPr dirty="0"/>
              <a:t>similar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lifestyle</a:t>
            </a:r>
            <a:r>
              <a:rPr spc="-5" dirty="0"/>
              <a:t> </a:t>
            </a:r>
            <a:r>
              <a:rPr spc="-25" dirty="0"/>
              <a:t>of </a:t>
            </a:r>
            <a:r>
              <a:rPr dirty="0"/>
              <a:t>Robinson</a:t>
            </a:r>
            <a:r>
              <a:rPr spc="-55" dirty="0"/>
              <a:t> </a:t>
            </a:r>
            <a:r>
              <a:rPr spc="-10" dirty="0"/>
              <a:t>Crusoe.</a:t>
            </a:r>
          </a:p>
          <a:p>
            <a:pPr marR="5080" indent="12700" algn="just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It</a:t>
            </a:r>
            <a:r>
              <a:rPr spc="-5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based</a:t>
            </a:r>
            <a:r>
              <a:rPr spc="-5" dirty="0"/>
              <a:t> </a:t>
            </a:r>
            <a:r>
              <a:rPr dirty="0"/>
              <a:t>on</a:t>
            </a:r>
            <a:r>
              <a:rPr spc="-5" dirty="0"/>
              <a:t> </a:t>
            </a:r>
            <a:r>
              <a:rPr dirty="0"/>
              <a:t>staying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untouched</a:t>
            </a:r>
            <a:r>
              <a:rPr spc="-5" dirty="0"/>
              <a:t> </a:t>
            </a:r>
            <a:r>
              <a:rPr spc="-10" dirty="0"/>
              <a:t>nature, </a:t>
            </a:r>
            <a:r>
              <a:rPr dirty="0"/>
              <a:t>away</a:t>
            </a:r>
            <a:r>
              <a:rPr spc="-15" dirty="0"/>
              <a:t> </a:t>
            </a:r>
            <a:r>
              <a:rPr dirty="0"/>
              <a:t>from</a:t>
            </a:r>
            <a:r>
              <a:rPr spc="-15" dirty="0"/>
              <a:t> </a:t>
            </a:r>
            <a:r>
              <a:rPr dirty="0"/>
              <a:t>modern</a:t>
            </a:r>
            <a:r>
              <a:rPr spc="-15" dirty="0"/>
              <a:t> </a:t>
            </a:r>
            <a:r>
              <a:rPr dirty="0"/>
              <a:t>technologies</a:t>
            </a:r>
            <a:r>
              <a:rPr spc="-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10" dirty="0"/>
              <a:t>urban </a:t>
            </a:r>
            <a:r>
              <a:rPr dirty="0"/>
              <a:t>infrastructure,</a:t>
            </a:r>
            <a:r>
              <a:rPr spc="-45" dirty="0"/>
              <a:t> </a:t>
            </a:r>
            <a:r>
              <a:rPr dirty="0"/>
              <a:t>with</a:t>
            </a:r>
            <a:r>
              <a:rPr spc="-30" dirty="0"/>
              <a:t> </a:t>
            </a:r>
            <a:r>
              <a:rPr dirty="0"/>
              <a:t>minimal</a:t>
            </a:r>
            <a:r>
              <a:rPr spc="-35" dirty="0"/>
              <a:t> </a:t>
            </a:r>
            <a:r>
              <a:rPr dirty="0"/>
              <a:t>connection</a:t>
            </a:r>
            <a:r>
              <a:rPr spc="-30" dirty="0"/>
              <a:t> </a:t>
            </a:r>
            <a:r>
              <a:rPr spc="-25" dirty="0"/>
              <a:t>to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outside</a:t>
            </a:r>
            <a:r>
              <a:rPr spc="-10" dirty="0"/>
              <a:t> world.</a:t>
            </a:r>
          </a:p>
        </p:txBody>
      </p:sp>
      <p:sp>
        <p:nvSpPr>
          <p:cNvPr id="3053" name="object 10"/>
          <p:cNvSpPr txBox="1"/>
          <p:nvPr/>
        </p:nvSpPr>
        <p:spPr>
          <a:xfrm>
            <a:off x="666840" y="388265"/>
            <a:ext cx="2875285" cy="715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Forests</a:t>
            </a:r>
            <a:r>
              <a:rPr spc="-10" dirty="0"/>
              <a:t> </a:t>
            </a:r>
            <a:r>
              <a:rPr dirty="0"/>
              <a:t>are,</a:t>
            </a:r>
            <a:r>
              <a:rPr spc="-10" dirty="0"/>
              <a:t> </a:t>
            </a:r>
            <a:r>
              <a:rPr dirty="0"/>
              <a:t>therefore,</a:t>
            </a:r>
            <a:r>
              <a:rPr spc="-10" dirty="0"/>
              <a:t> </a:t>
            </a:r>
            <a:r>
              <a:rPr dirty="0"/>
              <a:t>much</a:t>
            </a:r>
            <a:r>
              <a:rPr spc="-10" dirty="0"/>
              <a:t> </a:t>
            </a:r>
            <a:r>
              <a:rPr dirty="0"/>
              <a:t>more</a:t>
            </a:r>
            <a:r>
              <a:rPr spc="-10" dirty="0"/>
              <a:t> </a:t>
            </a:r>
            <a:r>
              <a:rPr dirty="0"/>
              <a:t>than</a:t>
            </a:r>
            <a:r>
              <a:rPr spc="-10" dirty="0"/>
              <a:t> </a:t>
            </a:r>
            <a:r>
              <a:rPr spc="-50" dirty="0"/>
              <a:t>a </a:t>
            </a:r>
            <a:r>
              <a:rPr dirty="0"/>
              <a:t>natural</a:t>
            </a:r>
            <a:r>
              <a:rPr spc="-5" dirty="0"/>
              <a:t> </a:t>
            </a:r>
            <a:r>
              <a:rPr dirty="0"/>
              <a:t>resource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they</a:t>
            </a:r>
            <a:r>
              <a:rPr spc="-5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key</a:t>
            </a:r>
            <a:r>
              <a:rPr spc="-5" dirty="0"/>
              <a:t> </a:t>
            </a:r>
            <a:r>
              <a:rPr spc="-10" dirty="0"/>
              <a:t>element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human</a:t>
            </a:r>
            <a:r>
              <a:rPr spc="-20" dirty="0"/>
              <a:t> </a:t>
            </a:r>
            <a:r>
              <a:rPr dirty="0"/>
              <a:t>culture,</a:t>
            </a:r>
            <a:r>
              <a:rPr spc="-20" dirty="0"/>
              <a:t> </a:t>
            </a:r>
            <a:r>
              <a:rPr dirty="0"/>
              <a:t>social</a:t>
            </a:r>
            <a:r>
              <a:rPr spc="-20" dirty="0"/>
              <a:t> </a:t>
            </a:r>
            <a:r>
              <a:rPr dirty="0"/>
              <a:t>cohesion</a:t>
            </a:r>
            <a:r>
              <a:rPr spc="-20" dirty="0"/>
              <a:t> </a:t>
            </a:r>
            <a:r>
              <a:rPr spc="-25" dirty="0"/>
              <a:t>and </a:t>
            </a:r>
            <a:r>
              <a:rPr dirty="0"/>
              <a:t>spiritual well-</a:t>
            </a:r>
            <a:r>
              <a:rPr spc="-10" dirty="0"/>
              <a:t>being.</a:t>
            </a:r>
          </a:p>
        </p:txBody>
      </p:sp>
      <p:grpSp>
        <p:nvGrpSpPr>
          <p:cNvPr id="3062" name="object 11"/>
          <p:cNvGrpSpPr/>
          <p:nvPr/>
        </p:nvGrpSpPr>
        <p:grpSpPr>
          <a:xfrm>
            <a:off x="4012236" y="3397221"/>
            <a:ext cx="3120585" cy="3730095"/>
            <a:chOff x="0" y="0"/>
            <a:chExt cx="3120584" cy="3730094"/>
          </a:xfrm>
        </p:grpSpPr>
        <p:sp>
          <p:nvSpPr>
            <p:cNvPr id="3054" name="object 12"/>
            <p:cNvSpPr/>
            <p:nvPr/>
          </p:nvSpPr>
          <p:spPr>
            <a:xfrm>
              <a:off x="-1" y="337374"/>
              <a:ext cx="3120585" cy="3392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77" y="0"/>
                  </a:moveTo>
                  <a:lnTo>
                    <a:pt x="1223" y="0"/>
                  </a:lnTo>
                  <a:lnTo>
                    <a:pt x="747" y="32"/>
                  </a:lnTo>
                  <a:lnTo>
                    <a:pt x="358" y="118"/>
                  </a:lnTo>
                  <a:lnTo>
                    <a:pt x="96" y="247"/>
                  </a:lnTo>
                  <a:lnTo>
                    <a:pt x="0" y="404"/>
                  </a:lnTo>
                  <a:lnTo>
                    <a:pt x="0" y="21195"/>
                  </a:lnTo>
                  <a:lnTo>
                    <a:pt x="96" y="21353"/>
                  </a:lnTo>
                  <a:lnTo>
                    <a:pt x="358" y="21482"/>
                  </a:lnTo>
                  <a:lnTo>
                    <a:pt x="747" y="21568"/>
                  </a:lnTo>
                  <a:lnTo>
                    <a:pt x="1223" y="21600"/>
                  </a:lnTo>
                  <a:lnTo>
                    <a:pt x="20377" y="21600"/>
                  </a:lnTo>
                  <a:lnTo>
                    <a:pt x="20853" y="21568"/>
                  </a:lnTo>
                  <a:lnTo>
                    <a:pt x="21242" y="21482"/>
                  </a:lnTo>
                  <a:lnTo>
                    <a:pt x="21504" y="21353"/>
                  </a:lnTo>
                  <a:lnTo>
                    <a:pt x="21600" y="21195"/>
                  </a:lnTo>
                  <a:lnTo>
                    <a:pt x="21600" y="404"/>
                  </a:lnTo>
                  <a:lnTo>
                    <a:pt x="21504" y="247"/>
                  </a:lnTo>
                  <a:lnTo>
                    <a:pt x="21242" y="118"/>
                  </a:lnTo>
                  <a:lnTo>
                    <a:pt x="20853" y="32"/>
                  </a:lnTo>
                  <a:lnTo>
                    <a:pt x="20377" y="0"/>
                  </a:lnTo>
                  <a:close/>
                </a:path>
              </a:pathLst>
            </a:custGeom>
            <a:solidFill>
              <a:srgbClr val="BFE0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5" name="object 13"/>
            <p:cNvSpPr/>
            <p:nvPr/>
          </p:nvSpPr>
          <p:spPr>
            <a:xfrm>
              <a:off x="2441206" y="-1"/>
              <a:ext cx="678070" cy="678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5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5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5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5" y="21501"/>
                  </a:lnTo>
                  <a:lnTo>
                    <a:pt x="10800" y="21600"/>
                  </a:lnTo>
                  <a:lnTo>
                    <a:pt x="12266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6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5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58" name="object 14"/>
            <p:cNvGrpSpPr/>
            <p:nvPr/>
          </p:nvGrpSpPr>
          <p:grpSpPr>
            <a:xfrm>
              <a:off x="2617661" y="169149"/>
              <a:ext cx="341850" cy="386785"/>
              <a:chOff x="0" y="-1"/>
              <a:chExt cx="341849" cy="386784"/>
            </a:xfrm>
          </p:grpSpPr>
          <p:sp>
            <p:nvSpPr>
              <p:cNvPr id="3056" name="Shape"/>
              <p:cNvSpPr/>
              <p:nvPr/>
            </p:nvSpPr>
            <p:spPr>
              <a:xfrm>
                <a:off x="160570" y="179757"/>
                <a:ext cx="125849" cy="207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5"/>
                    </a:lnTo>
                    <a:lnTo>
                      <a:pt x="145" y="15088"/>
                    </a:lnTo>
                    <a:lnTo>
                      <a:pt x="24" y="16886"/>
                    </a:lnTo>
                    <a:lnTo>
                      <a:pt x="0" y="18654"/>
                    </a:lnTo>
                    <a:lnTo>
                      <a:pt x="197" y="20191"/>
                    </a:lnTo>
                    <a:lnTo>
                      <a:pt x="217" y="20348"/>
                    </a:lnTo>
                    <a:lnTo>
                      <a:pt x="474" y="20662"/>
                    </a:lnTo>
                    <a:lnTo>
                      <a:pt x="991" y="21130"/>
                    </a:lnTo>
                    <a:lnTo>
                      <a:pt x="1503" y="21600"/>
                    </a:lnTo>
                    <a:lnTo>
                      <a:pt x="3563" y="21600"/>
                    </a:lnTo>
                    <a:lnTo>
                      <a:pt x="4337" y="21130"/>
                    </a:lnTo>
                    <a:lnTo>
                      <a:pt x="4849" y="20662"/>
                    </a:lnTo>
                    <a:lnTo>
                      <a:pt x="5111" y="20191"/>
                    </a:lnTo>
                    <a:lnTo>
                      <a:pt x="5111" y="11426"/>
                    </a:lnTo>
                    <a:lnTo>
                      <a:pt x="5218" y="9432"/>
                    </a:lnTo>
                    <a:lnTo>
                      <a:pt x="5206" y="7454"/>
                    </a:lnTo>
                    <a:lnTo>
                      <a:pt x="5146" y="5505"/>
                    </a:lnTo>
                    <a:lnTo>
                      <a:pt x="5111" y="3600"/>
                    </a:lnTo>
                    <a:lnTo>
                      <a:pt x="10018" y="3317"/>
                    </a:lnTo>
                    <a:lnTo>
                      <a:pt x="14442" y="2622"/>
                    </a:lnTo>
                    <a:lnTo>
                      <a:pt x="18577" y="13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57" name="Shape"/>
              <p:cNvSpPr/>
              <p:nvPr/>
            </p:nvSpPr>
            <p:spPr>
              <a:xfrm>
                <a:off x="-2" y="-1"/>
                <a:ext cx="341851" cy="182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6" y="324"/>
                    </a:lnTo>
                    <a:lnTo>
                      <a:pt x="651" y="501"/>
                    </a:lnTo>
                    <a:lnTo>
                      <a:pt x="367" y="501"/>
                    </a:lnTo>
                    <a:lnTo>
                      <a:pt x="177" y="1034"/>
                    </a:lnTo>
                    <a:lnTo>
                      <a:pt x="4" y="2240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724" y="10160"/>
                    </a:lnTo>
                    <a:lnTo>
                      <a:pt x="2884" y="16496"/>
                    </a:lnTo>
                    <a:lnTo>
                      <a:pt x="5731" y="20243"/>
                    </a:lnTo>
                    <a:lnTo>
                      <a:pt x="8589" y="21600"/>
                    </a:lnTo>
                    <a:lnTo>
                      <a:pt x="10036" y="21414"/>
                    </a:lnTo>
                    <a:lnTo>
                      <a:pt x="10036" y="21237"/>
                    </a:lnTo>
                    <a:lnTo>
                      <a:pt x="18098" y="21237"/>
                    </a:lnTo>
                    <a:lnTo>
                      <a:pt x="18472" y="20704"/>
                    </a:lnTo>
                    <a:lnTo>
                      <a:pt x="18662" y="20350"/>
                    </a:lnTo>
                    <a:lnTo>
                      <a:pt x="18757" y="19998"/>
                    </a:lnTo>
                    <a:lnTo>
                      <a:pt x="18852" y="19998"/>
                    </a:lnTo>
                    <a:lnTo>
                      <a:pt x="19041" y="19819"/>
                    </a:lnTo>
                    <a:lnTo>
                      <a:pt x="19136" y="19288"/>
                    </a:lnTo>
                    <a:lnTo>
                      <a:pt x="19231" y="19288"/>
                    </a:lnTo>
                    <a:lnTo>
                      <a:pt x="19326" y="19111"/>
                    </a:lnTo>
                    <a:lnTo>
                      <a:pt x="19420" y="18578"/>
                    </a:lnTo>
                    <a:lnTo>
                      <a:pt x="19514" y="18578"/>
                    </a:lnTo>
                    <a:lnTo>
                      <a:pt x="19609" y="18401"/>
                    </a:lnTo>
                    <a:lnTo>
                      <a:pt x="19705" y="17869"/>
                    </a:lnTo>
                    <a:lnTo>
                      <a:pt x="19799" y="17869"/>
                    </a:lnTo>
                    <a:lnTo>
                      <a:pt x="19894" y="17692"/>
                    </a:lnTo>
                    <a:lnTo>
                      <a:pt x="20083" y="17162"/>
                    </a:lnTo>
                    <a:lnTo>
                      <a:pt x="20178" y="16983"/>
                    </a:lnTo>
                    <a:lnTo>
                      <a:pt x="20368" y="16806"/>
                    </a:lnTo>
                    <a:lnTo>
                      <a:pt x="20368" y="16452"/>
                    </a:lnTo>
                    <a:lnTo>
                      <a:pt x="20463" y="16097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80"/>
                    </a:lnTo>
                    <a:lnTo>
                      <a:pt x="20936" y="14326"/>
                    </a:lnTo>
                    <a:lnTo>
                      <a:pt x="21031" y="14148"/>
                    </a:lnTo>
                    <a:lnTo>
                      <a:pt x="21031" y="13793"/>
                    </a:lnTo>
                    <a:lnTo>
                      <a:pt x="21126" y="13439"/>
                    </a:lnTo>
                    <a:lnTo>
                      <a:pt x="21221" y="13261"/>
                    </a:lnTo>
                    <a:lnTo>
                      <a:pt x="21221" y="12907"/>
                    </a:lnTo>
                    <a:lnTo>
                      <a:pt x="21316" y="12553"/>
                    </a:lnTo>
                    <a:lnTo>
                      <a:pt x="21411" y="12375"/>
                    </a:lnTo>
                    <a:lnTo>
                      <a:pt x="21411" y="12020"/>
                    </a:lnTo>
                    <a:lnTo>
                      <a:pt x="21505" y="11667"/>
                    </a:lnTo>
                    <a:lnTo>
                      <a:pt x="21505" y="11135"/>
                    </a:lnTo>
                    <a:lnTo>
                      <a:pt x="21600" y="10781"/>
                    </a:lnTo>
                    <a:lnTo>
                      <a:pt x="21600" y="10248"/>
                    </a:lnTo>
                    <a:lnTo>
                      <a:pt x="11837" y="10248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5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061" name="object 15"/>
            <p:cNvGrpSpPr/>
            <p:nvPr/>
          </p:nvGrpSpPr>
          <p:grpSpPr>
            <a:xfrm>
              <a:off x="2725482" y="251395"/>
              <a:ext cx="109519" cy="306037"/>
              <a:chOff x="-1" y="0"/>
              <a:chExt cx="109518" cy="306036"/>
            </a:xfrm>
          </p:grpSpPr>
          <p:sp>
            <p:nvSpPr>
              <p:cNvPr id="3059" name="Shape"/>
              <p:cNvSpPr/>
              <p:nvPr/>
            </p:nvSpPr>
            <p:spPr>
              <a:xfrm>
                <a:off x="-2" y="-1"/>
                <a:ext cx="103126" cy="306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02" y="0"/>
                    </a:moveTo>
                    <a:lnTo>
                      <a:pt x="1572" y="0"/>
                    </a:lnTo>
                    <a:lnTo>
                      <a:pt x="944" y="106"/>
                    </a:lnTo>
                    <a:lnTo>
                      <a:pt x="630" y="317"/>
                    </a:lnTo>
                    <a:lnTo>
                      <a:pt x="0" y="530"/>
                    </a:lnTo>
                    <a:lnTo>
                      <a:pt x="0" y="1059"/>
                    </a:lnTo>
                    <a:lnTo>
                      <a:pt x="643" y="1498"/>
                    </a:lnTo>
                    <a:lnTo>
                      <a:pt x="1846" y="1866"/>
                    </a:lnTo>
                    <a:lnTo>
                      <a:pt x="4400" y="2435"/>
                    </a:lnTo>
                    <a:lnTo>
                      <a:pt x="6928" y="3370"/>
                    </a:lnTo>
                    <a:lnTo>
                      <a:pt x="8838" y="4513"/>
                    </a:lnTo>
                    <a:lnTo>
                      <a:pt x="10100" y="5756"/>
                    </a:lnTo>
                    <a:lnTo>
                      <a:pt x="10686" y="6988"/>
                    </a:lnTo>
                    <a:lnTo>
                      <a:pt x="10055" y="6988"/>
                    </a:lnTo>
                    <a:lnTo>
                      <a:pt x="10055" y="15989"/>
                    </a:lnTo>
                    <a:lnTo>
                      <a:pt x="9967" y="17195"/>
                    </a:lnTo>
                    <a:lnTo>
                      <a:pt x="9820" y="18411"/>
                    </a:lnTo>
                    <a:lnTo>
                      <a:pt x="9790" y="19607"/>
                    </a:lnTo>
                    <a:lnTo>
                      <a:pt x="10031" y="20647"/>
                    </a:lnTo>
                    <a:lnTo>
                      <a:pt x="10055" y="20753"/>
                    </a:lnTo>
                    <a:lnTo>
                      <a:pt x="10369" y="20965"/>
                    </a:lnTo>
                    <a:lnTo>
                      <a:pt x="11627" y="21600"/>
                    </a:lnTo>
                    <a:lnTo>
                      <a:pt x="14141" y="21600"/>
                    </a:lnTo>
                    <a:lnTo>
                      <a:pt x="15083" y="21282"/>
                    </a:lnTo>
                    <a:lnTo>
                      <a:pt x="15713" y="20965"/>
                    </a:lnTo>
                    <a:lnTo>
                      <a:pt x="16027" y="20647"/>
                    </a:lnTo>
                    <a:lnTo>
                      <a:pt x="16027" y="14718"/>
                    </a:lnTo>
                    <a:lnTo>
                      <a:pt x="15895" y="13680"/>
                    </a:lnTo>
                    <a:lnTo>
                      <a:pt x="15910" y="11660"/>
                    </a:lnTo>
                    <a:lnTo>
                      <a:pt x="16027" y="8365"/>
                    </a:lnTo>
                    <a:lnTo>
                      <a:pt x="20464" y="5307"/>
                    </a:lnTo>
                    <a:lnTo>
                      <a:pt x="21600" y="4870"/>
                    </a:lnTo>
                    <a:lnTo>
                      <a:pt x="15083" y="4870"/>
                    </a:lnTo>
                    <a:lnTo>
                      <a:pt x="13782" y="3876"/>
                    </a:lnTo>
                    <a:lnTo>
                      <a:pt x="12216" y="2951"/>
                    </a:lnTo>
                    <a:lnTo>
                      <a:pt x="6884" y="849"/>
                    </a:lnTo>
                    <a:lnTo>
                      <a:pt x="3841" y="124"/>
                    </a:lnTo>
                    <a:lnTo>
                      <a:pt x="2202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60" name="Shape"/>
              <p:cNvSpPr/>
              <p:nvPr/>
            </p:nvSpPr>
            <p:spPr>
              <a:xfrm>
                <a:off x="72009" y="46507"/>
                <a:ext cx="37509" cy="22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1" y="0"/>
                    </a:moveTo>
                    <a:lnTo>
                      <a:pt x="14687" y="0"/>
                    </a:lnTo>
                    <a:lnTo>
                      <a:pt x="10691" y="2970"/>
                    </a:lnTo>
                    <a:lnTo>
                      <a:pt x="6696" y="8641"/>
                    </a:lnTo>
                    <a:lnTo>
                      <a:pt x="3025" y="15391"/>
                    </a:lnTo>
                    <a:lnTo>
                      <a:pt x="0" y="21600"/>
                    </a:lnTo>
                    <a:lnTo>
                      <a:pt x="17919" y="21600"/>
                    </a:lnTo>
                    <a:lnTo>
                      <a:pt x="19534" y="18523"/>
                    </a:lnTo>
                    <a:lnTo>
                      <a:pt x="21600" y="11525"/>
                    </a:lnTo>
                    <a:lnTo>
                      <a:pt x="21600" y="2970"/>
                    </a:lnTo>
                    <a:lnTo>
                      <a:pt x="19908" y="2970"/>
                    </a:lnTo>
                    <a:lnTo>
                      <a:pt x="19011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3063" name="object 16"/>
          <p:cNvSpPr txBox="1"/>
          <p:nvPr/>
        </p:nvSpPr>
        <p:spPr>
          <a:xfrm>
            <a:off x="4137303" y="3839864"/>
            <a:ext cx="2841629" cy="1045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100"/>
              </a:spcBef>
              <a:defRPr sz="2000" b="1" spc="-9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Praxis!</a:t>
            </a:r>
            <a:endParaRPr b="0"/>
          </a:p>
          <a:p>
            <a:pPr marR="5080" indent="12700">
              <a:lnSpc>
                <a:spcPct val="111099"/>
              </a:lnSpc>
              <a:spcBef>
                <a:spcPts val="4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In</a:t>
            </a:r>
            <a:r>
              <a:rPr spc="-10"/>
              <a:t> </a:t>
            </a:r>
            <a:r>
              <a:t>class,</a:t>
            </a:r>
            <a:r>
              <a:rPr spc="-5"/>
              <a:t> </a:t>
            </a:r>
            <a:r>
              <a:t>group</a:t>
            </a:r>
            <a:r>
              <a:rPr spc="-5"/>
              <a:t> </a:t>
            </a:r>
            <a:r>
              <a:t>students</a:t>
            </a:r>
            <a:r>
              <a:rPr spc="-10"/>
              <a:t> </a:t>
            </a:r>
            <a:r>
              <a:t>into</a:t>
            </a:r>
            <a:r>
              <a:rPr spc="-5"/>
              <a:t> </a:t>
            </a:r>
            <a:r>
              <a:rPr spc="-10"/>
              <a:t>smaller </a:t>
            </a:r>
            <a:r>
              <a:t>groups. Each group should choose a </a:t>
            </a:r>
            <a:r>
              <a:rPr spc="-10"/>
              <a:t>topic </a:t>
            </a:r>
            <a:r>
              <a:t>to</a:t>
            </a:r>
            <a:r>
              <a:rPr spc="-15"/>
              <a:t> </a:t>
            </a:r>
            <a:r>
              <a:t>present</a:t>
            </a:r>
            <a:r>
              <a:rPr spc="-10"/>
              <a:t> </a:t>
            </a:r>
            <a:r>
              <a:t>either</a:t>
            </a:r>
            <a:r>
              <a:rPr spc="-10"/>
              <a:t> </a:t>
            </a:r>
            <a:r>
              <a:t>the</a:t>
            </a:r>
            <a:r>
              <a:rPr spc="-15"/>
              <a:t> </a:t>
            </a:r>
            <a:r>
              <a:t>ecological,</a:t>
            </a:r>
            <a:r>
              <a:rPr spc="-10"/>
              <a:t> </a:t>
            </a:r>
            <a:r>
              <a:t>social</a:t>
            </a:r>
            <a:r>
              <a:rPr spc="-10"/>
              <a:t> </a:t>
            </a:r>
            <a:r>
              <a:rPr spc="-25"/>
              <a:t>or </a:t>
            </a:r>
            <a:r>
              <a:t>economic</a:t>
            </a:r>
            <a:r>
              <a:rPr spc="-25"/>
              <a:t> </a:t>
            </a:r>
            <a:r>
              <a:t>benefits</a:t>
            </a:r>
            <a:r>
              <a:rPr spc="-20"/>
              <a:t> </a:t>
            </a:r>
            <a:r>
              <a:t>of</a:t>
            </a:r>
            <a:r>
              <a:rPr spc="-20"/>
              <a:t> </a:t>
            </a:r>
            <a:r>
              <a:rPr spc="-10"/>
              <a:t>forests.</a:t>
            </a:r>
          </a:p>
        </p:txBody>
      </p:sp>
      <p:sp>
        <p:nvSpPr>
          <p:cNvPr id="3064" name="object 17"/>
          <p:cNvSpPr txBox="1"/>
          <p:nvPr/>
        </p:nvSpPr>
        <p:spPr>
          <a:xfrm>
            <a:off x="4137304" y="6019812"/>
            <a:ext cx="1926591" cy="628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ct val="116700"/>
              </a:lnSpc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Feel</a:t>
            </a:r>
            <a:r>
              <a:rPr spc="-9"/>
              <a:t> </a:t>
            </a:r>
            <a:r>
              <a:t>free</a:t>
            </a:r>
            <a:r>
              <a:rPr spc="-4"/>
              <a:t> </a:t>
            </a:r>
            <a:r>
              <a:t>to</a:t>
            </a:r>
            <a:r>
              <a:rPr spc="-9"/>
              <a:t> </a:t>
            </a:r>
            <a:r>
              <a:t>direct,</a:t>
            </a:r>
            <a:r>
              <a:rPr spc="-4"/>
              <a:t> </a:t>
            </a:r>
            <a:r>
              <a:t>act</a:t>
            </a:r>
            <a:r>
              <a:rPr spc="-9"/>
              <a:t> </a:t>
            </a:r>
            <a:r>
              <a:t>in,</a:t>
            </a:r>
            <a:r>
              <a:rPr spc="-4"/>
              <a:t> </a:t>
            </a:r>
            <a:r>
              <a:t>and</a:t>
            </a:r>
            <a:r>
              <a:rPr spc="-9"/>
              <a:t> </a:t>
            </a:r>
            <a:r>
              <a:rPr spc="-19"/>
              <a:t>edit </a:t>
            </a:r>
            <a:r>
              <a:t>your video as needed, </a:t>
            </a:r>
            <a:r>
              <a:rPr spc="-9"/>
              <a:t>presenting </a:t>
            </a:r>
            <a:r>
              <a:t>in</a:t>
            </a:r>
            <a:r>
              <a:rPr spc="-15"/>
              <a:t> </a:t>
            </a:r>
            <a:r>
              <a:t>a</a:t>
            </a:r>
            <a:r>
              <a:rPr spc="-15"/>
              <a:t> </a:t>
            </a:r>
            <a:r>
              <a:t>fun</a:t>
            </a:r>
            <a:r>
              <a:rPr spc="-15"/>
              <a:t> </a:t>
            </a:r>
            <a:r>
              <a:t>and</a:t>
            </a:r>
            <a:r>
              <a:rPr spc="-15"/>
              <a:t> </a:t>
            </a:r>
            <a:r>
              <a:t>educational</a:t>
            </a:r>
            <a:r>
              <a:rPr spc="-15"/>
              <a:t> </a:t>
            </a:r>
            <a:r>
              <a:t>way</a:t>
            </a:r>
            <a:r>
              <a:rPr spc="-15"/>
              <a:t> </a:t>
            </a:r>
            <a:r>
              <a:rPr spc="-25"/>
              <a:t>the </a:t>
            </a:r>
            <a:r>
              <a:t>importance</a:t>
            </a:r>
            <a:r>
              <a:rPr spc="-19"/>
              <a:t> </a:t>
            </a:r>
            <a:r>
              <a:t>of</a:t>
            </a:r>
            <a:r>
              <a:rPr spc="-15"/>
              <a:t> </a:t>
            </a:r>
            <a:r>
              <a:t>forests</a:t>
            </a:r>
            <a:r>
              <a:rPr spc="-19"/>
              <a:t> </a:t>
            </a:r>
            <a:r>
              <a:t>to</a:t>
            </a:r>
            <a:r>
              <a:rPr spc="-15"/>
              <a:t> </a:t>
            </a:r>
            <a:r>
              <a:rPr spc="-9"/>
              <a:t>people.</a:t>
            </a:r>
          </a:p>
        </p:txBody>
      </p:sp>
      <p:sp>
        <p:nvSpPr>
          <p:cNvPr id="3065" name="object 18"/>
          <p:cNvSpPr txBox="1"/>
          <p:nvPr/>
        </p:nvSpPr>
        <p:spPr>
          <a:xfrm>
            <a:off x="4137304" y="5450101"/>
            <a:ext cx="1894205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Record</a:t>
            </a:r>
            <a:r>
              <a:rPr spc="-10"/>
              <a:t> </a:t>
            </a:r>
            <a:r>
              <a:t>a</a:t>
            </a:r>
            <a:r>
              <a:rPr spc="-10"/>
              <a:t> </a:t>
            </a:r>
            <a:r>
              <a:t>short</a:t>
            </a:r>
            <a:r>
              <a:rPr spc="-10"/>
              <a:t> </a:t>
            </a:r>
            <a:r>
              <a:t>video</a:t>
            </a:r>
            <a:r>
              <a:rPr spc="-5"/>
              <a:t> </a:t>
            </a:r>
            <a:r>
              <a:t>on</a:t>
            </a:r>
            <a:r>
              <a:rPr spc="-10"/>
              <a:t> </a:t>
            </a:r>
            <a:r>
              <a:rPr spc="-25"/>
              <a:t>the </a:t>
            </a:r>
            <a:r>
              <a:t>chosen</a:t>
            </a:r>
            <a:r>
              <a:rPr spc="-40"/>
              <a:t> </a:t>
            </a:r>
            <a:r>
              <a:rPr spc="-10"/>
              <a:t>topic.</a:t>
            </a:r>
          </a:p>
        </p:txBody>
      </p:sp>
      <p:grpSp>
        <p:nvGrpSpPr>
          <p:cNvPr id="3204" name="object 19"/>
          <p:cNvGrpSpPr/>
          <p:nvPr/>
        </p:nvGrpSpPr>
        <p:grpSpPr>
          <a:xfrm>
            <a:off x="4437328" y="2536874"/>
            <a:ext cx="2526472" cy="4589710"/>
            <a:chOff x="-1" y="0"/>
            <a:chExt cx="2526471" cy="4589709"/>
          </a:xfrm>
        </p:grpSpPr>
        <p:sp>
          <p:nvSpPr>
            <p:cNvPr id="3066" name="object 20"/>
            <p:cNvSpPr/>
            <p:nvPr/>
          </p:nvSpPr>
          <p:spPr>
            <a:xfrm>
              <a:off x="2267747" y="4169347"/>
              <a:ext cx="232551" cy="420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7" y="0"/>
                  </a:moveTo>
                  <a:lnTo>
                    <a:pt x="21348" y="324"/>
                  </a:lnTo>
                  <a:lnTo>
                    <a:pt x="21106" y="668"/>
                  </a:lnTo>
                  <a:lnTo>
                    <a:pt x="20439" y="1297"/>
                  </a:lnTo>
                  <a:lnTo>
                    <a:pt x="20815" y="1367"/>
                  </a:lnTo>
                  <a:lnTo>
                    <a:pt x="17411" y="4624"/>
                  </a:lnTo>
                  <a:lnTo>
                    <a:pt x="14126" y="6687"/>
                  </a:lnTo>
                  <a:lnTo>
                    <a:pt x="10361" y="8438"/>
                  </a:lnTo>
                  <a:lnTo>
                    <a:pt x="6130" y="9891"/>
                  </a:lnTo>
                  <a:lnTo>
                    <a:pt x="1444" y="11059"/>
                  </a:lnTo>
                  <a:lnTo>
                    <a:pt x="1086" y="11770"/>
                  </a:lnTo>
                  <a:lnTo>
                    <a:pt x="660" y="12475"/>
                  </a:lnTo>
                  <a:lnTo>
                    <a:pt x="274" y="13186"/>
                  </a:lnTo>
                  <a:lnTo>
                    <a:pt x="37" y="13913"/>
                  </a:lnTo>
                  <a:lnTo>
                    <a:pt x="0" y="15823"/>
                  </a:lnTo>
                  <a:lnTo>
                    <a:pt x="360" y="17761"/>
                  </a:lnTo>
                  <a:lnTo>
                    <a:pt x="851" y="19697"/>
                  </a:lnTo>
                  <a:lnTo>
                    <a:pt x="1210" y="21600"/>
                  </a:lnTo>
                  <a:lnTo>
                    <a:pt x="3438" y="21600"/>
                  </a:lnTo>
                  <a:lnTo>
                    <a:pt x="2099" y="17664"/>
                  </a:lnTo>
                  <a:lnTo>
                    <a:pt x="1863" y="15635"/>
                  </a:lnTo>
                  <a:lnTo>
                    <a:pt x="2617" y="13784"/>
                  </a:lnTo>
                  <a:lnTo>
                    <a:pt x="5026" y="12114"/>
                  </a:lnTo>
                  <a:lnTo>
                    <a:pt x="8571" y="10796"/>
                  </a:lnTo>
                  <a:lnTo>
                    <a:pt x="12466" y="9683"/>
                  </a:lnTo>
                  <a:lnTo>
                    <a:pt x="15924" y="8627"/>
                  </a:lnTo>
                  <a:lnTo>
                    <a:pt x="19524" y="6256"/>
                  </a:lnTo>
                  <a:lnTo>
                    <a:pt x="21025" y="3178"/>
                  </a:lnTo>
                  <a:lnTo>
                    <a:pt x="21040" y="2434"/>
                  </a:lnTo>
                  <a:lnTo>
                    <a:pt x="21360" y="1522"/>
                  </a:lnTo>
                  <a:lnTo>
                    <a:pt x="21600" y="644"/>
                  </a:lnTo>
                  <a:lnTo>
                    <a:pt x="21377" y="0"/>
                  </a:lnTo>
                  <a:close/>
                </a:path>
              </a:pathLst>
            </a:custGeom>
            <a:solidFill>
              <a:srgbClr val="F3B08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7" name="object 21"/>
            <p:cNvSpPr/>
            <p:nvPr/>
          </p:nvSpPr>
          <p:spPr>
            <a:xfrm>
              <a:off x="2395641" y="3971150"/>
              <a:ext cx="130830" cy="260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46" y="0"/>
                  </a:moveTo>
                  <a:lnTo>
                    <a:pt x="17274" y="301"/>
                  </a:lnTo>
                  <a:lnTo>
                    <a:pt x="16359" y="813"/>
                  </a:lnTo>
                  <a:lnTo>
                    <a:pt x="15705" y="1311"/>
                  </a:lnTo>
                  <a:lnTo>
                    <a:pt x="15319" y="1573"/>
                  </a:lnTo>
                  <a:lnTo>
                    <a:pt x="14942" y="1677"/>
                  </a:lnTo>
                  <a:lnTo>
                    <a:pt x="13678" y="1625"/>
                  </a:lnTo>
                  <a:lnTo>
                    <a:pt x="11910" y="2233"/>
                  </a:lnTo>
                  <a:lnTo>
                    <a:pt x="8987" y="5279"/>
                  </a:lnTo>
                  <a:lnTo>
                    <a:pt x="6395" y="10621"/>
                  </a:lnTo>
                  <a:lnTo>
                    <a:pt x="5024" y="14033"/>
                  </a:lnTo>
                  <a:lnTo>
                    <a:pt x="3120" y="17362"/>
                  </a:lnTo>
                  <a:lnTo>
                    <a:pt x="0" y="20551"/>
                  </a:lnTo>
                  <a:lnTo>
                    <a:pt x="5131" y="18010"/>
                  </a:lnTo>
                  <a:lnTo>
                    <a:pt x="8006" y="16677"/>
                  </a:lnTo>
                  <a:lnTo>
                    <a:pt x="10316" y="15833"/>
                  </a:lnTo>
                  <a:lnTo>
                    <a:pt x="11801" y="15507"/>
                  </a:lnTo>
                  <a:lnTo>
                    <a:pt x="12946" y="15420"/>
                  </a:lnTo>
                  <a:lnTo>
                    <a:pt x="14053" y="15565"/>
                  </a:lnTo>
                  <a:lnTo>
                    <a:pt x="15424" y="15938"/>
                  </a:lnTo>
                  <a:lnTo>
                    <a:pt x="16724" y="16349"/>
                  </a:lnTo>
                  <a:lnTo>
                    <a:pt x="16881" y="16463"/>
                  </a:lnTo>
                  <a:lnTo>
                    <a:pt x="17279" y="17503"/>
                  </a:lnTo>
                  <a:lnTo>
                    <a:pt x="16852" y="18924"/>
                  </a:lnTo>
                  <a:lnTo>
                    <a:pt x="16284" y="20398"/>
                  </a:lnTo>
                  <a:lnTo>
                    <a:pt x="16257" y="21600"/>
                  </a:lnTo>
                  <a:lnTo>
                    <a:pt x="17027" y="19904"/>
                  </a:lnTo>
                  <a:lnTo>
                    <a:pt x="17717" y="18203"/>
                  </a:lnTo>
                  <a:lnTo>
                    <a:pt x="18966" y="14784"/>
                  </a:lnTo>
                  <a:lnTo>
                    <a:pt x="18236" y="14664"/>
                  </a:lnTo>
                  <a:lnTo>
                    <a:pt x="16833" y="15600"/>
                  </a:lnTo>
                  <a:lnTo>
                    <a:pt x="15944" y="15645"/>
                  </a:lnTo>
                  <a:lnTo>
                    <a:pt x="14196" y="15046"/>
                  </a:lnTo>
                  <a:lnTo>
                    <a:pt x="13443" y="14994"/>
                  </a:lnTo>
                  <a:lnTo>
                    <a:pt x="11658" y="14983"/>
                  </a:lnTo>
                  <a:lnTo>
                    <a:pt x="11419" y="15014"/>
                  </a:lnTo>
                  <a:lnTo>
                    <a:pt x="9119" y="16011"/>
                  </a:lnTo>
                  <a:lnTo>
                    <a:pt x="8962" y="15466"/>
                  </a:lnTo>
                  <a:lnTo>
                    <a:pt x="10421" y="11797"/>
                  </a:lnTo>
                  <a:lnTo>
                    <a:pt x="13122" y="7300"/>
                  </a:lnTo>
                  <a:lnTo>
                    <a:pt x="17611" y="3460"/>
                  </a:lnTo>
                  <a:lnTo>
                    <a:pt x="20144" y="2810"/>
                  </a:lnTo>
                  <a:lnTo>
                    <a:pt x="21467" y="2831"/>
                  </a:lnTo>
                  <a:lnTo>
                    <a:pt x="21600" y="1829"/>
                  </a:lnTo>
                  <a:lnTo>
                    <a:pt x="21451" y="829"/>
                  </a:lnTo>
                  <a:lnTo>
                    <a:pt x="20555" y="122"/>
                  </a:lnTo>
                  <a:lnTo>
                    <a:pt x="18446" y="0"/>
                  </a:lnTo>
                  <a:close/>
                </a:path>
              </a:pathLst>
            </a:custGeom>
            <a:solidFill>
              <a:srgbClr val="FACD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68" name="object 22" descr="object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7577" y="4004983"/>
              <a:ext cx="188091" cy="2591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69" name="object 23"/>
            <p:cNvSpPr/>
            <p:nvPr/>
          </p:nvSpPr>
          <p:spPr>
            <a:xfrm>
              <a:off x="2148220" y="4092334"/>
              <a:ext cx="343628" cy="49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20" y="0"/>
                  </a:moveTo>
                  <a:lnTo>
                    <a:pt x="16866" y="191"/>
                  </a:lnTo>
                  <a:lnTo>
                    <a:pt x="16462" y="386"/>
                  </a:lnTo>
                  <a:lnTo>
                    <a:pt x="16079" y="593"/>
                  </a:lnTo>
                  <a:lnTo>
                    <a:pt x="15791" y="822"/>
                  </a:lnTo>
                  <a:lnTo>
                    <a:pt x="15355" y="1540"/>
                  </a:lnTo>
                  <a:lnTo>
                    <a:pt x="14571" y="3501"/>
                  </a:lnTo>
                  <a:lnTo>
                    <a:pt x="14125" y="4359"/>
                  </a:lnTo>
                  <a:lnTo>
                    <a:pt x="12413" y="5912"/>
                  </a:lnTo>
                  <a:lnTo>
                    <a:pt x="10306" y="6609"/>
                  </a:lnTo>
                  <a:lnTo>
                    <a:pt x="7937" y="7011"/>
                  </a:lnTo>
                  <a:lnTo>
                    <a:pt x="5436" y="7675"/>
                  </a:lnTo>
                  <a:lnTo>
                    <a:pt x="3290" y="8784"/>
                  </a:lnTo>
                  <a:lnTo>
                    <a:pt x="1708" y="10179"/>
                  </a:lnTo>
                  <a:lnTo>
                    <a:pt x="670" y="11809"/>
                  </a:lnTo>
                  <a:lnTo>
                    <a:pt x="159" y="13624"/>
                  </a:lnTo>
                  <a:lnTo>
                    <a:pt x="24" y="15580"/>
                  </a:lnTo>
                  <a:lnTo>
                    <a:pt x="45" y="17576"/>
                  </a:lnTo>
                  <a:lnTo>
                    <a:pt x="84" y="19575"/>
                  </a:lnTo>
                  <a:lnTo>
                    <a:pt x="0" y="21545"/>
                  </a:lnTo>
                  <a:lnTo>
                    <a:pt x="2081" y="21553"/>
                  </a:lnTo>
                  <a:lnTo>
                    <a:pt x="6249" y="21593"/>
                  </a:lnTo>
                  <a:lnTo>
                    <a:pt x="8332" y="21600"/>
                  </a:lnTo>
                  <a:lnTo>
                    <a:pt x="8089" y="19992"/>
                  </a:lnTo>
                  <a:lnTo>
                    <a:pt x="7757" y="18356"/>
                  </a:lnTo>
                  <a:lnTo>
                    <a:pt x="7513" y="16717"/>
                  </a:lnTo>
                  <a:lnTo>
                    <a:pt x="7538" y="15103"/>
                  </a:lnTo>
                  <a:lnTo>
                    <a:pt x="7699" y="14489"/>
                  </a:lnTo>
                  <a:lnTo>
                    <a:pt x="7960" y="13888"/>
                  </a:lnTo>
                  <a:lnTo>
                    <a:pt x="8248" y="13292"/>
                  </a:lnTo>
                  <a:lnTo>
                    <a:pt x="8491" y="12691"/>
                  </a:lnTo>
                  <a:lnTo>
                    <a:pt x="11662" y="11704"/>
                  </a:lnTo>
                  <a:lnTo>
                    <a:pt x="14525" y="10476"/>
                  </a:lnTo>
                  <a:lnTo>
                    <a:pt x="17073" y="8996"/>
                  </a:lnTo>
                  <a:lnTo>
                    <a:pt x="19296" y="7253"/>
                  </a:lnTo>
                  <a:lnTo>
                    <a:pt x="21186" y="5236"/>
                  </a:lnTo>
                  <a:lnTo>
                    <a:pt x="21600" y="4500"/>
                  </a:lnTo>
                  <a:lnTo>
                    <a:pt x="21345" y="4441"/>
                  </a:lnTo>
                  <a:lnTo>
                    <a:pt x="21059" y="4771"/>
                  </a:lnTo>
                  <a:lnTo>
                    <a:pt x="20630" y="5207"/>
                  </a:lnTo>
                  <a:lnTo>
                    <a:pt x="20152" y="5575"/>
                  </a:lnTo>
                  <a:lnTo>
                    <a:pt x="19719" y="5702"/>
                  </a:lnTo>
                  <a:lnTo>
                    <a:pt x="19652" y="5692"/>
                  </a:lnTo>
                  <a:lnTo>
                    <a:pt x="18684" y="5166"/>
                  </a:lnTo>
                  <a:lnTo>
                    <a:pt x="18648" y="5126"/>
                  </a:lnTo>
                  <a:lnTo>
                    <a:pt x="18620" y="4459"/>
                  </a:lnTo>
                  <a:lnTo>
                    <a:pt x="19340" y="3765"/>
                  </a:lnTo>
                  <a:lnTo>
                    <a:pt x="20407" y="3238"/>
                  </a:lnTo>
                  <a:lnTo>
                    <a:pt x="21425" y="3070"/>
                  </a:lnTo>
                  <a:lnTo>
                    <a:pt x="20903" y="2875"/>
                  </a:lnTo>
                  <a:lnTo>
                    <a:pt x="20482" y="2799"/>
                  </a:lnTo>
                  <a:lnTo>
                    <a:pt x="20046" y="2845"/>
                  </a:lnTo>
                  <a:lnTo>
                    <a:pt x="19480" y="3015"/>
                  </a:lnTo>
                  <a:lnTo>
                    <a:pt x="17506" y="4153"/>
                  </a:lnTo>
                  <a:lnTo>
                    <a:pt x="15553" y="5482"/>
                  </a:lnTo>
                  <a:lnTo>
                    <a:pt x="14498" y="6243"/>
                  </a:lnTo>
                  <a:lnTo>
                    <a:pt x="13960" y="6621"/>
                  </a:lnTo>
                  <a:lnTo>
                    <a:pt x="13371" y="6963"/>
                  </a:lnTo>
                  <a:lnTo>
                    <a:pt x="13103" y="7087"/>
                  </a:lnTo>
                  <a:lnTo>
                    <a:pt x="12600" y="7299"/>
                  </a:lnTo>
                  <a:lnTo>
                    <a:pt x="12116" y="7460"/>
                  </a:lnTo>
                  <a:lnTo>
                    <a:pt x="11903" y="7429"/>
                  </a:lnTo>
                  <a:lnTo>
                    <a:pt x="14054" y="5858"/>
                  </a:lnTo>
                  <a:lnTo>
                    <a:pt x="15530" y="4072"/>
                  </a:lnTo>
                  <a:lnTo>
                    <a:pt x="16522" y="2108"/>
                  </a:lnTo>
                  <a:lnTo>
                    <a:pt x="17220" y="0"/>
                  </a:lnTo>
                  <a:close/>
                </a:path>
              </a:pathLst>
            </a:custGeom>
            <a:solidFill>
              <a:srgbClr val="FACD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72" name="object 24"/>
            <p:cNvGrpSpPr/>
            <p:nvPr/>
          </p:nvGrpSpPr>
          <p:grpSpPr>
            <a:xfrm>
              <a:off x="2402587" y="4247605"/>
              <a:ext cx="27146" cy="28414"/>
              <a:chOff x="0" y="0"/>
              <a:chExt cx="27144" cy="28413"/>
            </a:xfrm>
          </p:grpSpPr>
          <p:sp>
            <p:nvSpPr>
              <p:cNvPr id="3070" name="Shape"/>
              <p:cNvSpPr/>
              <p:nvPr/>
            </p:nvSpPr>
            <p:spPr>
              <a:xfrm>
                <a:off x="-1" y="11366"/>
                <a:ext cx="18305" cy="17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2383" y="9367"/>
                    </a:lnTo>
                    <a:lnTo>
                      <a:pt x="13986" y="1768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3B0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71" name="Shape"/>
              <p:cNvSpPr/>
              <p:nvPr/>
            </p:nvSpPr>
            <p:spPr>
              <a:xfrm>
                <a:off x="10096" y="-1"/>
                <a:ext cx="17049" cy="15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5935" y="12738"/>
                    </a:lnTo>
                    <a:lnTo>
                      <a:pt x="8466" y="5665"/>
                    </a:lnTo>
                    <a:lnTo>
                      <a:pt x="0" y="0"/>
                    </a:lnTo>
                    <a:lnTo>
                      <a:pt x="3783" y="7541"/>
                    </a:lnTo>
                    <a:lnTo>
                      <a:pt x="13939" y="1890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3B0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73" name="object 25"/>
            <p:cNvSpPr/>
            <p:nvPr/>
          </p:nvSpPr>
          <p:spPr>
            <a:xfrm>
              <a:off x="1832637" y="4092334"/>
              <a:ext cx="273956" cy="49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38" y="2819"/>
                  </a:lnTo>
                  <a:lnTo>
                    <a:pt x="3385" y="5455"/>
                  </a:lnTo>
                  <a:lnTo>
                    <a:pt x="4949" y="6338"/>
                  </a:lnTo>
                  <a:lnTo>
                    <a:pt x="5791" y="6793"/>
                  </a:lnTo>
                  <a:lnTo>
                    <a:pt x="6370" y="7209"/>
                  </a:lnTo>
                  <a:lnTo>
                    <a:pt x="6516" y="7360"/>
                  </a:lnTo>
                  <a:lnTo>
                    <a:pt x="6391" y="7311"/>
                  </a:lnTo>
                  <a:lnTo>
                    <a:pt x="6370" y="7456"/>
                  </a:lnTo>
                  <a:lnTo>
                    <a:pt x="7860" y="7728"/>
                  </a:lnTo>
                  <a:lnTo>
                    <a:pt x="10979" y="8110"/>
                  </a:lnTo>
                  <a:lnTo>
                    <a:pt x="12491" y="8388"/>
                  </a:lnTo>
                  <a:lnTo>
                    <a:pt x="16773" y="10144"/>
                  </a:lnTo>
                  <a:lnTo>
                    <a:pt x="19010" y="12801"/>
                  </a:lnTo>
                  <a:lnTo>
                    <a:pt x="19382" y="14913"/>
                  </a:lnTo>
                  <a:lnTo>
                    <a:pt x="19353" y="17112"/>
                  </a:lnTo>
                  <a:lnTo>
                    <a:pt x="19202" y="19321"/>
                  </a:lnTo>
                  <a:lnTo>
                    <a:pt x="19210" y="21463"/>
                  </a:lnTo>
                  <a:lnTo>
                    <a:pt x="11148" y="21600"/>
                  </a:lnTo>
                  <a:lnTo>
                    <a:pt x="21400" y="21600"/>
                  </a:lnTo>
                  <a:lnTo>
                    <a:pt x="21389" y="19735"/>
                  </a:lnTo>
                  <a:lnTo>
                    <a:pt x="21517" y="17804"/>
                  </a:lnTo>
                  <a:lnTo>
                    <a:pt x="21600" y="15858"/>
                  </a:lnTo>
                  <a:lnTo>
                    <a:pt x="21457" y="13950"/>
                  </a:lnTo>
                  <a:lnTo>
                    <a:pt x="20905" y="12131"/>
                  </a:lnTo>
                  <a:lnTo>
                    <a:pt x="19763" y="10453"/>
                  </a:lnTo>
                  <a:lnTo>
                    <a:pt x="17849" y="8969"/>
                  </a:lnTo>
                  <a:lnTo>
                    <a:pt x="14979" y="7730"/>
                  </a:lnTo>
                  <a:lnTo>
                    <a:pt x="11716" y="7016"/>
                  </a:lnTo>
                  <a:lnTo>
                    <a:pt x="8649" y="6596"/>
                  </a:lnTo>
                  <a:lnTo>
                    <a:pt x="5948" y="5860"/>
                  </a:lnTo>
                  <a:lnTo>
                    <a:pt x="3782" y="4194"/>
                  </a:lnTo>
                  <a:lnTo>
                    <a:pt x="3236" y="3377"/>
                  </a:lnTo>
                  <a:lnTo>
                    <a:pt x="2788" y="2520"/>
                  </a:lnTo>
                  <a:lnTo>
                    <a:pt x="2364" y="1657"/>
                  </a:lnTo>
                  <a:lnTo>
                    <a:pt x="1892" y="822"/>
                  </a:lnTo>
                  <a:lnTo>
                    <a:pt x="392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D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74" name="object 26"/>
            <p:cNvSpPr/>
            <p:nvPr/>
          </p:nvSpPr>
          <p:spPr>
            <a:xfrm>
              <a:off x="1744271" y="4147884"/>
              <a:ext cx="243300" cy="44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28" y="1874"/>
                  </a:lnTo>
                  <a:lnTo>
                    <a:pt x="1544" y="4305"/>
                  </a:lnTo>
                  <a:lnTo>
                    <a:pt x="2697" y="6643"/>
                  </a:lnTo>
                  <a:lnTo>
                    <a:pt x="6157" y="9210"/>
                  </a:lnTo>
                  <a:lnTo>
                    <a:pt x="9254" y="10160"/>
                  </a:lnTo>
                  <a:lnTo>
                    <a:pt x="12530" y="11067"/>
                  </a:lnTo>
                  <a:lnTo>
                    <a:pt x="15186" y="11911"/>
                  </a:lnTo>
                  <a:lnTo>
                    <a:pt x="18293" y="13576"/>
                  </a:lnTo>
                  <a:lnTo>
                    <a:pt x="19625" y="15359"/>
                  </a:lnTo>
                  <a:lnTo>
                    <a:pt x="19701" y="17278"/>
                  </a:lnTo>
                  <a:lnTo>
                    <a:pt x="19039" y="19352"/>
                  </a:lnTo>
                  <a:lnTo>
                    <a:pt x="18156" y="21600"/>
                  </a:lnTo>
                  <a:lnTo>
                    <a:pt x="20285" y="21600"/>
                  </a:lnTo>
                  <a:lnTo>
                    <a:pt x="20754" y="19788"/>
                  </a:lnTo>
                  <a:lnTo>
                    <a:pt x="21268" y="17917"/>
                  </a:lnTo>
                  <a:lnTo>
                    <a:pt x="21600" y="16043"/>
                  </a:lnTo>
                  <a:lnTo>
                    <a:pt x="21519" y="14225"/>
                  </a:lnTo>
                  <a:lnTo>
                    <a:pt x="21294" y="13570"/>
                  </a:lnTo>
                  <a:lnTo>
                    <a:pt x="20631" y="12286"/>
                  </a:lnTo>
                  <a:lnTo>
                    <a:pt x="20398" y="11633"/>
                  </a:lnTo>
                  <a:lnTo>
                    <a:pt x="19465" y="11344"/>
                  </a:lnTo>
                  <a:lnTo>
                    <a:pt x="17505" y="10855"/>
                  </a:lnTo>
                  <a:lnTo>
                    <a:pt x="15409" y="10346"/>
                  </a:lnTo>
                  <a:lnTo>
                    <a:pt x="14066" y="9997"/>
                  </a:lnTo>
                  <a:lnTo>
                    <a:pt x="9849" y="8335"/>
                  </a:lnTo>
                  <a:lnTo>
                    <a:pt x="6164" y="6326"/>
                  </a:lnTo>
                  <a:lnTo>
                    <a:pt x="3678" y="4335"/>
                  </a:lnTo>
                  <a:lnTo>
                    <a:pt x="1569" y="2438"/>
                  </a:lnTo>
                  <a:lnTo>
                    <a:pt x="1477" y="2147"/>
                  </a:lnTo>
                  <a:lnTo>
                    <a:pt x="1661" y="2281"/>
                  </a:lnTo>
                  <a:lnTo>
                    <a:pt x="1906" y="2222"/>
                  </a:lnTo>
                  <a:lnTo>
                    <a:pt x="1466" y="1808"/>
                  </a:lnTo>
                  <a:lnTo>
                    <a:pt x="1209" y="1501"/>
                  </a:lnTo>
                  <a:lnTo>
                    <a:pt x="1244" y="1215"/>
                  </a:lnTo>
                  <a:lnTo>
                    <a:pt x="1681" y="864"/>
                  </a:lnTo>
                  <a:lnTo>
                    <a:pt x="1839" y="768"/>
                  </a:lnTo>
                  <a:lnTo>
                    <a:pt x="2017" y="610"/>
                  </a:lnTo>
                  <a:lnTo>
                    <a:pt x="2241" y="556"/>
                  </a:lnTo>
                  <a:lnTo>
                    <a:pt x="2018" y="432"/>
                  </a:lnTo>
                  <a:lnTo>
                    <a:pt x="1359" y="447"/>
                  </a:lnTo>
                  <a:lnTo>
                    <a:pt x="939" y="341"/>
                  </a:lnTo>
                  <a:lnTo>
                    <a:pt x="55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B08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75" name="object 27"/>
            <p:cNvSpPr/>
            <p:nvPr/>
          </p:nvSpPr>
          <p:spPr>
            <a:xfrm>
              <a:off x="1728204" y="3970720"/>
              <a:ext cx="132211" cy="24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9" y="18417"/>
                  </a:lnTo>
                  <a:lnTo>
                    <a:pt x="16695" y="15059"/>
                  </a:lnTo>
                  <a:lnTo>
                    <a:pt x="13968" y="8124"/>
                  </a:lnTo>
                  <a:lnTo>
                    <a:pt x="13398" y="7003"/>
                  </a:lnTo>
                  <a:lnTo>
                    <a:pt x="12105" y="4780"/>
                  </a:lnTo>
                  <a:lnTo>
                    <a:pt x="11493" y="3668"/>
                  </a:lnTo>
                  <a:lnTo>
                    <a:pt x="10547" y="3111"/>
                  </a:lnTo>
                  <a:lnTo>
                    <a:pt x="9756" y="2606"/>
                  </a:lnTo>
                  <a:lnTo>
                    <a:pt x="8879" y="2137"/>
                  </a:lnTo>
                  <a:lnTo>
                    <a:pt x="7497" y="1632"/>
                  </a:lnTo>
                  <a:lnTo>
                    <a:pt x="7482" y="6219"/>
                  </a:lnTo>
                  <a:lnTo>
                    <a:pt x="6573" y="5242"/>
                  </a:lnTo>
                  <a:lnTo>
                    <a:pt x="7200" y="5896"/>
                  </a:lnTo>
                  <a:lnTo>
                    <a:pt x="7482" y="6219"/>
                  </a:lnTo>
                  <a:lnTo>
                    <a:pt x="7482" y="1635"/>
                  </a:lnTo>
                  <a:lnTo>
                    <a:pt x="6656" y="1744"/>
                  </a:lnTo>
                  <a:lnTo>
                    <a:pt x="5957" y="1562"/>
                  </a:lnTo>
                  <a:lnTo>
                    <a:pt x="5198" y="635"/>
                  </a:lnTo>
                  <a:lnTo>
                    <a:pt x="4378" y="369"/>
                  </a:lnTo>
                  <a:lnTo>
                    <a:pt x="1967" y="0"/>
                  </a:lnTo>
                  <a:lnTo>
                    <a:pt x="556" y="571"/>
                  </a:lnTo>
                  <a:lnTo>
                    <a:pt x="0" y="1701"/>
                  </a:lnTo>
                  <a:lnTo>
                    <a:pt x="151" y="3008"/>
                  </a:lnTo>
                  <a:lnTo>
                    <a:pt x="326" y="3448"/>
                  </a:lnTo>
                  <a:lnTo>
                    <a:pt x="357" y="3668"/>
                  </a:lnTo>
                  <a:lnTo>
                    <a:pt x="766" y="4969"/>
                  </a:lnTo>
                  <a:lnTo>
                    <a:pt x="622" y="6235"/>
                  </a:lnTo>
                  <a:lnTo>
                    <a:pt x="295" y="7454"/>
                  </a:lnTo>
                  <a:lnTo>
                    <a:pt x="151" y="8618"/>
                  </a:lnTo>
                  <a:lnTo>
                    <a:pt x="490" y="10158"/>
                  </a:lnTo>
                  <a:lnTo>
                    <a:pt x="1178" y="11973"/>
                  </a:lnTo>
                  <a:lnTo>
                    <a:pt x="1971" y="13816"/>
                  </a:lnTo>
                  <a:lnTo>
                    <a:pt x="2625" y="15440"/>
                  </a:lnTo>
                  <a:lnTo>
                    <a:pt x="3646" y="15746"/>
                  </a:lnTo>
                  <a:lnTo>
                    <a:pt x="4353" y="16047"/>
                  </a:lnTo>
                  <a:lnTo>
                    <a:pt x="5125" y="16238"/>
                  </a:lnTo>
                  <a:lnTo>
                    <a:pt x="6339" y="16210"/>
                  </a:lnTo>
                  <a:lnTo>
                    <a:pt x="6750" y="16430"/>
                  </a:lnTo>
                  <a:lnTo>
                    <a:pt x="10669" y="16554"/>
                  </a:lnTo>
                  <a:lnTo>
                    <a:pt x="14632" y="18095"/>
                  </a:lnTo>
                  <a:lnTo>
                    <a:pt x="18367" y="2009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ACDA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76" name="object 28"/>
            <p:cNvSpPr/>
            <p:nvPr/>
          </p:nvSpPr>
          <p:spPr>
            <a:xfrm>
              <a:off x="1798551" y="4012808"/>
              <a:ext cx="116728" cy="251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0" y="11"/>
                  </a:moveTo>
                  <a:lnTo>
                    <a:pt x="40" y="18"/>
                  </a:lnTo>
                  <a:lnTo>
                    <a:pt x="0" y="0"/>
                  </a:lnTo>
                  <a:lnTo>
                    <a:pt x="693" y="1097"/>
                  </a:lnTo>
                  <a:lnTo>
                    <a:pt x="2159" y="3289"/>
                  </a:lnTo>
                  <a:lnTo>
                    <a:pt x="2804" y="4396"/>
                  </a:lnTo>
                  <a:lnTo>
                    <a:pt x="5892" y="11239"/>
                  </a:lnTo>
                  <a:lnTo>
                    <a:pt x="8038" y="14552"/>
                  </a:lnTo>
                  <a:lnTo>
                    <a:pt x="11447" y="17693"/>
                  </a:lnTo>
                  <a:lnTo>
                    <a:pt x="18743" y="20917"/>
                  </a:lnTo>
                  <a:lnTo>
                    <a:pt x="21259" y="21600"/>
                  </a:lnTo>
                  <a:lnTo>
                    <a:pt x="21306" y="21314"/>
                  </a:lnTo>
                  <a:lnTo>
                    <a:pt x="21600" y="21410"/>
                  </a:lnTo>
                  <a:lnTo>
                    <a:pt x="21259" y="21112"/>
                  </a:lnTo>
                  <a:lnTo>
                    <a:pt x="19900" y="20288"/>
                  </a:lnTo>
                  <a:lnTo>
                    <a:pt x="17923" y="19387"/>
                  </a:lnTo>
                  <a:lnTo>
                    <a:pt x="15862" y="18480"/>
                  </a:lnTo>
                  <a:lnTo>
                    <a:pt x="14251" y="17638"/>
                  </a:lnTo>
                  <a:lnTo>
                    <a:pt x="11475" y="15223"/>
                  </a:lnTo>
                  <a:lnTo>
                    <a:pt x="9447" y="12419"/>
                  </a:lnTo>
                  <a:lnTo>
                    <a:pt x="6308" y="6838"/>
                  </a:lnTo>
                  <a:lnTo>
                    <a:pt x="5995" y="6690"/>
                  </a:lnTo>
                  <a:lnTo>
                    <a:pt x="5527" y="6665"/>
                  </a:lnTo>
                  <a:lnTo>
                    <a:pt x="5607" y="6405"/>
                  </a:lnTo>
                  <a:lnTo>
                    <a:pt x="5577" y="6271"/>
                  </a:lnTo>
                  <a:lnTo>
                    <a:pt x="5840" y="6295"/>
                  </a:lnTo>
                  <a:lnTo>
                    <a:pt x="5908" y="6234"/>
                  </a:lnTo>
                  <a:lnTo>
                    <a:pt x="5758" y="6223"/>
                  </a:lnTo>
                  <a:lnTo>
                    <a:pt x="6075" y="6079"/>
                  </a:lnTo>
                  <a:lnTo>
                    <a:pt x="5381" y="4494"/>
                  </a:lnTo>
                  <a:lnTo>
                    <a:pt x="4486" y="2884"/>
                  </a:lnTo>
                  <a:lnTo>
                    <a:pt x="3130" y="1379"/>
                  </a:lnTo>
                  <a:lnTo>
                    <a:pt x="1053" y="109"/>
                  </a:lnTo>
                  <a:lnTo>
                    <a:pt x="830" y="11"/>
                  </a:lnTo>
                  <a:close/>
                </a:path>
              </a:pathLst>
            </a:custGeom>
            <a:solidFill>
              <a:srgbClr val="F3B08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77" name="object 29"/>
            <p:cNvSpPr/>
            <p:nvPr/>
          </p:nvSpPr>
          <p:spPr>
            <a:xfrm>
              <a:off x="1757888" y="4165385"/>
              <a:ext cx="54559" cy="58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55" y="0"/>
                  </a:moveTo>
                  <a:lnTo>
                    <a:pt x="2106" y="61"/>
                  </a:lnTo>
                  <a:lnTo>
                    <a:pt x="156" y="2723"/>
                  </a:lnTo>
                  <a:lnTo>
                    <a:pt x="0" y="4895"/>
                  </a:lnTo>
                  <a:lnTo>
                    <a:pt x="1147" y="7225"/>
                  </a:lnTo>
                  <a:lnTo>
                    <a:pt x="10774" y="20006"/>
                  </a:lnTo>
                  <a:lnTo>
                    <a:pt x="12851" y="21600"/>
                  </a:lnTo>
                  <a:lnTo>
                    <a:pt x="14794" y="20827"/>
                  </a:lnTo>
                  <a:lnTo>
                    <a:pt x="17657" y="18823"/>
                  </a:lnTo>
                  <a:lnTo>
                    <a:pt x="20304" y="16510"/>
                  </a:lnTo>
                  <a:lnTo>
                    <a:pt x="21600" y="14813"/>
                  </a:lnTo>
                  <a:lnTo>
                    <a:pt x="20122" y="9485"/>
                  </a:lnTo>
                  <a:lnTo>
                    <a:pt x="15034" y="3844"/>
                  </a:lnTo>
                  <a:lnTo>
                    <a:pt x="8355" y="0"/>
                  </a:lnTo>
                  <a:close/>
                </a:path>
              </a:pathLst>
            </a:custGeom>
            <a:solidFill>
              <a:srgbClr val="FDFE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78" name="object 30" descr="object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1231" y="4157156"/>
              <a:ext cx="317231" cy="4325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081" name="object 31"/>
            <p:cNvGrpSpPr/>
            <p:nvPr/>
          </p:nvGrpSpPr>
          <p:grpSpPr>
            <a:xfrm>
              <a:off x="1826114" y="4251732"/>
              <a:ext cx="32015" cy="23019"/>
              <a:chOff x="0" y="0"/>
              <a:chExt cx="32014" cy="23018"/>
            </a:xfrm>
          </p:grpSpPr>
          <p:sp>
            <p:nvSpPr>
              <p:cNvPr id="3079" name="Triangle"/>
              <p:cNvSpPr/>
              <p:nvPr/>
            </p:nvSpPr>
            <p:spPr>
              <a:xfrm>
                <a:off x="-1" y="-1"/>
                <a:ext cx="12703" cy="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4" y="5227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3B0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80" name="Shape"/>
              <p:cNvSpPr/>
              <p:nvPr/>
            </p:nvSpPr>
            <p:spPr>
              <a:xfrm>
                <a:off x="7790" y="4711"/>
                <a:ext cx="24225" cy="18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4"/>
                    </a:moveTo>
                    <a:lnTo>
                      <a:pt x="18576" y="0"/>
                    </a:lnTo>
                    <a:lnTo>
                      <a:pt x="0" y="21600"/>
                    </a:lnTo>
                    <a:lnTo>
                      <a:pt x="3455" y="20656"/>
                    </a:lnTo>
                    <a:lnTo>
                      <a:pt x="9786" y="14660"/>
                    </a:lnTo>
                    <a:lnTo>
                      <a:pt x="16005" y="7660"/>
                    </a:lnTo>
                    <a:lnTo>
                      <a:pt x="19131" y="3732"/>
                    </a:lnTo>
                    <a:lnTo>
                      <a:pt x="20275" y="1739"/>
                    </a:lnTo>
                    <a:lnTo>
                      <a:pt x="21600" y="434"/>
                    </a:lnTo>
                    <a:close/>
                  </a:path>
                </a:pathLst>
              </a:custGeom>
              <a:solidFill>
                <a:srgbClr val="F3B08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3082" name="object 32" descr="object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6110" y="4088550"/>
              <a:ext cx="429835" cy="254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83" name="object 33"/>
            <p:cNvSpPr/>
            <p:nvPr/>
          </p:nvSpPr>
          <p:spPr>
            <a:xfrm>
              <a:off x="1828421" y="4087292"/>
              <a:ext cx="295189" cy="254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" y="0"/>
                  </a:moveTo>
                  <a:lnTo>
                    <a:pt x="0" y="256"/>
                  </a:lnTo>
                  <a:lnTo>
                    <a:pt x="185" y="281"/>
                  </a:lnTo>
                  <a:lnTo>
                    <a:pt x="309" y="427"/>
                  </a:lnTo>
                  <a:lnTo>
                    <a:pt x="672" y="798"/>
                  </a:lnTo>
                  <a:lnTo>
                    <a:pt x="2064" y="2031"/>
                  </a:lnTo>
                  <a:lnTo>
                    <a:pt x="7685" y="7570"/>
                  </a:lnTo>
                  <a:lnTo>
                    <a:pt x="13271" y="13155"/>
                  </a:lnTo>
                  <a:lnTo>
                    <a:pt x="21600" y="21600"/>
                  </a:lnTo>
                  <a:lnTo>
                    <a:pt x="11717" y="224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57AB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84" name="object 34"/>
            <p:cNvSpPr/>
            <p:nvPr/>
          </p:nvSpPr>
          <p:spPr>
            <a:xfrm>
              <a:off x="1994270" y="4053205"/>
              <a:ext cx="265040" cy="5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48" y="0"/>
                  </a:moveTo>
                  <a:lnTo>
                    <a:pt x="3545" y="0"/>
                  </a:lnTo>
                  <a:lnTo>
                    <a:pt x="2784" y="4595"/>
                  </a:lnTo>
                  <a:lnTo>
                    <a:pt x="1122" y="13913"/>
                  </a:lnTo>
                  <a:lnTo>
                    <a:pt x="311" y="19257"/>
                  </a:lnTo>
                  <a:lnTo>
                    <a:pt x="0" y="20943"/>
                  </a:lnTo>
                  <a:lnTo>
                    <a:pt x="252" y="21600"/>
                  </a:lnTo>
                  <a:lnTo>
                    <a:pt x="21600" y="20896"/>
                  </a:lnTo>
                  <a:lnTo>
                    <a:pt x="17948" y="0"/>
                  </a:lnTo>
                  <a:close/>
                </a:path>
              </a:pathLst>
            </a:custGeom>
            <a:solidFill>
              <a:srgbClr val="A9DB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085" name="object 35" descr="object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9666" y="4039324"/>
              <a:ext cx="202428" cy="70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6" name="object 36" descr="object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1435" y="4039325"/>
              <a:ext cx="201349" cy="694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87" name="object 37"/>
            <p:cNvSpPr/>
            <p:nvPr/>
          </p:nvSpPr>
          <p:spPr>
            <a:xfrm>
              <a:off x="2080059" y="4024032"/>
              <a:ext cx="271758" cy="2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78" y="0"/>
                  </a:moveTo>
                  <a:lnTo>
                    <a:pt x="9082" y="522"/>
                  </a:lnTo>
                  <a:lnTo>
                    <a:pt x="5161" y="1648"/>
                  </a:lnTo>
                  <a:lnTo>
                    <a:pt x="1405" y="2270"/>
                  </a:lnTo>
                  <a:lnTo>
                    <a:pt x="0" y="2270"/>
                  </a:lnTo>
                  <a:lnTo>
                    <a:pt x="146" y="7024"/>
                  </a:lnTo>
                  <a:lnTo>
                    <a:pt x="1125" y="3091"/>
                  </a:lnTo>
                  <a:lnTo>
                    <a:pt x="1584" y="5738"/>
                  </a:lnTo>
                  <a:lnTo>
                    <a:pt x="1449" y="18034"/>
                  </a:lnTo>
                  <a:lnTo>
                    <a:pt x="1621" y="20725"/>
                  </a:lnTo>
                  <a:lnTo>
                    <a:pt x="2231" y="17343"/>
                  </a:lnTo>
                  <a:lnTo>
                    <a:pt x="2208" y="21600"/>
                  </a:lnTo>
                  <a:lnTo>
                    <a:pt x="6085" y="21558"/>
                  </a:lnTo>
                  <a:lnTo>
                    <a:pt x="9921" y="20597"/>
                  </a:lnTo>
                  <a:lnTo>
                    <a:pt x="13739" y="18689"/>
                  </a:lnTo>
                  <a:lnTo>
                    <a:pt x="17565" y="15809"/>
                  </a:lnTo>
                  <a:lnTo>
                    <a:pt x="21421" y="11929"/>
                  </a:lnTo>
                  <a:lnTo>
                    <a:pt x="21600" y="10211"/>
                  </a:lnTo>
                  <a:lnTo>
                    <a:pt x="21197" y="8947"/>
                  </a:lnTo>
                  <a:lnTo>
                    <a:pt x="20244" y="6754"/>
                  </a:lnTo>
                  <a:lnTo>
                    <a:pt x="18910" y="4382"/>
                  </a:lnTo>
                  <a:lnTo>
                    <a:pt x="17565" y="2295"/>
                  </a:lnTo>
                  <a:lnTo>
                    <a:pt x="16656" y="1189"/>
                  </a:lnTo>
                  <a:lnTo>
                    <a:pt x="12978" y="0"/>
                  </a:lnTo>
                  <a:close/>
                </a:path>
              </a:pathLst>
            </a:custGeom>
            <a:solidFill>
              <a:srgbClr val="A9DB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88" name="object 38"/>
            <p:cNvSpPr/>
            <p:nvPr/>
          </p:nvSpPr>
          <p:spPr>
            <a:xfrm>
              <a:off x="1902475" y="4025430"/>
              <a:ext cx="205654" cy="23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16" y="0"/>
                  </a:moveTo>
                  <a:lnTo>
                    <a:pt x="24" y="9102"/>
                  </a:lnTo>
                  <a:lnTo>
                    <a:pt x="0" y="14064"/>
                  </a:lnTo>
                  <a:lnTo>
                    <a:pt x="1086" y="10119"/>
                  </a:lnTo>
                  <a:lnTo>
                    <a:pt x="6390" y="14510"/>
                  </a:lnTo>
                  <a:lnTo>
                    <a:pt x="11359" y="17988"/>
                  </a:lnTo>
                  <a:lnTo>
                    <a:pt x="16346" y="20430"/>
                  </a:lnTo>
                  <a:lnTo>
                    <a:pt x="21569" y="21600"/>
                  </a:lnTo>
                  <a:lnTo>
                    <a:pt x="21600" y="17095"/>
                  </a:lnTo>
                  <a:lnTo>
                    <a:pt x="20794" y="20674"/>
                  </a:lnTo>
                  <a:lnTo>
                    <a:pt x="20566" y="17827"/>
                  </a:lnTo>
                  <a:lnTo>
                    <a:pt x="20745" y="4813"/>
                  </a:lnTo>
                  <a:lnTo>
                    <a:pt x="20139" y="2012"/>
                  </a:lnTo>
                  <a:lnTo>
                    <a:pt x="18845" y="6174"/>
                  </a:lnTo>
                  <a:lnTo>
                    <a:pt x="18652" y="1143"/>
                  </a:lnTo>
                  <a:lnTo>
                    <a:pt x="16531" y="1143"/>
                  </a:lnTo>
                  <a:lnTo>
                    <a:pt x="11821" y="1351"/>
                  </a:lnTo>
                  <a:lnTo>
                    <a:pt x="9465" y="1056"/>
                  </a:lnTo>
                  <a:lnTo>
                    <a:pt x="7116" y="0"/>
                  </a:lnTo>
                  <a:close/>
                </a:path>
              </a:pathLst>
            </a:custGeom>
            <a:solidFill>
              <a:srgbClr val="75C4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89" name="object 39"/>
            <p:cNvSpPr/>
            <p:nvPr/>
          </p:nvSpPr>
          <p:spPr>
            <a:xfrm>
              <a:off x="2052284" y="3963581"/>
              <a:ext cx="237327" cy="63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58" y="0"/>
                  </a:moveTo>
                  <a:lnTo>
                    <a:pt x="1942" y="1260"/>
                  </a:lnTo>
                  <a:lnTo>
                    <a:pt x="1766" y="1238"/>
                  </a:lnTo>
                  <a:lnTo>
                    <a:pt x="703" y="4459"/>
                  </a:lnTo>
                  <a:lnTo>
                    <a:pt x="421" y="5971"/>
                  </a:lnTo>
                  <a:lnTo>
                    <a:pt x="0" y="6697"/>
                  </a:lnTo>
                  <a:lnTo>
                    <a:pt x="203" y="7997"/>
                  </a:lnTo>
                  <a:lnTo>
                    <a:pt x="1044" y="4550"/>
                  </a:lnTo>
                  <a:lnTo>
                    <a:pt x="1437" y="5185"/>
                  </a:lnTo>
                  <a:lnTo>
                    <a:pt x="1922" y="7618"/>
                  </a:lnTo>
                  <a:lnTo>
                    <a:pt x="2779" y="12757"/>
                  </a:lnTo>
                  <a:lnTo>
                    <a:pt x="3639" y="18213"/>
                  </a:lnTo>
                  <a:lnTo>
                    <a:pt x="4137" y="21600"/>
                  </a:lnTo>
                  <a:lnTo>
                    <a:pt x="8438" y="21350"/>
                  </a:lnTo>
                  <a:lnTo>
                    <a:pt x="12928" y="20897"/>
                  </a:lnTo>
                  <a:lnTo>
                    <a:pt x="17388" y="20687"/>
                  </a:lnTo>
                  <a:lnTo>
                    <a:pt x="21600" y="21165"/>
                  </a:lnTo>
                  <a:lnTo>
                    <a:pt x="20585" y="16967"/>
                  </a:lnTo>
                  <a:lnTo>
                    <a:pt x="20010" y="15341"/>
                  </a:lnTo>
                  <a:lnTo>
                    <a:pt x="19302" y="14685"/>
                  </a:lnTo>
                  <a:lnTo>
                    <a:pt x="19130" y="20305"/>
                  </a:lnTo>
                  <a:lnTo>
                    <a:pt x="17855" y="20315"/>
                  </a:lnTo>
                  <a:lnTo>
                    <a:pt x="17576" y="19329"/>
                  </a:lnTo>
                  <a:lnTo>
                    <a:pt x="17744" y="17642"/>
                  </a:lnTo>
                  <a:lnTo>
                    <a:pt x="17809" y="15550"/>
                  </a:lnTo>
                  <a:lnTo>
                    <a:pt x="17727" y="14490"/>
                  </a:lnTo>
                  <a:lnTo>
                    <a:pt x="17048" y="12886"/>
                  </a:lnTo>
                  <a:lnTo>
                    <a:pt x="16890" y="11665"/>
                  </a:lnTo>
                  <a:lnTo>
                    <a:pt x="15816" y="12195"/>
                  </a:lnTo>
                  <a:lnTo>
                    <a:pt x="15851" y="9557"/>
                  </a:lnTo>
                  <a:lnTo>
                    <a:pt x="14826" y="7944"/>
                  </a:lnTo>
                  <a:lnTo>
                    <a:pt x="14571" y="8957"/>
                  </a:lnTo>
                  <a:lnTo>
                    <a:pt x="14304" y="8640"/>
                  </a:lnTo>
                  <a:lnTo>
                    <a:pt x="14090" y="7515"/>
                  </a:lnTo>
                  <a:lnTo>
                    <a:pt x="13785" y="5217"/>
                  </a:lnTo>
                  <a:lnTo>
                    <a:pt x="13424" y="2794"/>
                  </a:lnTo>
                  <a:lnTo>
                    <a:pt x="13041" y="1295"/>
                  </a:lnTo>
                  <a:lnTo>
                    <a:pt x="12531" y="382"/>
                  </a:lnTo>
                  <a:lnTo>
                    <a:pt x="11677" y="1430"/>
                  </a:lnTo>
                  <a:lnTo>
                    <a:pt x="11145" y="1730"/>
                  </a:lnTo>
                  <a:lnTo>
                    <a:pt x="11272" y="2525"/>
                  </a:lnTo>
                  <a:lnTo>
                    <a:pt x="11375" y="3025"/>
                  </a:lnTo>
                  <a:lnTo>
                    <a:pt x="11935" y="1766"/>
                  </a:lnTo>
                  <a:lnTo>
                    <a:pt x="12658" y="3706"/>
                  </a:lnTo>
                  <a:lnTo>
                    <a:pt x="13286" y="6655"/>
                  </a:lnTo>
                  <a:lnTo>
                    <a:pt x="13557" y="8422"/>
                  </a:lnTo>
                  <a:lnTo>
                    <a:pt x="13583" y="9992"/>
                  </a:lnTo>
                  <a:lnTo>
                    <a:pt x="12605" y="9953"/>
                  </a:lnTo>
                  <a:lnTo>
                    <a:pt x="12408" y="10800"/>
                  </a:lnTo>
                  <a:lnTo>
                    <a:pt x="12715" y="12873"/>
                  </a:lnTo>
                  <a:lnTo>
                    <a:pt x="13115" y="14711"/>
                  </a:lnTo>
                  <a:lnTo>
                    <a:pt x="13385" y="16845"/>
                  </a:lnTo>
                  <a:lnTo>
                    <a:pt x="5687" y="14255"/>
                  </a:lnTo>
                  <a:lnTo>
                    <a:pt x="5055" y="10417"/>
                  </a:lnTo>
                  <a:lnTo>
                    <a:pt x="4343" y="6790"/>
                  </a:lnTo>
                  <a:lnTo>
                    <a:pt x="3571" y="3331"/>
                  </a:lnTo>
                  <a:lnTo>
                    <a:pt x="2758" y="0"/>
                  </a:lnTo>
                  <a:close/>
                </a:path>
              </a:pathLst>
            </a:custGeom>
            <a:solidFill>
              <a:srgbClr val="4C55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0" name="object 40"/>
            <p:cNvSpPr/>
            <p:nvPr/>
          </p:nvSpPr>
          <p:spPr>
            <a:xfrm>
              <a:off x="2082586" y="3953497"/>
              <a:ext cx="116765" cy="5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14" y="0"/>
                  </a:moveTo>
                  <a:lnTo>
                    <a:pt x="0" y="3673"/>
                  </a:lnTo>
                  <a:lnTo>
                    <a:pt x="1653" y="7218"/>
                  </a:lnTo>
                  <a:lnTo>
                    <a:pt x="3222" y="10899"/>
                  </a:lnTo>
                  <a:lnTo>
                    <a:pt x="4669" y="14759"/>
                  </a:lnTo>
                  <a:lnTo>
                    <a:pt x="5953" y="18843"/>
                  </a:lnTo>
                  <a:lnTo>
                    <a:pt x="21600" y="21600"/>
                  </a:lnTo>
                  <a:lnTo>
                    <a:pt x="21050" y="19329"/>
                  </a:lnTo>
                  <a:lnTo>
                    <a:pt x="20237" y="17372"/>
                  </a:lnTo>
                  <a:lnTo>
                    <a:pt x="19072" y="13242"/>
                  </a:lnTo>
                  <a:lnTo>
                    <a:pt x="17956" y="8025"/>
                  </a:lnTo>
                  <a:lnTo>
                    <a:pt x="17305" y="6360"/>
                  </a:lnTo>
                  <a:lnTo>
                    <a:pt x="17078" y="5569"/>
                  </a:lnTo>
                  <a:lnTo>
                    <a:pt x="15590" y="3749"/>
                  </a:lnTo>
                  <a:lnTo>
                    <a:pt x="13610" y="2403"/>
                  </a:lnTo>
                  <a:lnTo>
                    <a:pt x="11538" y="1463"/>
                  </a:lnTo>
                  <a:lnTo>
                    <a:pt x="9200" y="763"/>
                  </a:lnTo>
                  <a:lnTo>
                    <a:pt x="7814" y="0"/>
                  </a:lnTo>
                  <a:close/>
                </a:path>
              </a:pathLst>
            </a:custGeom>
            <a:solidFill>
              <a:srgbClr val="6F79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1" name="object 41"/>
            <p:cNvSpPr/>
            <p:nvPr/>
          </p:nvSpPr>
          <p:spPr>
            <a:xfrm>
              <a:off x="1970228" y="3973679"/>
              <a:ext cx="127512" cy="5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02"/>
                  </a:moveTo>
                  <a:lnTo>
                    <a:pt x="17476" y="4934"/>
                  </a:lnTo>
                  <a:lnTo>
                    <a:pt x="15843" y="1298"/>
                  </a:lnTo>
                  <a:lnTo>
                    <a:pt x="14279" y="5382"/>
                  </a:lnTo>
                  <a:lnTo>
                    <a:pt x="13900" y="3842"/>
                  </a:lnTo>
                  <a:lnTo>
                    <a:pt x="14683" y="2982"/>
                  </a:lnTo>
                  <a:lnTo>
                    <a:pt x="15208" y="1189"/>
                  </a:lnTo>
                  <a:lnTo>
                    <a:pt x="15826" y="0"/>
                  </a:lnTo>
                  <a:lnTo>
                    <a:pt x="14702" y="1401"/>
                  </a:lnTo>
                  <a:lnTo>
                    <a:pt x="12364" y="5825"/>
                  </a:lnTo>
                  <a:lnTo>
                    <a:pt x="11333" y="7169"/>
                  </a:lnTo>
                  <a:lnTo>
                    <a:pt x="11671" y="9780"/>
                  </a:lnTo>
                  <a:lnTo>
                    <a:pt x="13347" y="9786"/>
                  </a:lnTo>
                  <a:lnTo>
                    <a:pt x="14317" y="12824"/>
                  </a:lnTo>
                  <a:lnTo>
                    <a:pt x="14558" y="17233"/>
                  </a:lnTo>
                  <a:lnTo>
                    <a:pt x="14754" y="18943"/>
                  </a:lnTo>
                  <a:lnTo>
                    <a:pt x="13024" y="17670"/>
                  </a:lnTo>
                  <a:lnTo>
                    <a:pt x="10393" y="17603"/>
                  </a:lnTo>
                  <a:lnTo>
                    <a:pt x="7913" y="17887"/>
                  </a:lnTo>
                  <a:lnTo>
                    <a:pt x="6631" y="17660"/>
                  </a:lnTo>
                  <a:lnTo>
                    <a:pt x="6112" y="16476"/>
                  </a:lnTo>
                  <a:lnTo>
                    <a:pt x="5712" y="12762"/>
                  </a:lnTo>
                  <a:lnTo>
                    <a:pt x="5989" y="11006"/>
                  </a:lnTo>
                  <a:lnTo>
                    <a:pt x="6723" y="8215"/>
                  </a:lnTo>
                  <a:lnTo>
                    <a:pt x="7635" y="7257"/>
                  </a:lnTo>
                  <a:lnTo>
                    <a:pt x="9838" y="7169"/>
                  </a:lnTo>
                  <a:lnTo>
                    <a:pt x="6824" y="5222"/>
                  </a:lnTo>
                  <a:lnTo>
                    <a:pt x="4389" y="9147"/>
                  </a:lnTo>
                  <a:lnTo>
                    <a:pt x="2218" y="15533"/>
                  </a:lnTo>
                  <a:lnTo>
                    <a:pt x="0" y="20987"/>
                  </a:lnTo>
                  <a:lnTo>
                    <a:pt x="3788" y="21466"/>
                  </a:lnTo>
                  <a:lnTo>
                    <a:pt x="7586" y="21600"/>
                  </a:lnTo>
                  <a:lnTo>
                    <a:pt x="15184" y="21502"/>
                  </a:lnTo>
                  <a:lnTo>
                    <a:pt x="21600" y="21502"/>
                  </a:lnTo>
                  <a:close/>
                </a:path>
              </a:pathLst>
            </a:custGeom>
            <a:solidFill>
              <a:srgbClr val="343B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2" name="object 42"/>
            <p:cNvSpPr/>
            <p:nvPr/>
          </p:nvSpPr>
          <p:spPr>
            <a:xfrm>
              <a:off x="2003948" y="3991026"/>
              <a:ext cx="53393" cy="2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3" y="0"/>
                  </a:moveTo>
                  <a:lnTo>
                    <a:pt x="9855" y="243"/>
                  </a:lnTo>
                  <a:lnTo>
                    <a:pt x="4598" y="394"/>
                  </a:lnTo>
                  <a:lnTo>
                    <a:pt x="2417" y="2132"/>
                  </a:lnTo>
                  <a:lnTo>
                    <a:pt x="663" y="7203"/>
                  </a:lnTo>
                  <a:lnTo>
                    <a:pt x="0" y="10389"/>
                  </a:lnTo>
                  <a:lnTo>
                    <a:pt x="956" y="17125"/>
                  </a:lnTo>
                  <a:lnTo>
                    <a:pt x="2194" y="19274"/>
                  </a:lnTo>
                  <a:lnTo>
                    <a:pt x="5257" y="19684"/>
                  </a:lnTo>
                  <a:lnTo>
                    <a:pt x="11182" y="19169"/>
                  </a:lnTo>
                  <a:lnTo>
                    <a:pt x="17464" y="19286"/>
                  </a:lnTo>
                  <a:lnTo>
                    <a:pt x="21600" y="21600"/>
                  </a:lnTo>
                  <a:lnTo>
                    <a:pt x="21127" y="18499"/>
                  </a:lnTo>
                  <a:lnTo>
                    <a:pt x="20552" y="10501"/>
                  </a:lnTo>
                  <a:lnTo>
                    <a:pt x="18235" y="4988"/>
                  </a:lnTo>
                  <a:lnTo>
                    <a:pt x="14232" y="4980"/>
                  </a:lnTo>
                  <a:lnTo>
                    <a:pt x="13426" y="243"/>
                  </a:lnTo>
                  <a:lnTo>
                    <a:pt x="12583" y="682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4C55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3" name="object 43"/>
            <p:cNvSpPr/>
            <p:nvPr/>
          </p:nvSpPr>
          <p:spPr>
            <a:xfrm>
              <a:off x="2245395" y="4006495"/>
              <a:ext cx="18968" cy="16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285" y="0"/>
                  </a:lnTo>
                  <a:lnTo>
                    <a:pt x="14108" y="2801"/>
                  </a:lnTo>
                  <a:lnTo>
                    <a:pt x="7932" y="4052"/>
                  </a:lnTo>
                  <a:lnTo>
                    <a:pt x="6889" y="5269"/>
                  </a:lnTo>
                  <a:lnTo>
                    <a:pt x="2912" y="3318"/>
                  </a:lnTo>
                  <a:lnTo>
                    <a:pt x="2097" y="11346"/>
                  </a:lnTo>
                  <a:lnTo>
                    <a:pt x="0" y="17817"/>
                  </a:lnTo>
                  <a:lnTo>
                    <a:pt x="3492" y="21600"/>
                  </a:lnTo>
                  <a:lnTo>
                    <a:pt x="19445" y="215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43B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4" name="object 44"/>
            <p:cNvSpPr/>
            <p:nvPr/>
          </p:nvSpPr>
          <p:spPr>
            <a:xfrm>
              <a:off x="2237856" y="3991966"/>
              <a:ext cx="17669" cy="1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76" y="0"/>
                  </a:moveTo>
                  <a:lnTo>
                    <a:pt x="4115" y="6124"/>
                  </a:lnTo>
                  <a:lnTo>
                    <a:pt x="0" y="6642"/>
                  </a:lnTo>
                  <a:lnTo>
                    <a:pt x="2126" y="10800"/>
                  </a:lnTo>
                  <a:lnTo>
                    <a:pt x="11242" y="16259"/>
                  </a:lnTo>
                  <a:lnTo>
                    <a:pt x="12345" y="19869"/>
                  </a:lnTo>
                  <a:lnTo>
                    <a:pt x="16615" y="21600"/>
                  </a:lnTo>
                  <a:lnTo>
                    <a:pt x="17734" y="20519"/>
                  </a:lnTo>
                  <a:lnTo>
                    <a:pt x="21600" y="19869"/>
                  </a:lnTo>
                  <a:lnTo>
                    <a:pt x="17750" y="2233"/>
                  </a:lnTo>
                  <a:lnTo>
                    <a:pt x="11476" y="0"/>
                  </a:lnTo>
                  <a:close/>
                </a:path>
              </a:pathLst>
            </a:custGeom>
            <a:solidFill>
              <a:srgbClr val="6F79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5" name="object 45"/>
            <p:cNvSpPr/>
            <p:nvPr/>
          </p:nvSpPr>
          <p:spPr>
            <a:xfrm>
              <a:off x="2177265" y="3968743"/>
              <a:ext cx="24260" cy="26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75" y="0"/>
                  </a:moveTo>
                  <a:lnTo>
                    <a:pt x="0" y="3010"/>
                  </a:lnTo>
                  <a:lnTo>
                    <a:pt x="2126" y="5556"/>
                  </a:lnTo>
                  <a:lnTo>
                    <a:pt x="7498" y="17277"/>
                  </a:lnTo>
                  <a:lnTo>
                    <a:pt x="10109" y="21600"/>
                  </a:lnTo>
                  <a:lnTo>
                    <a:pt x="12032" y="19573"/>
                  </a:lnTo>
                  <a:lnTo>
                    <a:pt x="21600" y="19667"/>
                  </a:lnTo>
                  <a:lnTo>
                    <a:pt x="21351" y="15916"/>
                  </a:lnTo>
                  <a:lnTo>
                    <a:pt x="18694" y="11690"/>
                  </a:lnTo>
                  <a:lnTo>
                    <a:pt x="12554" y="4638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4C55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6" name="object 46"/>
            <p:cNvSpPr/>
            <p:nvPr/>
          </p:nvSpPr>
          <p:spPr>
            <a:xfrm>
              <a:off x="2082586" y="3712489"/>
              <a:ext cx="84572" cy="24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20" y="0"/>
                  </a:moveTo>
                  <a:lnTo>
                    <a:pt x="10381" y="3638"/>
                  </a:lnTo>
                  <a:lnTo>
                    <a:pt x="9673" y="4972"/>
                  </a:lnTo>
                  <a:lnTo>
                    <a:pt x="9008" y="4914"/>
                  </a:lnTo>
                  <a:lnTo>
                    <a:pt x="8136" y="4360"/>
                  </a:lnTo>
                  <a:lnTo>
                    <a:pt x="7306" y="3706"/>
                  </a:lnTo>
                  <a:lnTo>
                    <a:pt x="6769" y="3349"/>
                  </a:lnTo>
                  <a:lnTo>
                    <a:pt x="6711" y="3362"/>
                  </a:lnTo>
                  <a:lnTo>
                    <a:pt x="6082" y="3366"/>
                  </a:lnTo>
                  <a:lnTo>
                    <a:pt x="5803" y="3460"/>
                  </a:lnTo>
                  <a:lnTo>
                    <a:pt x="5861" y="3511"/>
                  </a:lnTo>
                  <a:lnTo>
                    <a:pt x="5744" y="3632"/>
                  </a:lnTo>
                  <a:lnTo>
                    <a:pt x="6467" y="4100"/>
                  </a:lnTo>
                  <a:lnTo>
                    <a:pt x="8489" y="5205"/>
                  </a:lnTo>
                  <a:lnTo>
                    <a:pt x="9027" y="5645"/>
                  </a:lnTo>
                  <a:lnTo>
                    <a:pt x="9211" y="6687"/>
                  </a:lnTo>
                  <a:lnTo>
                    <a:pt x="8960" y="9457"/>
                  </a:lnTo>
                  <a:lnTo>
                    <a:pt x="9027" y="10682"/>
                  </a:lnTo>
                  <a:lnTo>
                    <a:pt x="9301" y="11467"/>
                  </a:lnTo>
                  <a:lnTo>
                    <a:pt x="9703" y="12257"/>
                  </a:lnTo>
                  <a:lnTo>
                    <a:pt x="10639" y="13818"/>
                  </a:lnTo>
                  <a:lnTo>
                    <a:pt x="645" y="10963"/>
                  </a:lnTo>
                  <a:lnTo>
                    <a:pt x="253" y="11143"/>
                  </a:lnTo>
                  <a:lnTo>
                    <a:pt x="0" y="11298"/>
                  </a:lnTo>
                  <a:lnTo>
                    <a:pt x="2527" y="12168"/>
                  </a:lnTo>
                  <a:lnTo>
                    <a:pt x="5809" y="13152"/>
                  </a:lnTo>
                  <a:lnTo>
                    <a:pt x="8845" y="14175"/>
                  </a:lnTo>
                  <a:lnTo>
                    <a:pt x="10639" y="15161"/>
                  </a:lnTo>
                  <a:lnTo>
                    <a:pt x="11241" y="16619"/>
                  </a:lnTo>
                  <a:lnTo>
                    <a:pt x="11061" y="18235"/>
                  </a:lnTo>
                  <a:lnTo>
                    <a:pt x="10671" y="19867"/>
                  </a:lnTo>
                  <a:lnTo>
                    <a:pt x="10639" y="21376"/>
                  </a:lnTo>
                  <a:lnTo>
                    <a:pt x="10789" y="21377"/>
                  </a:lnTo>
                  <a:lnTo>
                    <a:pt x="12702" y="21563"/>
                  </a:lnTo>
                  <a:lnTo>
                    <a:pt x="13539" y="21600"/>
                  </a:lnTo>
                  <a:lnTo>
                    <a:pt x="13364" y="19851"/>
                  </a:lnTo>
                  <a:lnTo>
                    <a:pt x="13530" y="16353"/>
                  </a:lnTo>
                  <a:lnTo>
                    <a:pt x="13539" y="14601"/>
                  </a:lnTo>
                  <a:lnTo>
                    <a:pt x="13194" y="13298"/>
                  </a:lnTo>
                  <a:lnTo>
                    <a:pt x="12929" y="12555"/>
                  </a:lnTo>
                  <a:lnTo>
                    <a:pt x="13615" y="11856"/>
                  </a:lnTo>
                  <a:lnTo>
                    <a:pt x="20211" y="9303"/>
                  </a:lnTo>
                  <a:lnTo>
                    <a:pt x="21600" y="9059"/>
                  </a:lnTo>
                  <a:lnTo>
                    <a:pt x="21499" y="9041"/>
                  </a:lnTo>
                  <a:lnTo>
                    <a:pt x="20724" y="8565"/>
                  </a:lnTo>
                  <a:lnTo>
                    <a:pt x="19667" y="8612"/>
                  </a:lnTo>
                  <a:lnTo>
                    <a:pt x="12089" y="11523"/>
                  </a:lnTo>
                  <a:lnTo>
                    <a:pt x="10665" y="8976"/>
                  </a:lnTo>
                  <a:lnTo>
                    <a:pt x="11653" y="4153"/>
                  </a:lnTo>
                  <a:lnTo>
                    <a:pt x="16413" y="607"/>
                  </a:lnTo>
                  <a:lnTo>
                    <a:pt x="16764" y="214"/>
                  </a:lnTo>
                  <a:lnTo>
                    <a:pt x="16845" y="126"/>
                  </a:lnTo>
                  <a:lnTo>
                    <a:pt x="16387" y="87"/>
                  </a:lnTo>
                  <a:lnTo>
                    <a:pt x="16420" y="0"/>
                  </a:lnTo>
                  <a:close/>
                </a:path>
              </a:pathLst>
            </a:custGeom>
            <a:solidFill>
              <a:srgbClr val="5BA0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7" name="object 47"/>
            <p:cNvSpPr/>
            <p:nvPr/>
          </p:nvSpPr>
          <p:spPr>
            <a:xfrm>
              <a:off x="2144000" y="3534385"/>
              <a:ext cx="25939" cy="8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57" y="0"/>
                  </a:moveTo>
                  <a:lnTo>
                    <a:pt x="4019" y="5348"/>
                  </a:lnTo>
                  <a:lnTo>
                    <a:pt x="0" y="10895"/>
                  </a:lnTo>
                  <a:lnTo>
                    <a:pt x="633" y="16394"/>
                  </a:lnTo>
                  <a:lnTo>
                    <a:pt x="8252" y="21600"/>
                  </a:lnTo>
                  <a:lnTo>
                    <a:pt x="17936" y="16598"/>
                  </a:lnTo>
                  <a:lnTo>
                    <a:pt x="21600" y="10935"/>
                  </a:lnTo>
                  <a:lnTo>
                    <a:pt x="19116" y="5203"/>
                  </a:lnTo>
                  <a:lnTo>
                    <a:pt x="10357" y="0"/>
                  </a:lnTo>
                  <a:close/>
                </a:path>
              </a:pathLst>
            </a:custGeom>
            <a:solidFill>
              <a:srgbClr val="CAE09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100" name="object 48"/>
            <p:cNvGrpSpPr/>
            <p:nvPr/>
          </p:nvGrpSpPr>
          <p:grpSpPr>
            <a:xfrm>
              <a:off x="1919746" y="3581096"/>
              <a:ext cx="189831" cy="281566"/>
              <a:chOff x="0" y="0"/>
              <a:chExt cx="189830" cy="281565"/>
            </a:xfrm>
          </p:grpSpPr>
          <p:sp>
            <p:nvSpPr>
              <p:cNvPr id="3098" name="Shape"/>
              <p:cNvSpPr/>
              <p:nvPr/>
            </p:nvSpPr>
            <p:spPr>
              <a:xfrm>
                <a:off x="0" y="171082"/>
                <a:ext cx="165370" cy="110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405"/>
                    </a:moveTo>
                    <a:lnTo>
                      <a:pt x="20567" y="9080"/>
                    </a:lnTo>
                    <a:lnTo>
                      <a:pt x="15988" y="1919"/>
                    </a:lnTo>
                    <a:lnTo>
                      <a:pt x="10778" y="0"/>
                    </a:lnTo>
                    <a:lnTo>
                      <a:pt x="5167" y="422"/>
                    </a:lnTo>
                    <a:lnTo>
                      <a:pt x="0" y="2215"/>
                    </a:lnTo>
                    <a:lnTo>
                      <a:pt x="3054" y="9994"/>
                    </a:lnTo>
                    <a:lnTo>
                      <a:pt x="7345" y="17302"/>
                    </a:lnTo>
                    <a:lnTo>
                      <a:pt x="12601" y="21600"/>
                    </a:lnTo>
                    <a:lnTo>
                      <a:pt x="18549" y="20353"/>
                    </a:lnTo>
                    <a:lnTo>
                      <a:pt x="21399" y="16803"/>
                    </a:lnTo>
                    <a:lnTo>
                      <a:pt x="21600" y="16405"/>
                    </a:lnTo>
                    <a:close/>
                  </a:path>
                </a:pathLst>
              </a:custGeom>
              <a:solidFill>
                <a:srgbClr val="89BD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99" name="Shape"/>
              <p:cNvSpPr/>
              <p:nvPr/>
            </p:nvSpPr>
            <p:spPr>
              <a:xfrm>
                <a:off x="155892" y="-1"/>
                <a:ext cx="33939" cy="50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87"/>
                    </a:moveTo>
                    <a:lnTo>
                      <a:pt x="16855" y="7421"/>
                    </a:lnTo>
                    <a:lnTo>
                      <a:pt x="9102" y="1250"/>
                    </a:lnTo>
                    <a:lnTo>
                      <a:pt x="800" y="0"/>
                    </a:lnTo>
                    <a:lnTo>
                      <a:pt x="0" y="4145"/>
                    </a:lnTo>
                    <a:lnTo>
                      <a:pt x="5724" y="11256"/>
                    </a:lnTo>
                    <a:lnTo>
                      <a:pt x="14018" y="18139"/>
                    </a:lnTo>
                    <a:lnTo>
                      <a:pt x="20889" y="21600"/>
                    </a:lnTo>
                    <a:lnTo>
                      <a:pt x="21600" y="15287"/>
                    </a:lnTo>
                    <a:close/>
                  </a:path>
                </a:pathLst>
              </a:custGeom>
              <a:solidFill>
                <a:srgbClr val="89BD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101" name="object 49"/>
            <p:cNvSpPr/>
            <p:nvPr/>
          </p:nvSpPr>
          <p:spPr>
            <a:xfrm>
              <a:off x="1927951" y="3765398"/>
              <a:ext cx="154638" cy="7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680" y="4080"/>
                  </a:lnTo>
                  <a:lnTo>
                    <a:pt x="11194" y="8945"/>
                  </a:lnTo>
                  <a:lnTo>
                    <a:pt x="16511" y="14738"/>
                  </a:lnTo>
                  <a:lnTo>
                    <a:pt x="21600" y="21600"/>
                  </a:lnTo>
                  <a:lnTo>
                    <a:pt x="17361" y="14543"/>
                  </a:lnTo>
                  <a:lnTo>
                    <a:pt x="12701" y="8803"/>
                  </a:lnTo>
                  <a:lnTo>
                    <a:pt x="7752" y="4353"/>
                  </a:lnTo>
                  <a:lnTo>
                    <a:pt x="2498" y="1092"/>
                  </a:lnTo>
                  <a:lnTo>
                    <a:pt x="2613" y="458"/>
                  </a:lnTo>
                  <a:lnTo>
                    <a:pt x="2074" y="204"/>
                  </a:lnTo>
                  <a:lnTo>
                    <a:pt x="594" y="6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E09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02" name="object 50"/>
            <p:cNvSpPr/>
            <p:nvPr/>
          </p:nvSpPr>
          <p:spPr>
            <a:xfrm>
              <a:off x="2159497" y="3704171"/>
              <a:ext cx="174297" cy="12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361" y="3024"/>
                  </a:lnTo>
                  <a:lnTo>
                    <a:pt x="8272" y="9012"/>
                  </a:lnTo>
                  <a:lnTo>
                    <a:pt x="3502" y="13670"/>
                  </a:lnTo>
                  <a:lnTo>
                    <a:pt x="1395" y="16339"/>
                  </a:lnTo>
                  <a:lnTo>
                    <a:pt x="422" y="17302"/>
                  </a:lnTo>
                  <a:lnTo>
                    <a:pt x="159" y="17278"/>
                  </a:lnTo>
                  <a:lnTo>
                    <a:pt x="11" y="17472"/>
                  </a:lnTo>
                  <a:lnTo>
                    <a:pt x="33" y="17582"/>
                  </a:lnTo>
                  <a:lnTo>
                    <a:pt x="0" y="17764"/>
                  </a:lnTo>
                  <a:lnTo>
                    <a:pt x="11" y="17901"/>
                  </a:lnTo>
                  <a:lnTo>
                    <a:pt x="524" y="17811"/>
                  </a:lnTo>
                  <a:lnTo>
                    <a:pt x="900" y="18723"/>
                  </a:lnTo>
                  <a:lnTo>
                    <a:pt x="5177" y="21093"/>
                  </a:lnTo>
                  <a:lnTo>
                    <a:pt x="9120" y="21600"/>
                  </a:lnTo>
                  <a:lnTo>
                    <a:pt x="12772" y="19882"/>
                  </a:lnTo>
                  <a:lnTo>
                    <a:pt x="16124" y="15542"/>
                  </a:lnTo>
                  <a:lnTo>
                    <a:pt x="15811" y="15436"/>
                  </a:lnTo>
                  <a:lnTo>
                    <a:pt x="17364" y="12621"/>
                  </a:lnTo>
                  <a:lnTo>
                    <a:pt x="19379" y="7656"/>
                  </a:lnTo>
                  <a:lnTo>
                    <a:pt x="21057" y="27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AD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03" name="object 51"/>
            <p:cNvSpPr/>
            <p:nvPr/>
          </p:nvSpPr>
          <p:spPr>
            <a:xfrm>
              <a:off x="2159586" y="3699442"/>
              <a:ext cx="177994" cy="107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55" y="0"/>
                  </a:moveTo>
                  <a:lnTo>
                    <a:pt x="7611" y="2437"/>
                  </a:lnTo>
                  <a:lnTo>
                    <a:pt x="3122" y="6849"/>
                  </a:lnTo>
                  <a:lnTo>
                    <a:pt x="193" y="13316"/>
                  </a:lnTo>
                  <a:lnTo>
                    <a:pt x="0" y="21600"/>
                  </a:lnTo>
                  <a:lnTo>
                    <a:pt x="145" y="21371"/>
                  </a:lnTo>
                  <a:lnTo>
                    <a:pt x="402" y="21399"/>
                  </a:lnTo>
                  <a:lnTo>
                    <a:pt x="459" y="21345"/>
                  </a:lnTo>
                  <a:lnTo>
                    <a:pt x="4488" y="15030"/>
                  </a:lnTo>
                  <a:lnTo>
                    <a:pt x="9462" y="9139"/>
                  </a:lnTo>
                  <a:lnTo>
                    <a:pt x="14837" y="4348"/>
                  </a:lnTo>
                  <a:lnTo>
                    <a:pt x="20068" y="1329"/>
                  </a:lnTo>
                  <a:lnTo>
                    <a:pt x="21141" y="949"/>
                  </a:lnTo>
                  <a:lnTo>
                    <a:pt x="20609" y="4167"/>
                  </a:lnTo>
                  <a:lnTo>
                    <a:pt x="18966" y="9998"/>
                  </a:lnTo>
                  <a:lnTo>
                    <a:pt x="16993" y="15866"/>
                  </a:lnTo>
                  <a:lnTo>
                    <a:pt x="15472" y="19194"/>
                  </a:lnTo>
                  <a:lnTo>
                    <a:pt x="15779" y="19319"/>
                  </a:lnTo>
                  <a:lnTo>
                    <a:pt x="17364" y="16002"/>
                  </a:lnTo>
                  <a:lnTo>
                    <a:pt x="19385" y="9970"/>
                  </a:lnTo>
                  <a:lnTo>
                    <a:pt x="21057" y="3957"/>
                  </a:lnTo>
                  <a:lnTo>
                    <a:pt x="21600" y="697"/>
                  </a:lnTo>
                  <a:lnTo>
                    <a:pt x="19376" y="224"/>
                  </a:lnTo>
                  <a:lnTo>
                    <a:pt x="17055" y="0"/>
                  </a:lnTo>
                  <a:close/>
                </a:path>
              </a:pathLst>
            </a:custGeom>
            <a:solidFill>
              <a:srgbClr val="5BA05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04" name="object 52"/>
            <p:cNvSpPr/>
            <p:nvPr/>
          </p:nvSpPr>
          <p:spPr>
            <a:xfrm>
              <a:off x="2163371" y="3706063"/>
              <a:ext cx="161585" cy="9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837" y="3258"/>
                  </a:lnTo>
                  <a:lnTo>
                    <a:pt x="9917" y="8428"/>
                  </a:lnTo>
                  <a:lnTo>
                    <a:pt x="4438" y="14785"/>
                  </a:lnTo>
                  <a:lnTo>
                    <a:pt x="0" y="21600"/>
                  </a:lnTo>
                  <a:lnTo>
                    <a:pt x="987" y="20429"/>
                  </a:lnTo>
                  <a:lnTo>
                    <a:pt x="3259" y="17025"/>
                  </a:lnTo>
                  <a:lnTo>
                    <a:pt x="4304" y="15587"/>
                  </a:lnTo>
                  <a:lnTo>
                    <a:pt x="8405" y="11085"/>
                  </a:lnTo>
                  <a:lnTo>
                    <a:pt x="12706" y="7090"/>
                  </a:lnTo>
                  <a:lnTo>
                    <a:pt x="17130" y="344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5EB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110" name="object 53"/>
            <p:cNvGrpSpPr/>
            <p:nvPr/>
          </p:nvGrpSpPr>
          <p:grpSpPr>
            <a:xfrm>
              <a:off x="2181244" y="3713112"/>
              <a:ext cx="48723" cy="63645"/>
              <a:chOff x="0" y="-1"/>
              <a:chExt cx="48722" cy="63644"/>
            </a:xfrm>
          </p:grpSpPr>
          <p:sp>
            <p:nvSpPr>
              <p:cNvPr id="3105" name="Shape"/>
              <p:cNvSpPr/>
              <p:nvPr/>
            </p:nvSpPr>
            <p:spPr>
              <a:xfrm>
                <a:off x="0" y="28295"/>
                <a:ext cx="12702" cy="35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835" y="5200"/>
                    </a:lnTo>
                    <a:lnTo>
                      <a:pt x="2446" y="10579"/>
                    </a:lnTo>
                    <a:lnTo>
                      <a:pt x="0" y="16066"/>
                    </a:lnTo>
                    <a:lnTo>
                      <a:pt x="29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9BD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06" name="Shape"/>
              <p:cNvSpPr/>
              <p:nvPr/>
            </p:nvSpPr>
            <p:spPr>
              <a:xfrm>
                <a:off x="19678" y="37134"/>
                <a:ext cx="12704" cy="13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447"/>
                    </a:moveTo>
                    <a:lnTo>
                      <a:pt x="13518" y="0"/>
                    </a:lnTo>
                    <a:lnTo>
                      <a:pt x="10497" y="6937"/>
                    </a:lnTo>
                    <a:lnTo>
                      <a:pt x="0" y="14210"/>
                    </a:lnTo>
                    <a:lnTo>
                      <a:pt x="6004" y="21600"/>
                    </a:lnTo>
                    <a:lnTo>
                      <a:pt x="9099" y="16818"/>
                    </a:lnTo>
                    <a:lnTo>
                      <a:pt x="21600" y="4447"/>
                    </a:lnTo>
                    <a:close/>
                  </a:path>
                </a:pathLst>
              </a:custGeom>
              <a:solidFill>
                <a:srgbClr val="89BD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07" name="Shape"/>
              <p:cNvSpPr/>
              <p:nvPr/>
            </p:nvSpPr>
            <p:spPr>
              <a:xfrm>
                <a:off x="24842" y="16941"/>
                <a:ext cx="12703" cy="16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127" y="1522"/>
                    </a:lnTo>
                    <a:lnTo>
                      <a:pt x="0" y="20396"/>
                    </a:lnTo>
                    <a:lnTo>
                      <a:pt x="7236" y="21600"/>
                    </a:lnTo>
                    <a:lnTo>
                      <a:pt x="14785" y="15380"/>
                    </a:lnTo>
                    <a:lnTo>
                      <a:pt x="16995" y="688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9BD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08" name="Shape"/>
              <p:cNvSpPr/>
              <p:nvPr/>
            </p:nvSpPr>
            <p:spPr>
              <a:xfrm>
                <a:off x="32672" y="743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60"/>
                    </a:moveTo>
                    <a:lnTo>
                      <a:pt x="13054" y="0"/>
                    </a:lnTo>
                    <a:lnTo>
                      <a:pt x="3195" y="5044"/>
                    </a:lnTo>
                    <a:lnTo>
                      <a:pt x="3460" y="14821"/>
                    </a:lnTo>
                    <a:lnTo>
                      <a:pt x="0" y="21600"/>
                    </a:lnTo>
                    <a:lnTo>
                      <a:pt x="2147" y="18647"/>
                    </a:lnTo>
                    <a:lnTo>
                      <a:pt x="21600" y="9260"/>
                    </a:lnTo>
                    <a:close/>
                  </a:path>
                </a:pathLst>
              </a:custGeom>
              <a:solidFill>
                <a:srgbClr val="89BD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09" name="Shape"/>
              <p:cNvSpPr/>
              <p:nvPr/>
            </p:nvSpPr>
            <p:spPr>
              <a:xfrm>
                <a:off x="36018" y="-2"/>
                <a:ext cx="12705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5"/>
                    </a:moveTo>
                    <a:lnTo>
                      <a:pt x="16674" y="0"/>
                    </a:lnTo>
                    <a:lnTo>
                      <a:pt x="14742" y="2325"/>
                    </a:lnTo>
                    <a:lnTo>
                      <a:pt x="0" y="18025"/>
                    </a:lnTo>
                    <a:lnTo>
                      <a:pt x="6755" y="20642"/>
                    </a:lnTo>
                    <a:lnTo>
                      <a:pt x="10848" y="21600"/>
                    </a:lnTo>
                    <a:lnTo>
                      <a:pt x="21600" y="1495"/>
                    </a:lnTo>
                    <a:close/>
                  </a:path>
                </a:pathLst>
              </a:custGeom>
              <a:solidFill>
                <a:srgbClr val="89BD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111" name="object 54"/>
            <p:cNvSpPr/>
            <p:nvPr/>
          </p:nvSpPr>
          <p:spPr>
            <a:xfrm>
              <a:off x="2131526" y="3617697"/>
              <a:ext cx="96224" cy="95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34" y="0"/>
                  </a:moveTo>
                  <a:lnTo>
                    <a:pt x="10858" y="1943"/>
                  </a:lnTo>
                  <a:lnTo>
                    <a:pt x="3534" y="6464"/>
                  </a:lnTo>
                  <a:lnTo>
                    <a:pt x="0" y="13153"/>
                  </a:lnTo>
                  <a:lnTo>
                    <a:pt x="2898" y="21600"/>
                  </a:lnTo>
                  <a:lnTo>
                    <a:pt x="3445" y="21343"/>
                  </a:lnTo>
                  <a:lnTo>
                    <a:pt x="3648" y="21077"/>
                  </a:lnTo>
                  <a:lnTo>
                    <a:pt x="3970" y="20331"/>
                  </a:lnTo>
                  <a:lnTo>
                    <a:pt x="4315" y="19896"/>
                  </a:lnTo>
                  <a:lnTo>
                    <a:pt x="20468" y="2842"/>
                  </a:lnTo>
                  <a:lnTo>
                    <a:pt x="21073" y="1979"/>
                  </a:lnTo>
                  <a:lnTo>
                    <a:pt x="21249" y="1776"/>
                  </a:lnTo>
                  <a:lnTo>
                    <a:pt x="21600" y="712"/>
                  </a:lnTo>
                  <a:lnTo>
                    <a:pt x="19334" y="0"/>
                  </a:lnTo>
                  <a:close/>
                </a:path>
              </a:pathLst>
            </a:custGeom>
            <a:solidFill>
              <a:srgbClr val="ABD0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2" name="object 55"/>
            <p:cNvSpPr/>
            <p:nvPr/>
          </p:nvSpPr>
          <p:spPr>
            <a:xfrm>
              <a:off x="2146747" y="3616503"/>
              <a:ext cx="88585" cy="9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46" y="0"/>
                  </a:moveTo>
                  <a:lnTo>
                    <a:pt x="17289" y="262"/>
                  </a:lnTo>
                  <a:lnTo>
                    <a:pt x="19751" y="956"/>
                  </a:lnTo>
                  <a:lnTo>
                    <a:pt x="19370" y="1993"/>
                  </a:lnTo>
                  <a:lnTo>
                    <a:pt x="19178" y="2191"/>
                  </a:lnTo>
                  <a:lnTo>
                    <a:pt x="18522" y="3033"/>
                  </a:lnTo>
                  <a:lnTo>
                    <a:pt x="14736" y="7078"/>
                  </a:lnTo>
                  <a:lnTo>
                    <a:pt x="10052" y="11243"/>
                  </a:lnTo>
                  <a:lnTo>
                    <a:pt x="5216" y="15460"/>
                  </a:lnTo>
                  <a:lnTo>
                    <a:pt x="975" y="19660"/>
                  </a:lnTo>
                  <a:lnTo>
                    <a:pt x="601" y="20083"/>
                  </a:lnTo>
                  <a:lnTo>
                    <a:pt x="251" y="20811"/>
                  </a:lnTo>
                  <a:lnTo>
                    <a:pt x="52" y="21045"/>
                  </a:lnTo>
                  <a:lnTo>
                    <a:pt x="0" y="21285"/>
                  </a:lnTo>
                  <a:lnTo>
                    <a:pt x="436" y="21383"/>
                  </a:lnTo>
                  <a:lnTo>
                    <a:pt x="359" y="21600"/>
                  </a:lnTo>
                  <a:lnTo>
                    <a:pt x="9692" y="19984"/>
                  </a:lnTo>
                  <a:lnTo>
                    <a:pt x="15816" y="15521"/>
                  </a:lnTo>
                  <a:lnTo>
                    <a:pt x="19522" y="8867"/>
                  </a:lnTo>
                  <a:lnTo>
                    <a:pt x="21600" y="677"/>
                  </a:lnTo>
                  <a:lnTo>
                    <a:pt x="21346" y="0"/>
                  </a:lnTo>
                  <a:close/>
                </a:path>
              </a:pathLst>
            </a:custGeom>
            <a:solidFill>
              <a:srgbClr val="89BD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3" name="object 56"/>
            <p:cNvSpPr/>
            <p:nvPr/>
          </p:nvSpPr>
          <p:spPr>
            <a:xfrm>
              <a:off x="2150747" y="3630321"/>
              <a:ext cx="71961" cy="7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5219" y="16143"/>
                  </a:lnTo>
                  <a:lnTo>
                    <a:pt x="11173" y="10665"/>
                  </a:lnTo>
                  <a:lnTo>
                    <a:pt x="16940" y="52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3EDB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4" name="object 57"/>
            <p:cNvSpPr/>
            <p:nvPr/>
          </p:nvSpPr>
          <p:spPr>
            <a:xfrm>
              <a:off x="2037586" y="3670596"/>
              <a:ext cx="67951" cy="8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995" y="16394"/>
                  </a:lnTo>
                  <a:lnTo>
                    <a:pt x="21528" y="21600"/>
                  </a:lnTo>
                  <a:lnTo>
                    <a:pt x="21455" y="21445"/>
                  </a:lnTo>
                  <a:lnTo>
                    <a:pt x="21600" y="21094"/>
                  </a:lnTo>
                  <a:lnTo>
                    <a:pt x="21302" y="20492"/>
                  </a:lnTo>
                  <a:lnTo>
                    <a:pt x="21459" y="19604"/>
                  </a:lnTo>
                  <a:lnTo>
                    <a:pt x="21128" y="18986"/>
                  </a:lnTo>
                  <a:lnTo>
                    <a:pt x="17033" y="14239"/>
                  </a:lnTo>
                  <a:lnTo>
                    <a:pt x="12610" y="9710"/>
                  </a:lnTo>
                  <a:lnTo>
                    <a:pt x="7730" y="5531"/>
                  </a:lnTo>
                  <a:lnTo>
                    <a:pt x="2266" y="1830"/>
                  </a:lnTo>
                  <a:lnTo>
                    <a:pt x="2920" y="1513"/>
                  </a:lnTo>
                  <a:lnTo>
                    <a:pt x="4576" y="2459"/>
                  </a:lnTo>
                  <a:lnTo>
                    <a:pt x="6380" y="3622"/>
                  </a:lnTo>
                  <a:lnTo>
                    <a:pt x="7482" y="3954"/>
                  </a:lnTo>
                  <a:lnTo>
                    <a:pt x="6178" y="1886"/>
                  </a:lnTo>
                  <a:lnTo>
                    <a:pt x="7482" y="1337"/>
                  </a:lnTo>
                  <a:lnTo>
                    <a:pt x="5692" y="938"/>
                  </a:lnTo>
                  <a:lnTo>
                    <a:pt x="2772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CA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5" name="object 58"/>
            <p:cNvSpPr/>
            <p:nvPr/>
          </p:nvSpPr>
          <p:spPr>
            <a:xfrm>
              <a:off x="2057021" y="3675761"/>
              <a:ext cx="59642" cy="7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6" y="0"/>
                  </a:moveTo>
                  <a:lnTo>
                    <a:pt x="0" y="605"/>
                  </a:lnTo>
                  <a:lnTo>
                    <a:pt x="819" y="1912"/>
                  </a:lnTo>
                  <a:lnTo>
                    <a:pt x="1486" y="2883"/>
                  </a:lnTo>
                  <a:lnTo>
                    <a:pt x="4903" y="6711"/>
                  </a:lnTo>
                  <a:lnTo>
                    <a:pt x="9131" y="10461"/>
                  </a:lnTo>
                  <a:lnTo>
                    <a:pt x="13423" y="14562"/>
                  </a:lnTo>
                  <a:lnTo>
                    <a:pt x="17033" y="19441"/>
                  </a:lnTo>
                  <a:lnTo>
                    <a:pt x="17410" y="20122"/>
                  </a:lnTo>
                  <a:lnTo>
                    <a:pt x="17230" y="21100"/>
                  </a:lnTo>
                  <a:lnTo>
                    <a:pt x="17488" y="21600"/>
                  </a:lnTo>
                  <a:lnTo>
                    <a:pt x="17883" y="21296"/>
                  </a:lnTo>
                  <a:lnTo>
                    <a:pt x="18776" y="21285"/>
                  </a:lnTo>
                  <a:lnTo>
                    <a:pt x="18859" y="21242"/>
                  </a:lnTo>
                  <a:lnTo>
                    <a:pt x="19783" y="20738"/>
                  </a:lnTo>
                  <a:lnTo>
                    <a:pt x="21444" y="18232"/>
                  </a:lnTo>
                  <a:lnTo>
                    <a:pt x="21600" y="17460"/>
                  </a:lnTo>
                  <a:lnTo>
                    <a:pt x="20793" y="10828"/>
                  </a:lnTo>
                  <a:lnTo>
                    <a:pt x="16222" y="5868"/>
                  </a:lnTo>
                  <a:lnTo>
                    <a:pt x="9312" y="2340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rgbClr val="89BD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6" name="object 59"/>
            <p:cNvSpPr/>
            <p:nvPr/>
          </p:nvSpPr>
          <p:spPr>
            <a:xfrm>
              <a:off x="2044715" y="3676442"/>
              <a:ext cx="59337" cy="67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9" y="0"/>
                  </a:moveTo>
                  <a:lnTo>
                    <a:pt x="0" y="391"/>
                  </a:lnTo>
                  <a:lnTo>
                    <a:pt x="6257" y="4966"/>
                  </a:lnTo>
                  <a:lnTo>
                    <a:pt x="11845" y="10133"/>
                  </a:lnTo>
                  <a:lnTo>
                    <a:pt x="16911" y="15731"/>
                  </a:lnTo>
                  <a:lnTo>
                    <a:pt x="21600" y="21600"/>
                  </a:lnTo>
                  <a:lnTo>
                    <a:pt x="17972" y="16124"/>
                  </a:lnTo>
                  <a:lnTo>
                    <a:pt x="13658" y="11522"/>
                  </a:lnTo>
                  <a:lnTo>
                    <a:pt x="9408" y="7313"/>
                  </a:lnTo>
                  <a:lnTo>
                    <a:pt x="5973" y="3017"/>
                  </a:lnTo>
                  <a:lnTo>
                    <a:pt x="4711" y="2606"/>
                  </a:lnTo>
                  <a:lnTo>
                    <a:pt x="2645" y="1169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CAE09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7" name="object 60"/>
            <p:cNvSpPr/>
            <p:nvPr/>
          </p:nvSpPr>
          <p:spPr>
            <a:xfrm>
              <a:off x="51683" y="1175949"/>
              <a:ext cx="336960" cy="3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65" y="0"/>
                  </a:moveTo>
                  <a:lnTo>
                    <a:pt x="2918" y="450"/>
                  </a:lnTo>
                  <a:lnTo>
                    <a:pt x="610" y="2941"/>
                  </a:lnTo>
                  <a:lnTo>
                    <a:pt x="84" y="7493"/>
                  </a:lnTo>
                  <a:lnTo>
                    <a:pt x="0" y="12682"/>
                  </a:lnTo>
                  <a:lnTo>
                    <a:pt x="282" y="17665"/>
                  </a:lnTo>
                  <a:lnTo>
                    <a:pt x="855" y="21600"/>
                  </a:lnTo>
                  <a:lnTo>
                    <a:pt x="20875" y="21600"/>
                  </a:lnTo>
                  <a:lnTo>
                    <a:pt x="21600" y="7852"/>
                  </a:lnTo>
                  <a:lnTo>
                    <a:pt x="20172" y="1582"/>
                  </a:lnTo>
                  <a:lnTo>
                    <a:pt x="17914" y="365"/>
                  </a:lnTo>
                  <a:lnTo>
                    <a:pt x="16147" y="1774"/>
                  </a:lnTo>
                  <a:lnTo>
                    <a:pt x="16120" y="12008"/>
                  </a:lnTo>
                  <a:lnTo>
                    <a:pt x="15695" y="17815"/>
                  </a:lnTo>
                  <a:lnTo>
                    <a:pt x="14988" y="18809"/>
                  </a:lnTo>
                  <a:lnTo>
                    <a:pt x="14120" y="14604"/>
                  </a:lnTo>
                  <a:lnTo>
                    <a:pt x="14859" y="14482"/>
                  </a:lnTo>
                  <a:lnTo>
                    <a:pt x="14993" y="11562"/>
                  </a:lnTo>
                  <a:lnTo>
                    <a:pt x="14550" y="606"/>
                  </a:lnTo>
                  <a:lnTo>
                    <a:pt x="7165" y="0"/>
                  </a:lnTo>
                  <a:close/>
                </a:path>
              </a:pathLst>
            </a:custGeom>
            <a:solidFill>
              <a:srgbClr val="C1D5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8" name="object 61"/>
            <p:cNvSpPr/>
            <p:nvPr/>
          </p:nvSpPr>
          <p:spPr>
            <a:xfrm>
              <a:off x="271959" y="1170253"/>
              <a:ext cx="31613" cy="36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28" y="0"/>
                  </a:moveTo>
                  <a:lnTo>
                    <a:pt x="20003" y="45"/>
                  </a:lnTo>
                  <a:lnTo>
                    <a:pt x="18328" y="5081"/>
                  </a:lnTo>
                  <a:lnTo>
                    <a:pt x="14190" y="2773"/>
                  </a:lnTo>
                  <a:lnTo>
                    <a:pt x="11744" y="2582"/>
                  </a:lnTo>
                  <a:lnTo>
                    <a:pt x="9155" y="3357"/>
                  </a:lnTo>
                  <a:lnTo>
                    <a:pt x="4582" y="3949"/>
                  </a:lnTo>
                  <a:lnTo>
                    <a:pt x="7223" y="9824"/>
                  </a:lnTo>
                  <a:lnTo>
                    <a:pt x="9304" y="14573"/>
                  </a:lnTo>
                  <a:lnTo>
                    <a:pt x="7878" y="17403"/>
                  </a:lnTo>
                  <a:lnTo>
                    <a:pt x="0" y="17523"/>
                  </a:lnTo>
                  <a:lnTo>
                    <a:pt x="9252" y="21600"/>
                  </a:lnTo>
                  <a:lnTo>
                    <a:pt x="16781" y="20636"/>
                  </a:lnTo>
                  <a:lnTo>
                    <a:pt x="21320" y="15005"/>
                  </a:lnTo>
                  <a:lnTo>
                    <a:pt x="21600" y="5081"/>
                  </a:lnTo>
                  <a:lnTo>
                    <a:pt x="20628" y="0"/>
                  </a:lnTo>
                  <a:close/>
                </a:path>
              </a:pathLst>
            </a:custGeom>
            <a:solidFill>
              <a:srgbClr val="9FBA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19" name="object 62" descr="object 6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6888" y="347344"/>
              <a:ext cx="856441" cy="869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20" name="object 63"/>
            <p:cNvSpPr/>
            <p:nvPr/>
          </p:nvSpPr>
          <p:spPr>
            <a:xfrm>
              <a:off x="681013" y="205561"/>
              <a:ext cx="220335" cy="2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30" y="0"/>
                  </a:moveTo>
                  <a:lnTo>
                    <a:pt x="0" y="0"/>
                  </a:lnTo>
                  <a:lnTo>
                    <a:pt x="37" y="5671"/>
                  </a:lnTo>
                  <a:lnTo>
                    <a:pt x="3610" y="16722"/>
                  </a:lnTo>
                  <a:lnTo>
                    <a:pt x="7657" y="21131"/>
                  </a:lnTo>
                  <a:lnTo>
                    <a:pt x="11048" y="21600"/>
                  </a:lnTo>
                  <a:lnTo>
                    <a:pt x="14456" y="20848"/>
                  </a:lnTo>
                  <a:lnTo>
                    <a:pt x="18374" y="18082"/>
                  </a:lnTo>
                  <a:lnTo>
                    <a:pt x="21600" y="11058"/>
                  </a:lnTo>
                  <a:lnTo>
                    <a:pt x="21189" y="7361"/>
                  </a:lnTo>
                  <a:lnTo>
                    <a:pt x="20079" y="4045"/>
                  </a:lnTo>
                  <a:lnTo>
                    <a:pt x="18837" y="1471"/>
                  </a:lnTo>
                  <a:lnTo>
                    <a:pt x="18030" y="0"/>
                  </a:lnTo>
                  <a:close/>
                </a:path>
              </a:pathLst>
            </a:custGeom>
            <a:solidFill>
              <a:srgbClr val="EA78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1" name="object 64"/>
            <p:cNvSpPr/>
            <p:nvPr/>
          </p:nvSpPr>
          <p:spPr>
            <a:xfrm>
              <a:off x="740398" y="155080"/>
              <a:ext cx="99634" cy="2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13" y="0"/>
                  </a:moveTo>
                  <a:lnTo>
                    <a:pt x="4503" y="4754"/>
                  </a:lnTo>
                  <a:lnTo>
                    <a:pt x="267" y="18771"/>
                  </a:lnTo>
                  <a:lnTo>
                    <a:pt x="0" y="21600"/>
                  </a:lnTo>
                  <a:lnTo>
                    <a:pt x="21600" y="19850"/>
                  </a:lnTo>
                  <a:lnTo>
                    <a:pt x="21256" y="15560"/>
                  </a:lnTo>
                  <a:lnTo>
                    <a:pt x="21438" y="5610"/>
                  </a:lnTo>
                  <a:lnTo>
                    <a:pt x="20146" y="2364"/>
                  </a:lnTo>
                  <a:lnTo>
                    <a:pt x="16413" y="0"/>
                  </a:lnTo>
                  <a:close/>
                </a:path>
              </a:pathLst>
            </a:custGeom>
            <a:solidFill>
              <a:srgbClr val="F9A2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2" name="object 65"/>
            <p:cNvSpPr/>
            <p:nvPr/>
          </p:nvSpPr>
          <p:spPr>
            <a:xfrm>
              <a:off x="736576" y="176821"/>
              <a:ext cx="107292" cy="19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28" y="0"/>
                  </a:moveTo>
                  <a:lnTo>
                    <a:pt x="769" y="2161"/>
                  </a:lnTo>
                  <a:lnTo>
                    <a:pt x="360" y="7987"/>
                  </a:lnTo>
                  <a:lnTo>
                    <a:pt x="0" y="15216"/>
                  </a:lnTo>
                  <a:lnTo>
                    <a:pt x="0" y="21600"/>
                  </a:lnTo>
                  <a:lnTo>
                    <a:pt x="21600" y="15116"/>
                  </a:lnTo>
                  <a:lnTo>
                    <a:pt x="21421" y="9290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EA78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3" name="object 66"/>
            <p:cNvSpPr/>
            <p:nvPr/>
          </p:nvSpPr>
          <p:spPr>
            <a:xfrm>
              <a:off x="681013" y="195230"/>
              <a:ext cx="183924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64" y="0"/>
                  </a:moveTo>
                  <a:lnTo>
                    <a:pt x="9533" y="2377"/>
                  </a:lnTo>
                  <a:lnTo>
                    <a:pt x="3103" y="10166"/>
                  </a:lnTo>
                  <a:lnTo>
                    <a:pt x="1203" y="1458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799" y="16913"/>
                  </a:lnTo>
                  <a:lnTo>
                    <a:pt x="19934" y="8538"/>
                  </a:lnTo>
                  <a:lnTo>
                    <a:pt x="19126" y="6022"/>
                  </a:lnTo>
                  <a:lnTo>
                    <a:pt x="16176" y="632"/>
                  </a:lnTo>
                  <a:lnTo>
                    <a:pt x="12864" y="0"/>
                  </a:lnTo>
                  <a:close/>
                </a:path>
              </a:pathLst>
            </a:custGeom>
            <a:solidFill>
              <a:srgbClr val="F9A2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4" name="object 67"/>
            <p:cNvSpPr/>
            <p:nvPr/>
          </p:nvSpPr>
          <p:spPr>
            <a:xfrm>
              <a:off x="736576" y="188676"/>
              <a:ext cx="11030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1" y="0"/>
                  </a:moveTo>
                  <a:lnTo>
                    <a:pt x="0" y="12960"/>
                  </a:lnTo>
                  <a:lnTo>
                    <a:pt x="0" y="21600"/>
                  </a:lnTo>
                  <a:lnTo>
                    <a:pt x="5015" y="18574"/>
                  </a:lnTo>
                  <a:lnTo>
                    <a:pt x="10570" y="16601"/>
                  </a:lnTo>
                  <a:lnTo>
                    <a:pt x="16092" y="17126"/>
                  </a:lnTo>
                  <a:lnTo>
                    <a:pt x="21011" y="21600"/>
                  </a:lnTo>
                  <a:lnTo>
                    <a:pt x="21600" y="13875"/>
                  </a:lnTo>
                  <a:lnTo>
                    <a:pt x="21127" y="7752"/>
                  </a:lnTo>
                  <a:lnTo>
                    <a:pt x="21011" y="0"/>
                  </a:lnTo>
                  <a:close/>
                </a:path>
              </a:pathLst>
            </a:custGeom>
            <a:solidFill>
              <a:srgbClr val="5F2C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25" name="object 68" descr="object 6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9256" y="554686"/>
              <a:ext cx="175034" cy="612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26" name="object 69"/>
            <p:cNvSpPr/>
            <p:nvPr/>
          </p:nvSpPr>
          <p:spPr>
            <a:xfrm>
              <a:off x="1012470" y="397153"/>
              <a:ext cx="38317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21" y="0"/>
                  </a:moveTo>
                  <a:lnTo>
                    <a:pt x="13414" y="685"/>
                  </a:lnTo>
                  <a:lnTo>
                    <a:pt x="7431" y="3085"/>
                  </a:lnTo>
                  <a:lnTo>
                    <a:pt x="2187" y="5787"/>
                  </a:lnTo>
                  <a:lnTo>
                    <a:pt x="0" y="7377"/>
                  </a:lnTo>
                  <a:lnTo>
                    <a:pt x="143" y="8118"/>
                  </a:lnTo>
                  <a:lnTo>
                    <a:pt x="2069" y="7135"/>
                  </a:lnTo>
                  <a:lnTo>
                    <a:pt x="4296" y="9806"/>
                  </a:lnTo>
                  <a:lnTo>
                    <a:pt x="6623" y="14569"/>
                  </a:lnTo>
                  <a:lnTo>
                    <a:pt x="7017" y="14749"/>
                  </a:lnTo>
                  <a:lnTo>
                    <a:pt x="9937" y="14927"/>
                  </a:lnTo>
                  <a:lnTo>
                    <a:pt x="12074" y="14227"/>
                  </a:lnTo>
                  <a:lnTo>
                    <a:pt x="13167" y="15145"/>
                  </a:lnTo>
                  <a:lnTo>
                    <a:pt x="12959" y="20182"/>
                  </a:lnTo>
                  <a:lnTo>
                    <a:pt x="18897" y="21600"/>
                  </a:lnTo>
                  <a:lnTo>
                    <a:pt x="21600" y="14518"/>
                  </a:lnTo>
                  <a:lnTo>
                    <a:pt x="21198" y="5223"/>
                  </a:lnTo>
                  <a:lnTo>
                    <a:pt x="17821" y="0"/>
                  </a:lnTo>
                  <a:close/>
                </a:path>
              </a:pathLst>
            </a:custGeom>
            <a:solidFill>
              <a:srgbClr val="FE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7" name="object 70"/>
            <p:cNvSpPr/>
            <p:nvPr/>
          </p:nvSpPr>
          <p:spPr>
            <a:xfrm>
              <a:off x="976060" y="425894"/>
              <a:ext cx="31550" cy="5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7" y="0"/>
                  </a:moveTo>
                  <a:lnTo>
                    <a:pt x="0" y="5214"/>
                  </a:lnTo>
                  <a:lnTo>
                    <a:pt x="669" y="6033"/>
                  </a:lnTo>
                  <a:lnTo>
                    <a:pt x="991" y="7055"/>
                  </a:lnTo>
                  <a:lnTo>
                    <a:pt x="4465" y="10986"/>
                  </a:lnTo>
                  <a:lnTo>
                    <a:pt x="11248" y="18044"/>
                  </a:lnTo>
                  <a:lnTo>
                    <a:pt x="14434" y="21600"/>
                  </a:lnTo>
                  <a:lnTo>
                    <a:pt x="19030" y="19571"/>
                  </a:lnTo>
                  <a:lnTo>
                    <a:pt x="21182" y="16294"/>
                  </a:lnTo>
                  <a:lnTo>
                    <a:pt x="21600" y="12598"/>
                  </a:lnTo>
                  <a:lnTo>
                    <a:pt x="20991" y="9311"/>
                  </a:lnTo>
                  <a:lnTo>
                    <a:pt x="19484" y="7338"/>
                  </a:lnTo>
                  <a:lnTo>
                    <a:pt x="17928" y="6779"/>
                  </a:lnTo>
                  <a:lnTo>
                    <a:pt x="17574" y="5530"/>
                  </a:lnTo>
                  <a:lnTo>
                    <a:pt x="19678" y="1491"/>
                  </a:lnTo>
                  <a:lnTo>
                    <a:pt x="18765" y="1224"/>
                  </a:lnTo>
                  <a:lnTo>
                    <a:pt x="16165" y="276"/>
                  </a:lnTo>
                  <a:lnTo>
                    <a:pt x="15747" y="0"/>
                  </a:lnTo>
                  <a:close/>
                </a:path>
              </a:pathLst>
            </a:custGeom>
            <a:solidFill>
              <a:srgbClr val="F8C89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8" name="object 71"/>
            <p:cNvSpPr/>
            <p:nvPr/>
          </p:nvSpPr>
          <p:spPr>
            <a:xfrm>
              <a:off x="997141" y="418235"/>
              <a:ext cx="38688" cy="8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4" y="0"/>
                  </a:moveTo>
                  <a:lnTo>
                    <a:pt x="4276" y="503"/>
                  </a:lnTo>
                  <a:lnTo>
                    <a:pt x="8183" y="3186"/>
                  </a:lnTo>
                  <a:lnTo>
                    <a:pt x="4864" y="2224"/>
                  </a:lnTo>
                  <a:lnTo>
                    <a:pt x="4276" y="3013"/>
                  </a:lnTo>
                  <a:lnTo>
                    <a:pt x="2560" y="5738"/>
                  </a:lnTo>
                  <a:lnTo>
                    <a:pt x="2849" y="6580"/>
                  </a:lnTo>
                  <a:lnTo>
                    <a:pt x="4118" y="6957"/>
                  </a:lnTo>
                  <a:lnTo>
                    <a:pt x="5346" y="8288"/>
                  </a:lnTo>
                  <a:lnTo>
                    <a:pt x="5843" y="10505"/>
                  </a:lnTo>
                  <a:lnTo>
                    <a:pt x="5503" y="12997"/>
                  </a:lnTo>
                  <a:lnTo>
                    <a:pt x="3747" y="15207"/>
                  </a:lnTo>
                  <a:lnTo>
                    <a:pt x="0" y="16575"/>
                  </a:lnTo>
                  <a:lnTo>
                    <a:pt x="1559" y="18107"/>
                  </a:lnTo>
                  <a:lnTo>
                    <a:pt x="1815" y="20658"/>
                  </a:lnTo>
                  <a:lnTo>
                    <a:pt x="6417" y="21600"/>
                  </a:lnTo>
                  <a:lnTo>
                    <a:pt x="8906" y="19630"/>
                  </a:lnTo>
                  <a:lnTo>
                    <a:pt x="13426" y="17354"/>
                  </a:lnTo>
                  <a:lnTo>
                    <a:pt x="17918" y="14940"/>
                  </a:lnTo>
                  <a:lnTo>
                    <a:pt x="20323" y="12556"/>
                  </a:lnTo>
                  <a:lnTo>
                    <a:pt x="17028" y="10827"/>
                  </a:lnTo>
                  <a:lnTo>
                    <a:pt x="11434" y="7634"/>
                  </a:lnTo>
                  <a:lnTo>
                    <a:pt x="7744" y="4642"/>
                  </a:lnTo>
                  <a:lnTo>
                    <a:pt x="10162" y="3516"/>
                  </a:lnTo>
                  <a:lnTo>
                    <a:pt x="12514" y="4979"/>
                  </a:lnTo>
                  <a:lnTo>
                    <a:pt x="15091" y="6343"/>
                  </a:lnTo>
                  <a:lnTo>
                    <a:pt x="17743" y="7674"/>
                  </a:lnTo>
                  <a:lnTo>
                    <a:pt x="20323" y="9040"/>
                  </a:lnTo>
                  <a:lnTo>
                    <a:pt x="21464" y="9050"/>
                  </a:lnTo>
                  <a:lnTo>
                    <a:pt x="21330" y="7908"/>
                  </a:lnTo>
                  <a:lnTo>
                    <a:pt x="21600" y="4275"/>
                  </a:lnTo>
                  <a:lnTo>
                    <a:pt x="20517" y="3681"/>
                  </a:lnTo>
                  <a:lnTo>
                    <a:pt x="18401" y="4134"/>
                  </a:lnTo>
                  <a:lnTo>
                    <a:pt x="15508" y="4019"/>
                  </a:lnTo>
                  <a:lnTo>
                    <a:pt x="15118" y="3902"/>
                  </a:lnTo>
                  <a:lnTo>
                    <a:pt x="12813" y="819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F2AD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29" name="object 72" descr="object 7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8204" y="230466"/>
              <a:ext cx="249659" cy="477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0" name="object 73" descr="object 7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" y="757757"/>
              <a:ext cx="2108397" cy="539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1" name="object 74" descr="object 7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40536" y="398120"/>
              <a:ext cx="189677" cy="465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2" name="object 75" descr="object 7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79221" y="870393"/>
              <a:ext cx="65141" cy="91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3" name="object 76" descr="object 7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1283" y="889558"/>
              <a:ext cx="129644" cy="180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34" name="object 77"/>
            <p:cNvSpPr/>
            <p:nvPr/>
          </p:nvSpPr>
          <p:spPr>
            <a:xfrm>
              <a:off x="39555" y="1000581"/>
              <a:ext cx="416817" cy="11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52" y="0"/>
                  </a:moveTo>
                  <a:lnTo>
                    <a:pt x="1762" y="1371"/>
                  </a:lnTo>
                  <a:lnTo>
                    <a:pt x="1272" y="5348"/>
                  </a:lnTo>
                  <a:lnTo>
                    <a:pt x="1569" y="10271"/>
                  </a:lnTo>
                  <a:lnTo>
                    <a:pt x="451" y="9891"/>
                  </a:lnTo>
                  <a:lnTo>
                    <a:pt x="0" y="12705"/>
                  </a:lnTo>
                  <a:lnTo>
                    <a:pt x="35" y="16954"/>
                  </a:lnTo>
                  <a:lnTo>
                    <a:pt x="377" y="20880"/>
                  </a:lnTo>
                  <a:lnTo>
                    <a:pt x="8008" y="21309"/>
                  </a:lnTo>
                  <a:lnTo>
                    <a:pt x="15705" y="21555"/>
                  </a:lnTo>
                  <a:lnTo>
                    <a:pt x="20830" y="21600"/>
                  </a:lnTo>
                  <a:lnTo>
                    <a:pt x="21402" y="19402"/>
                  </a:lnTo>
                  <a:lnTo>
                    <a:pt x="21600" y="17109"/>
                  </a:lnTo>
                  <a:lnTo>
                    <a:pt x="21388" y="14904"/>
                  </a:lnTo>
                  <a:lnTo>
                    <a:pt x="20731" y="12967"/>
                  </a:lnTo>
                  <a:lnTo>
                    <a:pt x="20268" y="12310"/>
                  </a:lnTo>
                  <a:lnTo>
                    <a:pt x="19455" y="11780"/>
                  </a:lnTo>
                  <a:lnTo>
                    <a:pt x="19043" y="11170"/>
                  </a:lnTo>
                  <a:lnTo>
                    <a:pt x="18884" y="11750"/>
                  </a:lnTo>
                  <a:lnTo>
                    <a:pt x="18468" y="12503"/>
                  </a:lnTo>
                  <a:lnTo>
                    <a:pt x="18030" y="13129"/>
                  </a:lnTo>
                  <a:lnTo>
                    <a:pt x="17802" y="13327"/>
                  </a:lnTo>
                  <a:lnTo>
                    <a:pt x="17754" y="13201"/>
                  </a:lnTo>
                  <a:lnTo>
                    <a:pt x="17684" y="10476"/>
                  </a:lnTo>
                  <a:lnTo>
                    <a:pt x="17355" y="9372"/>
                  </a:lnTo>
                  <a:lnTo>
                    <a:pt x="16488" y="7947"/>
                  </a:lnTo>
                  <a:lnTo>
                    <a:pt x="15529" y="8441"/>
                  </a:lnTo>
                  <a:lnTo>
                    <a:pt x="14627" y="10208"/>
                  </a:lnTo>
                  <a:lnTo>
                    <a:pt x="13930" y="12607"/>
                  </a:lnTo>
                  <a:lnTo>
                    <a:pt x="13022" y="8581"/>
                  </a:lnTo>
                  <a:lnTo>
                    <a:pt x="11670" y="7092"/>
                  </a:lnTo>
                  <a:lnTo>
                    <a:pt x="10603" y="8721"/>
                  </a:lnTo>
                  <a:lnTo>
                    <a:pt x="10554" y="14047"/>
                  </a:lnTo>
                  <a:lnTo>
                    <a:pt x="10145" y="13501"/>
                  </a:lnTo>
                  <a:lnTo>
                    <a:pt x="9715" y="13315"/>
                  </a:lnTo>
                  <a:lnTo>
                    <a:pt x="9283" y="13495"/>
                  </a:lnTo>
                  <a:lnTo>
                    <a:pt x="8866" y="14047"/>
                  </a:lnTo>
                  <a:lnTo>
                    <a:pt x="8696" y="10615"/>
                  </a:lnTo>
                  <a:lnTo>
                    <a:pt x="8536" y="9074"/>
                  </a:lnTo>
                  <a:lnTo>
                    <a:pt x="8220" y="7572"/>
                  </a:lnTo>
                  <a:lnTo>
                    <a:pt x="7235" y="5773"/>
                  </a:lnTo>
                  <a:lnTo>
                    <a:pt x="6203" y="6357"/>
                  </a:lnTo>
                  <a:lnTo>
                    <a:pt x="5323" y="8717"/>
                  </a:lnTo>
                  <a:lnTo>
                    <a:pt x="4795" y="12247"/>
                  </a:lnTo>
                  <a:lnTo>
                    <a:pt x="4682" y="9794"/>
                  </a:lnTo>
                  <a:lnTo>
                    <a:pt x="4534" y="7358"/>
                  </a:lnTo>
                  <a:lnTo>
                    <a:pt x="4306" y="5029"/>
                  </a:lnTo>
                  <a:lnTo>
                    <a:pt x="3951" y="2897"/>
                  </a:lnTo>
                  <a:lnTo>
                    <a:pt x="2752" y="0"/>
                  </a:lnTo>
                  <a:close/>
                </a:path>
              </a:pathLst>
            </a:custGeom>
            <a:solidFill>
              <a:srgbClr val="74A2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35" name="object 78" descr="object 7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39599" y="1049781"/>
              <a:ext cx="174500" cy="65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6" name="object 79" descr="object 7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8185" y="968680"/>
              <a:ext cx="181747" cy="1067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7" name="object 80" descr="object 8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295764" y="697966"/>
              <a:ext cx="82661" cy="1743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38" name="object 81"/>
            <p:cNvSpPr/>
            <p:nvPr/>
          </p:nvSpPr>
          <p:spPr>
            <a:xfrm>
              <a:off x="693942" y="1115643"/>
              <a:ext cx="79632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38" y="0"/>
                  </a:moveTo>
                  <a:lnTo>
                    <a:pt x="1168" y="0"/>
                  </a:lnTo>
                  <a:lnTo>
                    <a:pt x="913" y="4582"/>
                  </a:lnTo>
                  <a:lnTo>
                    <a:pt x="417" y="9475"/>
                  </a:lnTo>
                  <a:lnTo>
                    <a:pt x="0" y="16635"/>
                  </a:lnTo>
                  <a:lnTo>
                    <a:pt x="265" y="19380"/>
                  </a:lnTo>
                  <a:lnTo>
                    <a:pt x="131" y="21600"/>
                  </a:lnTo>
                  <a:lnTo>
                    <a:pt x="21438" y="21600"/>
                  </a:lnTo>
                  <a:lnTo>
                    <a:pt x="21228" y="16337"/>
                  </a:lnTo>
                  <a:lnTo>
                    <a:pt x="21600" y="6265"/>
                  </a:lnTo>
                  <a:lnTo>
                    <a:pt x="21438" y="0"/>
                  </a:lnTo>
                  <a:close/>
                </a:path>
              </a:pathLst>
            </a:custGeom>
            <a:solidFill>
              <a:srgbClr val="788F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9" name="object 82"/>
            <p:cNvSpPr/>
            <p:nvPr/>
          </p:nvSpPr>
          <p:spPr>
            <a:xfrm>
              <a:off x="1591083" y="868488"/>
              <a:ext cx="59401" cy="8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222" y="2561"/>
                  </a:lnTo>
                  <a:lnTo>
                    <a:pt x="11110" y="4915"/>
                  </a:lnTo>
                  <a:lnTo>
                    <a:pt x="5844" y="7126"/>
                  </a:lnTo>
                  <a:lnTo>
                    <a:pt x="0" y="9256"/>
                  </a:lnTo>
                  <a:lnTo>
                    <a:pt x="4877" y="21600"/>
                  </a:lnTo>
                  <a:lnTo>
                    <a:pt x="8753" y="21175"/>
                  </a:lnTo>
                  <a:lnTo>
                    <a:pt x="12860" y="20886"/>
                  </a:lnTo>
                  <a:lnTo>
                    <a:pt x="16982" y="20696"/>
                  </a:lnTo>
                  <a:lnTo>
                    <a:pt x="20903" y="205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F9F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40" name="object 83"/>
            <p:cNvSpPr/>
            <p:nvPr/>
          </p:nvSpPr>
          <p:spPr>
            <a:xfrm>
              <a:off x="1367881" y="305193"/>
              <a:ext cx="170526" cy="29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lnTo>
                    <a:pt x="3277" y="12861"/>
                  </a:lnTo>
                  <a:lnTo>
                    <a:pt x="5703" y="12435"/>
                  </a:lnTo>
                  <a:lnTo>
                    <a:pt x="2542" y="16848"/>
                  </a:lnTo>
                  <a:lnTo>
                    <a:pt x="1106" y="19080"/>
                  </a:lnTo>
                  <a:lnTo>
                    <a:pt x="0" y="21316"/>
                  </a:lnTo>
                  <a:lnTo>
                    <a:pt x="913" y="21056"/>
                  </a:lnTo>
                  <a:lnTo>
                    <a:pt x="1836" y="20820"/>
                  </a:lnTo>
                  <a:lnTo>
                    <a:pt x="2781" y="20619"/>
                  </a:lnTo>
                  <a:lnTo>
                    <a:pt x="3761" y="20463"/>
                  </a:lnTo>
                  <a:lnTo>
                    <a:pt x="6923" y="20167"/>
                  </a:lnTo>
                  <a:lnTo>
                    <a:pt x="10424" y="20034"/>
                  </a:lnTo>
                  <a:lnTo>
                    <a:pt x="13930" y="20081"/>
                  </a:lnTo>
                  <a:lnTo>
                    <a:pt x="17110" y="20321"/>
                  </a:lnTo>
                  <a:lnTo>
                    <a:pt x="18262" y="20546"/>
                  </a:lnTo>
                  <a:lnTo>
                    <a:pt x="19394" y="20891"/>
                  </a:lnTo>
                  <a:lnTo>
                    <a:pt x="20506" y="21270"/>
                  </a:lnTo>
                  <a:lnTo>
                    <a:pt x="21600" y="21600"/>
                  </a:lnTo>
                  <a:lnTo>
                    <a:pt x="21024" y="20186"/>
                  </a:lnTo>
                  <a:lnTo>
                    <a:pt x="18998" y="17249"/>
                  </a:lnTo>
                  <a:lnTo>
                    <a:pt x="15411" y="12435"/>
                  </a:lnTo>
                  <a:lnTo>
                    <a:pt x="15927" y="12392"/>
                  </a:lnTo>
                  <a:lnTo>
                    <a:pt x="16675" y="12675"/>
                  </a:lnTo>
                  <a:lnTo>
                    <a:pt x="17398" y="12909"/>
                  </a:lnTo>
                  <a:lnTo>
                    <a:pt x="17837" y="12718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9FBA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41" name="object 84" descr="object 8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332435" y="575309"/>
              <a:ext cx="220335" cy="134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2" name="object 85" descr="object 8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03694" y="688391"/>
              <a:ext cx="289309" cy="2433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3" name="object 86" descr="object 8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435102" y="902969"/>
              <a:ext cx="169395" cy="107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4" name="object 87" descr="object 8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30452" y="837832"/>
              <a:ext cx="178196" cy="278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5" name="object 88" descr="object 8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7716" y="341592"/>
              <a:ext cx="270157" cy="6188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149" name="object 89"/>
            <p:cNvGrpSpPr/>
            <p:nvPr/>
          </p:nvGrpSpPr>
          <p:grpSpPr>
            <a:xfrm>
              <a:off x="198182" y="111683"/>
              <a:ext cx="1833583" cy="894759"/>
              <a:chOff x="0" y="0"/>
              <a:chExt cx="1833582" cy="894757"/>
            </a:xfrm>
          </p:grpSpPr>
          <p:sp>
            <p:nvSpPr>
              <p:cNvPr id="3146" name="Shape"/>
              <p:cNvSpPr/>
              <p:nvPr/>
            </p:nvSpPr>
            <p:spPr>
              <a:xfrm>
                <a:off x="-1" y="0"/>
                <a:ext cx="429187" cy="477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1"/>
                    </a:moveTo>
                    <a:lnTo>
                      <a:pt x="21551" y="172"/>
                    </a:lnTo>
                    <a:lnTo>
                      <a:pt x="21476" y="112"/>
                    </a:lnTo>
                    <a:lnTo>
                      <a:pt x="21504" y="0"/>
                    </a:lnTo>
                    <a:lnTo>
                      <a:pt x="19268" y="1139"/>
                    </a:lnTo>
                    <a:lnTo>
                      <a:pt x="17124" y="2372"/>
                    </a:lnTo>
                    <a:lnTo>
                      <a:pt x="15073" y="3694"/>
                    </a:lnTo>
                    <a:lnTo>
                      <a:pt x="13116" y="5106"/>
                    </a:lnTo>
                    <a:lnTo>
                      <a:pt x="11256" y="6603"/>
                    </a:lnTo>
                    <a:lnTo>
                      <a:pt x="9492" y="8185"/>
                    </a:lnTo>
                    <a:lnTo>
                      <a:pt x="7828" y="9849"/>
                    </a:lnTo>
                    <a:lnTo>
                      <a:pt x="6264" y="11593"/>
                    </a:lnTo>
                    <a:lnTo>
                      <a:pt x="4801" y="13413"/>
                    </a:lnTo>
                    <a:lnTo>
                      <a:pt x="3443" y="15310"/>
                    </a:lnTo>
                    <a:lnTo>
                      <a:pt x="2188" y="17280"/>
                    </a:lnTo>
                    <a:lnTo>
                      <a:pt x="1040" y="19320"/>
                    </a:lnTo>
                    <a:lnTo>
                      <a:pt x="0" y="21430"/>
                    </a:lnTo>
                    <a:lnTo>
                      <a:pt x="118" y="21600"/>
                    </a:lnTo>
                    <a:lnTo>
                      <a:pt x="483" y="21501"/>
                    </a:lnTo>
                    <a:lnTo>
                      <a:pt x="1205" y="21169"/>
                    </a:lnTo>
                    <a:lnTo>
                      <a:pt x="2061" y="21058"/>
                    </a:lnTo>
                    <a:lnTo>
                      <a:pt x="2509" y="21042"/>
                    </a:lnTo>
                    <a:lnTo>
                      <a:pt x="2799" y="20775"/>
                    </a:lnTo>
                    <a:lnTo>
                      <a:pt x="3216" y="19829"/>
                    </a:lnTo>
                    <a:lnTo>
                      <a:pt x="3552" y="19630"/>
                    </a:lnTo>
                    <a:lnTo>
                      <a:pt x="3568" y="19564"/>
                    </a:lnTo>
                    <a:lnTo>
                      <a:pt x="3584" y="19136"/>
                    </a:lnTo>
                    <a:lnTo>
                      <a:pt x="3538" y="18683"/>
                    </a:lnTo>
                    <a:lnTo>
                      <a:pt x="3578" y="18172"/>
                    </a:lnTo>
                    <a:lnTo>
                      <a:pt x="3857" y="17569"/>
                    </a:lnTo>
                    <a:lnTo>
                      <a:pt x="4309" y="17153"/>
                    </a:lnTo>
                    <a:lnTo>
                      <a:pt x="4908" y="16815"/>
                    </a:lnTo>
                    <a:lnTo>
                      <a:pt x="5440" y="16572"/>
                    </a:lnTo>
                    <a:lnTo>
                      <a:pt x="5689" y="16441"/>
                    </a:lnTo>
                    <a:lnTo>
                      <a:pt x="5738" y="16346"/>
                    </a:lnTo>
                    <a:lnTo>
                      <a:pt x="5640" y="16003"/>
                    </a:lnTo>
                    <a:lnTo>
                      <a:pt x="5959" y="15402"/>
                    </a:lnTo>
                    <a:lnTo>
                      <a:pt x="6103" y="15005"/>
                    </a:lnTo>
                    <a:lnTo>
                      <a:pt x="6208" y="14654"/>
                    </a:lnTo>
                    <a:lnTo>
                      <a:pt x="6364" y="14272"/>
                    </a:lnTo>
                    <a:lnTo>
                      <a:pt x="6704" y="13734"/>
                    </a:lnTo>
                    <a:lnTo>
                      <a:pt x="7547" y="12710"/>
                    </a:lnTo>
                    <a:lnTo>
                      <a:pt x="7907" y="12190"/>
                    </a:lnTo>
                    <a:lnTo>
                      <a:pt x="7946" y="12012"/>
                    </a:lnTo>
                    <a:lnTo>
                      <a:pt x="7977" y="11722"/>
                    </a:lnTo>
                    <a:lnTo>
                      <a:pt x="8046" y="11383"/>
                    </a:lnTo>
                    <a:lnTo>
                      <a:pt x="9607" y="10402"/>
                    </a:lnTo>
                    <a:lnTo>
                      <a:pt x="9677" y="10416"/>
                    </a:lnTo>
                    <a:lnTo>
                      <a:pt x="10445" y="10387"/>
                    </a:lnTo>
                    <a:lnTo>
                      <a:pt x="12209" y="11460"/>
                    </a:lnTo>
                    <a:lnTo>
                      <a:pt x="12299" y="12042"/>
                    </a:lnTo>
                    <a:lnTo>
                      <a:pt x="12343" y="12103"/>
                    </a:lnTo>
                    <a:lnTo>
                      <a:pt x="12549" y="12278"/>
                    </a:lnTo>
                    <a:lnTo>
                      <a:pt x="13149" y="12598"/>
                    </a:lnTo>
                    <a:lnTo>
                      <a:pt x="13403" y="12797"/>
                    </a:lnTo>
                    <a:lnTo>
                      <a:pt x="13583" y="12997"/>
                    </a:lnTo>
                    <a:lnTo>
                      <a:pt x="13795" y="13677"/>
                    </a:lnTo>
                    <a:lnTo>
                      <a:pt x="13837" y="13708"/>
                    </a:lnTo>
                    <a:lnTo>
                      <a:pt x="14050" y="13761"/>
                    </a:lnTo>
                    <a:lnTo>
                      <a:pt x="14950" y="13951"/>
                    </a:lnTo>
                    <a:lnTo>
                      <a:pt x="15284" y="14055"/>
                    </a:lnTo>
                    <a:lnTo>
                      <a:pt x="15755" y="14323"/>
                    </a:lnTo>
                    <a:lnTo>
                      <a:pt x="16189" y="14641"/>
                    </a:lnTo>
                    <a:lnTo>
                      <a:pt x="16592" y="14991"/>
                    </a:lnTo>
                    <a:lnTo>
                      <a:pt x="16971" y="15357"/>
                    </a:lnTo>
                    <a:lnTo>
                      <a:pt x="17550" y="13755"/>
                    </a:lnTo>
                    <a:lnTo>
                      <a:pt x="17796" y="12942"/>
                    </a:lnTo>
                    <a:lnTo>
                      <a:pt x="17936" y="12103"/>
                    </a:lnTo>
                    <a:lnTo>
                      <a:pt x="18225" y="12233"/>
                    </a:lnTo>
                    <a:lnTo>
                      <a:pt x="18548" y="10219"/>
                    </a:lnTo>
                    <a:lnTo>
                      <a:pt x="18995" y="8073"/>
                    </a:lnTo>
                    <a:lnTo>
                      <a:pt x="19514" y="5935"/>
                    </a:lnTo>
                    <a:lnTo>
                      <a:pt x="20321" y="3009"/>
                    </a:lnTo>
                    <a:lnTo>
                      <a:pt x="21057" y="1039"/>
                    </a:lnTo>
                    <a:lnTo>
                      <a:pt x="21600" y="261"/>
                    </a:lnTo>
                    <a:close/>
                  </a:path>
                </a:pathLst>
              </a:custGeom>
              <a:solidFill>
                <a:srgbClr val="D5EE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47" name="Shape"/>
              <p:cNvSpPr/>
              <p:nvPr/>
            </p:nvSpPr>
            <p:spPr>
              <a:xfrm>
                <a:off x="739561" y="115759"/>
                <a:ext cx="266322" cy="2425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80"/>
                    </a:moveTo>
                    <a:lnTo>
                      <a:pt x="20979" y="11105"/>
                    </a:lnTo>
                    <a:lnTo>
                      <a:pt x="20599" y="10193"/>
                    </a:lnTo>
                    <a:lnTo>
                      <a:pt x="19859" y="9282"/>
                    </a:lnTo>
                    <a:lnTo>
                      <a:pt x="19096" y="8472"/>
                    </a:lnTo>
                    <a:lnTo>
                      <a:pt x="18648" y="7864"/>
                    </a:lnTo>
                    <a:lnTo>
                      <a:pt x="18590" y="7484"/>
                    </a:lnTo>
                    <a:lnTo>
                      <a:pt x="18554" y="6892"/>
                    </a:lnTo>
                    <a:lnTo>
                      <a:pt x="18487" y="6233"/>
                    </a:lnTo>
                    <a:lnTo>
                      <a:pt x="18337" y="5645"/>
                    </a:lnTo>
                    <a:lnTo>
                      <a:pt x="16445" y="2626"/>
                    </a:lnTo>
                    <a:lnTo>
                      <a:pt x="13969" y="759"/>
                    </a:lnTo>
                    <a:lnTo>
                      <a:pt x="11164" y="0"/>
                    </a:lnTo>
                    <a:lnTo>
                      <a:pt x="8282" y="307"/>
                    </a:lnTo>
                    <a:lnTo>
                      <a:pt x="5577" y="1635"/>
                    </a:lnTo>
                    <a:lnTo>
                      <a:pt x="3301" y="3940"/>
                    </a:lnTo>
                    <a:lnTo>
                      <a:pt x="1710" y="7180"/>
                    </a:lnTo>
                    <a:lnTo>
                      <a:pt x="1530" y="7750"/>
                    </a:lnTo>
                    <a:lnTo>
                      <a:pt x="1660" y="8922"/>
                    </a:lnTo>
                    <a:lnTo>
                      <a:pt x="1400" y="9675"/>
                    </a:lnTo>
                    <a:lnTo>
                      <a:pt x="118" y="9753"/>
                    </a:lnTo>
                    <a:lnTo>
                      <a:pt x="0" y="10337"/>
                    </a:lnTo>
                    <a:lnTo>
                      <a:pt x="709" y="10447"/>
                    </a:lnTo>
                    <a:lnTo>
                      <a:pt x="1463" y="10663"/>
                    </a:lnTo>
                    <a:lnTo>
                      <a:pt x="2146" y="11036"/>
                    </a:lnTo>
                    <a:lnTo>
                      <a:pt x="2642" y="11618"/>
                    </a:lnTo>
                    <a:lnTo>
                      <a:pt x="2893" y="12364"/>
                    </a:lnTo>
                    <a:lnTo>
                      <a:pt x="2919" y="13011"/>
                    </a:lnTo>
                    <a:lnTo>
                      <a:pt x="2885" y="13603"/>
                    </a:lnTo>
                    <a:lnTo>
                      <a:pt x="2953" y="14178"/>
                    </a:lnTo>
                    <a:lnTo>
                      <a:pt x="3363" y="14801"/>
                    </a:lnTo>
                    <a:lnTo>
                      <a:pt x="4130" y="15674"/>
                    </a:lnTo>
                    <a:lnTo>
                      <a:pt x="4931" y="16546"/>
                    </a:lnTo>
                    <a:lnTo>
                      <a:pt x="5439" y="17164"/>
                    </a:lnTo>
                    <a:lnTo>
                      <a:pt x="6526" y="16993"/>
                    </a:lnTo>
                    <a:lnTo>
                      <a:pt x="6358" y="16684"/>
                    </a:lnTo>
                    <a:lnTo>
                      <a:pt x="6081" y="16900"/>
                    </a:lnTo>
                    <a:lnTo>
                      <a:pt x="6061" y="16737"/>
                    </a:lnTo>
                    <a:lnTo>
                      <a:pt x="6375" y="16388"/>
                    </a:lnTo>
                    <a:lnTo>
                      <a:pt x="7129" y="15794"/>
                    </a:lnTo>
                    <a:lnTo>
                      <a:pt x="7990" y="15266"/>
                    </a:lnTo>
                    <a:lnTo>
                      <a:pt x="8625" y="15115"/>
                    </a:lnTo>
                    <a:lnTo>
                      <a:pt x="9110" y="16264"/>
                    </a:lnTo>
                    <a:lnTo>
                      <a:pt x="9167" y="18308"/>
                    </a:lnTo>
                    <a:lnTo>
                      <a:pt x="8779" y="19865"/>
                    </a:lnTo>
                    <a:lnTo>
                      <a:pt x="7925" y="19553"/>
                    </a:lnTo>
                    <a:lnTo>
                      <a:pt x="7916" y="19679"/>
                    </a:lnTo>
                    <a:lnTo>
                      <a:pt x="7935" y="20067"/>
                    </a:lnTo>
                    <a:lnTo>
                      <a:pt x="7770" y="20064"/>
                    </a:lnTo>
                    <a:lnTo>
                      <a:pt x="8120" y="20525"/>
                    </a:lnTo>
                    <a:lnTo>
                      <a:pt x="8357" y="21133"/>
                    </a:lnTo>
                    <a:lnTo>
                      <a:pt x="8703" y="21600"/>
                    </a:lnTo>
                    <a:lnTo>
                      <a:pt x="9296" y="21439"/>
                    </a:lnTo>
                    <a:lnTo>
                      <a:pt x="9016" y="19936"/>
                    </a:lnTo>
                    <a:lnTo>
                      <a:pt x="9219" y="19821"/>
                    </a:lnTo>
                    <a:lnTo>
                      <a:pt x="10259" y="19914"/>
                    </a:lnTo>
                    <a:lnTo>
                      <a:pt x="10567" y="19894"/>
                    </a:lnTo>
                    <a:lnTo>
                      <a:pt x="12697" y="19969"/>
                    </a:lnTo>
                    <a:lnTo>
                      <a:pt x="13759" y="19852"/>
                    </a:lnTo>
                    <a:lnTo>
                      <a:pt x="14452" y="19382"/>
                    </a:lnTo>
                    <a:lnTo>
                      <a:pt x="14423" y="18940"/>
                    </a:lnTo>
                    <a:lnTo>
                      <a:pt x="14483" y="18795"/>
                    </a:lnTo>
                    <a:lnTo>
                      <a:pt x="14385" y="18613"/>
                    </a:lnTo>
                    <a:lnTo>
                      <a:pt x="14530" y="18529"/>
                    </a:lnTo>
                    <a:lnTo>
                      <a:pt x="20435" y="18529"/>
                    </a:lnTo>
                    <a:lnTo>
                      <a:pt x="20567" y="18453"/>
                    </a:lnTo>
                    <a:lnTo>
                      <a:pt x="20885" y="16943"/>
                    </a:lnTo>
                    <a:lnTo>
                      <a:pt x="20979" y="16651"/>
                    </a:lnTo>
                    <a:lnTo>
                      <a:pt x="21158" y="15897"/>
                    </a:lnTo>
                    <a:lnTo>
                      <a:pt x="21461" y="14135"/>
                    </a:lnTo>
                    <a:lnTo>
                      <a:pt x="21600" y="13580"/>
                    </a:lnTo>
                    <a:close/>
                  </a:path>
                </a:pathLst>
              </a:custGeom>
              <a:solidFill>
                <a:srgbClr val="D5EE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48" name="Shape"/>
              <p:cNvSpPr/>
              <p:nvPr/>
            </p:nvSpPr>
            <p:spPr>
              <a:xfrm>
                <a:off x="1254952" y="120915"/>
                <a:ext cx="578631" cy="773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226"/>
                    </a:moveTo>
                    <a:lnTo>
                      <a:pt x="21475" y="19768"/>
                    </a:lnTo>
                    <a:lnTo>
                      <a:pt x="21306" y="18312"/>
                    </a:lnTo>
                    <a:lnTo>
                      <a:pt x="21075" y="16864"/>
                    </a:lnTo>
                    <a:lnTo>
                      <a:pt x="20766" y="15426"/>
                    </a:lnTo>
                    <a:lnTo>
                      <a:pt x="20362" y="14004"/>
                    </a:lnTo>
                    <a:lnTo>
                      <a:pt x="19847" y="12602"/>
                    </a:lnTo>
                    <a:lnTo>
                      <a:pt x="19204" y="11225"/>
                    </a:lnTo>
                    <a:lnTo>
                      <a:pt x="18480" y="11149"/>
                    </a:lnTo>
                    <a:lnTo>
                      <a:pt x="17684" y="10998"/>
                    </a:lnTo>
                    <a:lnTo>
                      <a:pt x="16994" y="10734"/>
                    </a:lnTo>
                    <a:lnTo>
                      <a:pt x="16593" y="10316"/>
                    </a:lnTo>
                    <a:lnTo>
                      <a:pt x="17565" y="10178"/>
                    </a:lnTo>
                    <a:lnTo>
                      <a:pt x="18054" y="10141"/>
                    </a:lnTo>
                    <a:lnTo>
                      <a:pt x="18560" y="10155"/>
                    </a:lnTo>
                    <a:lnTo>
                      <a:pt x="18573" y="10035"/>
                    </a:lnTo>
                    <a:lnTo>
                      <a:pt x="17556" y="8167"/>
                    </a:lnTo>
                    <a:lnTo>
                      <a:pt x="16584" y="6825"/>
                    </a:lnTo>
                    <a:lnTo>
                      <a:pt x="15453" y="5469"/>
                    </a:lnTo>
                    <a:lnTo>
                      <a:pt x="14226" y="4160"/>
                    </a:lnTo>
                    <a:lnTo>
                      <a:pt x="12965" y="2956"/>
                    </a:lnTo>
                    <a:lnTo>
                      <a:pt x="11730" y="1919"/>
                    </a:lnTo>
                    <a:lnTo>
                      <a:pt x="11521" y="1757"/>
                    </a:lnTo>
                    <a:lnTo>
                      <a:pt x="11489" y="1545"/>
                    </a:lnTo>
                    <a:lnTo>
                      <a:pt x="11086" y="1438"/>
                    </a:lnTo>
                    <a:lnTo>
                      <a:pt x="10819" y="1413"/>
                    </a:lnTo>
                    <a:lnTo>
                      <a:pt x="10462" y="1418"/>
                    </a:lnTo>
                    <a:lnTo>
                      <a:pt x="9978" y="1438"/>
                    </a:lnTo>
                    <a:lnTo>
                      <a:pt x="9847" y="1350"/>
                    </a:lnTo>
                    <a:lnTo>
                      <a:pt x="8477" y="658"/>
                    </a:lnTo>
                    <a:lnTo>
                      <a:pt x="8223" y="621"/>
                    </a:lnTo>
                    <a:lnTo>
                      <a:pt x="8046" y="582"/>
                    </a:lnTo>
                    <a:lnTo>
                      <a:pt x="7869" y="488"/>
                    </a:lnTo>
                    <a:lnTo>
                      <a:pt x="7651" y="345"/>
                    </a:lnTo>
                    <a:lnTo>
                      <a:pt x="7417" y="200"/>
                    </a:lnTo>
                    <a:lnTo>
                      <a:pt x="7188" y="101"/>
                    </a:lnTo>
                    <a:lnTo>
                      <a:pt x="6675" y="14"/>
                    </a:lnTo>
                    <a:lnTo>
                      <a:pt x="6077" y="0"/>
                    </a:lnTo>
                    <a:lnTo>
                      <a:pt x="5499" y="77"/>
                    </a:lnTo>
                    <a:lnTo>
                      <a:pt x="5042" y="262"/>
                    </a:lnTo>
                    <a:lnTo>
                      <a:pt x="4812" y="417"/>
                    </a:lnTo>
                    <a:lnTo>
                      <a:pt x="4768" y="729"/>
                    </a:lnTo>
                    <a:lnTo>
                      <a:pt x="4721" y="770"/>
                    </a:lnTo>
                    <a:lnTo>
                      <a:pt x="4574" y="844"/>
                    </a:lnTo>
                    <a:lnTo>
                      <a:pt x="3983" y="1109"/>
                    </a:lnTo>
                    <a:lnTo>
                      <a:pt x="3826" y="1171"/>
                    </a:lnTo>
                    <a:lnTo>
                      <a:pt x="3778" y="1178"/>
                    </a:lnTo>
                    <a:lnTo>
                      <a:pt x="3132" y="1082"/>
                    </a:lnTo>
                    <a:lnTo>
                      <a:pt x="2527" y="1172"/>
                    </a:lnTo>
                    <a:lnTo>
                      <a:pt x="2307" y="1460"/>
                    </a:lnTo>
                    <a:lnTo>
                      <a:pt x="2182" y="1491"/>
                    </a:lnTo>
                    <a:lnTo>
                      <a:pt x="1667" y="1568"/>
                    </a:lnTo>
                    <a:lnTo>
                      <a:pt x="1284" y="1573"/>
                    </a:lnTo>
                    <a:lnTo>
                      <a:pt x="876" y="1644"/>
                    </a:lnTo>
                    <a:lnTo>
                      <a:pt x="286" y="1919"/>
                    </a:lnTo>
                    <a:lnTo>
                      <a:pt x="254" y="1938"/>
                    </a:lnTo>
                    <a:lnTo>
                      <a:pt x="57" y="2020"/>
                    </a:lnTo>
                    <a:lnTo>
                      <a:pt x="0" y="2026"/>
                    </a:lnTo>
                    <a:lnTo>
                      <a:pt x="2074" y="6813"/>
                    </a:lnTo>
                    <a:lnTo>
                      <a:pt x="1945" y="6885"/>
                    </a:lnTo>
                    <a:lnTo>
                      <a:pt x="1731" y="6797"/>
                    </a:lnTo>
                    <a:lnTo>
                      <a:pt x="1511" y="6690"/>
                    </a:lnTo>
                    <a:lnTo>
                      <a:pt x="1359" y="6706"/>
                    </a:lnTo>
                    <a:lnTo>
                      <a:pt x="2416" y="8518"/>
                    </a:lnTo>
                    <a:lnTo>
                      <a:pt x="3013" y="9623"/>
                    </a:lnTo>
                    <a:lnTo>
                      <a:pt x="3183" y="10155"/>
                    </a:lnTo>
                    <a:lnTo>
                      <a:pt x="2860" y="10031"/>
                    </a:lnTo>
                    <a:lnTo>
                      <a:pt x="2533" y="9889"/>
                    </a:lnTo>
                    <a:lnTo>
                      <a:pt x="2199" y="9759"/>
                    </a:lnTo>
                    <a:lnTo>
                      <a:pt x="1860" y="9674"/>
                    </a:lnTo>
                    <a:lnTo>
                      <a:pt x="3719" y="12241"/>
                    </a:lnTo>
                    <a:lnTo>
                      <a:pt x="4180" y="11425"/>
                    </a:lnTo>
                    <a:lnTo>
                      <a:pt x="4655" y="10614"/>
                    </a:lnTo>
                    <a:lnTo>
                      <a:pt x="5144" y="9806"/>
                    </a:lnTo>
                    <a:lnTo>
                      <a:pt x="5650" y="9006"/>
                    </a:lnTo>
                    <a:lnTo>
                      <a:pt x="4506" y="9326"/>
                    </a:lnTo>
                    <a:lnTo>
                      <a:pt x="4766" y="8816"/>
                    </a:lnTo>
                    <a:lnTo>
                      <a:pt x="5272" y="7785"/>
                    </a:lnTo>
                    <a:lnTo>
                      <a:pt x="5508" y="7267"/>
                    </a:lnTo>
                    <a:lnTo>
                      <a:pt x="6943" y="3935"/>
                    </a:lnTo>
                    <a:lnTo>
                      <a:pt x="7438" y="2829"/>
                    </a:lnTo>
                    <a:lnTo>
                      <a:pt x="7512" y="2643"/>
                    </a:lnTo>
                    <a:lnTo>
                      <a:pt x="7647" y="2255"/>
                    </a:lnTo>
                    <a:lnTo>
                      <a:pt x="7724" y="2080"/>
                    </a:lnTo>
                    <a:lnTo>
                      <a:pt x="7936" y="1698"/>
                    </a:lnTo>
                    <a:lnTo>
                      <a:pt x="7975" y="1705"/>
                    </a:lnTo>
                    <a:lnTo>
                      <a:pt x="8025" y="1833"/>
                    </a:lnTo>
                    <a:lnTo>
                      <a:pt x="8154" y="2080"/>
                    </a:lnTo>
                    <a:lnTo>
                      <a:pt x="8545" y="2876"/>
                    </a:lnTo>
                    <a:lnTo>
                      <a:pt x="8922" y="3680"/>
                    </a:lnTo>
                    <a:lnTo>
                      <a:pt x="9656" y="5289"/>
                    </a:lnTo>
                    <a:lnTo>
                      <a:pt x="10437" y="5371"/>
                    </a:lnTo>
                    <a:lnTo>
                      <a:pt x="11100" y="5604"/>
                    </a:lnTo>
                    <a:lnTo>
                      <a:pt x="11702" y="5932"/>
                    </a:lnTo>
                    <a:lnTo>
                      <a:pt x="12302" y="6305"/>
                    </a:lnTo>
                    <a:lnTo>
                      <a:pt x="12558" y="5438"/>
                    </a:lnTo>
                    <a:lnTo>
                      <a:pt x="12717" y="5009"/>
                    </a:lnTo>
                    <a:lnTo>
                      <a:pt x="12945" y="4620"/>
                    </a:lnTo>
                    <a:lnTo>
                      <a:pt x="15449" y="10583"/>
                    </a:lnTo>
                    <a:lnTo>
                      <a:pt x="15146" y="10513"/>
                    </a:lnTo>
                    <a:lnTo>
                      <a:pt x="14818" y="10360"/>
                    </a:lnTo>
                    <a:lnTo>
                      <a:pt x="14483" y="10218"/>
                    </a:lnTo>
                    <a:lnTo>
                      <a:pt x="14162" y="10182"/>
                    </a:lnTo>
                    <a:lnTo>
                      <a:pt x="14662" y="10449"/>
                    </a:lnTo>
                    <a:lnTo>
                      <a:pt x="16450" y="13979"/>
                    </a:lnTo>
                    <a:lnTo>
                      <a:pt x="14734" y="13605"/>
                    </a:lnTo>
                    <a:lnTo>
                      <a:pt x="15654" y="14513"/>
                    </a:lnTo>
                    <a:lnTo>
                      <a:pt x="16389" y="15539"/>
                    </a:lnTo>
                    <a:lnTo>
                      <a:pt x="17064" y="16600"/>
                    </a:lnTo>
                    <a:lnTo>
                      <a:pt x="17809" y="17615"/>
                    </a:lnTo>
                    <a:lnTo>
                      <a:pt x="17381" y="17542"/>
                    </a:lnTo>
                    <a:lnTo>
                      <a:pt x="16527" y="17237"/>
                    </a:lnTo>
                    <a:lnTo>
                      <a:pt x="15652" y="16901"/>
                    </a:lnTo>
                    <a:lnTo>
                      <a:pt x="15163" y="16733"/>
                    </a:lnTo>
                    <a:lnTo>
                      <a:pt x="18954" y="20450"/>
                    </a:lnTo>
                    <a:lnTo>
                      <a:pt x="15413" y="19942"/>
                    </a:lnTo>
                    <a:lnTo>
                      <a:pt x="15393" y="20162"/>
                    </a:lnTo>
                    <a:lnTo>
                      <a:pt x="15461" y="20399"/>
                    </a:lnTo>
                    <a:lnTo>
                      <a:pt x="15663" y="20851"/>
                    </a:lnTo>
                    <a:lnTo>
                      <a:pt x="16454" y="20650"/>
                    </a:lnTo>
                    <a:lnTo>
                      <a:pt x="17425" y="20564"/>
                    </a:lnTo>
                    <a:lnTo>
                      <a:pt x="19132" y="20851"/>
                    </a:lnTo>
                    <a:lnTo>
                      <a:pt x="19692" y="21499"/>
                    </a:lnTo>
                    <a:lnTo>
                      <a:pt x="19776" y="21600"/>
                    </a:lnTo>
                    <a:lnTo>
                      <a:pt x="20031" y="21558"/>
                    </a:lnTo>
                    <a:lnTo>
                      <a:pt x="21126" y="21303"/>
                    </a:lnTo>
                    <a:lnTo>
                      <a:pt x="21600" y="21226"/>
                    </a:lnTo>
                    <a:close/>
                  </a:path>
                </a:pathLst>
              </a:custGeom>
              <a:solidFill>
                <a:srgbClr val="D5EE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150" name="object 90"/>
            <p:cNvSpPr/>
            <p:nvPr/>
          </p:nvSpPr>
          <p:spPr>
            <a:xfrm>
              <a:off x="1315189" y="673061"/>
              <a:ext cx="32578" cy="4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815" y="3454"/>
                  </a:lnTo>
                  <a:lnTo>
                    <a:pt x="0" y="19011"/>
                  </a:lnTo>
                  <a:lnTo>
                    <a:pt x="10796" y="21600"/>
                  </a:lnTo>
                  <a:lnTo>
                    <a:pt x="11882" y="20523"/>
                  </a:lnTo>
                  <a:lnTo>
                    <a:pt x="11292" y="16657"/>
                  </a:lnTo>
                  <a:lnTo>
                    <a:pt x="11436" y="16416"/>
                  </a:lnTo>
                  <a:lnTo>
                    <a:pt x="13817" y="12337"/>
                  </a:lnTo>
                  <a:lnTo>
                    <a:pt x="16347" y="8156"/>
                  </a:lnTo>
                  <a:lnTo>
                    <a:pt x="18963" y="400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2F9F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51" name="object 91" descr="object 9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24903" y="-1"/>
              <a:ext cx="1125211" cy="6807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52" name="object 92"/>
            <p:cNvSpPr/>
            <p:nvPr/>
          </p:nvSpPr>
          <p:spPr>
            <a:xfrm>
              <a:off x="819962" y="70511"/>
              <a:ext cx="271060" cy="78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08" y="0"/>
                  </a:moveTo>
                  <a:lnTo>
                    <a:pt x="8512" y="1752"/>
                  </a:lnTo>
                  <a:lnTo>
                    <a:pt x="5875" y="10776"/>
                  </a:lnTo>
                  <a:lnTo>
                    <a:pt x="5645" y="11851"/>
                  </a:lnTo>
                  <a:lnTo>
                    <a:pt x="4972" y="12067"/>
                  </a:lnTo>
                  <a:lnTo>
                    <a:pt x="3094" y="11355"/>
                  </a:lnTo>
                  <a:lnTo>
                    <a:pt x="2286" y="11323"/>
                  </a:lnTo>
                  <a:lnTo>
                    <a:pt x="1297" y="12608"/>
                  </a:lnTo>
                  <a:lnTo>
                    <a:pt x="408" y="15170"/>
                  </a:lnTo>
                  <a:lnTo>
                    <a:pt x="0" y="18311"/>
                  </a:lnTo>
                  <a:lnTo>
                    <a:pt x="455" y="21335"/>
                  </a:lnTo>
                  <a:lnTo>
                    <a:pt x="21600" y="21600"/>
                  </a:lnTo>
                  <a:lnTo>
                    <a:pt x="21334" y="18981"/>
                  </a:lnTo>
                  <a:lnTo>
                    <a:pt x="20778" y="18300"/>
                  </a:lnTo>
                  <a:lnTo>
                    <a:pt x="19691" y="18701"/>
                  </a:lnTo>
                  <a:lnTo>
                    <a:pt x="19320" y="15082"/>
                  </a:lnTo>
                  <a:lnTo>
                    <a:pt x="18720" y="12292"/>
                  </a:lnTo>
                  <a:lnTo>
                    <a:pt x="17554" y="10269"/>
                  </a:lnTo>
                  <a:lnTo>
                    <a:pt x="17092" y="9881"/>
                  </a:lnTo>
                  <a:lnTo>
                    <a:pt x="16100" y="10883"/>
                  </a:lnTo>
                  <a:lnTo>
                    <a:pt x="15974" y="10733"/>
                  </a:lnTo>
                  <a:lnTo>
                    <a:pt x="15610" y="7771"/>
                  </a:lnTo>
                  <a:lnTo>
                    <a:pt x="14229" y="3558"/>
                  </a:lnTo>
                  <a:lnTo>
                    <a:pt x="12948" y="1101"/>
                  </a:lnTo>
                  <a:lnTo>
                    <a:pt x="11508" y="0"/>
                  </a:lnTo>
                  <a:close/>
                </a:path>
              </a:pathLst>
            </a:custGeom>
            <a:solidFill>
              <a:srgbClr val="D5EEF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53" name="object 93" descr="object 93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199580" y="195889"/>
              <a:ext cx="226656" cy="652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54" name="object 94"/>
            <p:cNvSpPr/>
            <p:nvPr/>
          </p:nvSpPr>
          <p:spPr>
            <a:xfrm>
              <a:off x="959549" y="421106"/>
              <a:ext cx="18431" cy="50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28" y="0"/>
                  </a:moveTo>
                  <a:lnTo>
                    <a:pt x="5651" y="5345"/>
                  </a:lnTo>
                  <a:lnTo>
                    <a:pt x="2179" y="10875"/>
                  </a:lnTo>
                  <a:lnTo>
                    <a:pt x="0" y="16367"/>
                  </a:lnTo>
                  <a:lnTo>
                    <a:pt x="1400" y="21600"/>
                  </a:lnTo>
                  <a:lnTo>
                    <a:pt x="7170" y="18921"/>
                  </a:lnTo>
                  <a:lnTo>
                    <a:pt x="12611" y="16156"/>
                  </a:lnTo>
                  <a:lnTo>
                    <a:pt x="17495" y="13260"/>
                  </a:lnTo>
                  <a:lnTo>
                    <a:pt x="21600" y="10190"/>
                  </a:lnTo>
                  <a:lnTo>
                    <a:pt x="21049" y="9757"/>
                  </a:lnTo>
                  <a:lnTo>
                    <a:pt x="20498" y="8639"/>
                  </a:lnTo>
                  <a:lnTo>
                    <a:pt x="19352" y="7742"/>
                  </a:lnTo>
                  <a:lnTo>
                    <a:pt x="17964" y="5921"/>
                  </a:lnTo>
                  <a:lnTo>
                    <a:pt x="15398" y="2777"/>
                  </a:lnTo>
                  <a:lnTo>
                    <a:pt x="12003" y="179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5F9F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55" name="object 95" descr="object 95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46457" y="834732"/>
              <a:ext cx="170525" cy="1487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56" name="object 96"/>
            <p:cNvSpPr/>
            <p:nvPr/>
          </p:nvSpPr>
          <p:spPr>
            <a:xfrm>
              <a:off x="391694" y="341047"/>
              <a:ext cx="143703" cy="32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1" y="0"/>
                  </a:moveTo>
                  <a:lnTo>
                    <a:pt x="0" y="36"/>
                  </a:lnTo>
                  <a:lnTo>
                    <a:pt x="2431" y="3399"/>
                  </a:lnTo>
                  <a:lnTo>
                    <a:pt x="4968" y="6746"/>
                  </a:lnTo>
                  <a:lnTo>
                    <a:pt x="7541" y="10088"/>
                  </a:lnTo>
                  <a:lnTo>
                    <a:pt x="10307" y="13738"/>
                  </a:lnTo>
                  <a:lnTo>
                    <a:pt x="10255" y="13917"/>
                  </a:lnTo>
                  <a:lnTo>
                    <a:pt x="10368" y="14072"/>
                  </a:lnTo>
                  <a:lnTo>
                    <a:pt x="10955" y="14708"/>
                  </a:lnTo>
                  <a:lnTo>
                    <a:pt x="11680" y="15392"/>
                  </a:lnTo>
                  <a:lnTo>
                    <a:pt x="12325" y="16101"/>
                  </a:lnTo>
                  <a:lnTo>
                    <a:pt x="12672" y="16815"/>
                  </a:lnTo>
                  <a:lnTo>
                    <a:pt x="8352" y="15922"/>
                  </a:lnTo>
                  <a:lnTo>
                    <a:pt x="9881" y="17323"/>
                  </a:lnTo>
                  <a:lnTo>
                    <a:pt x="11315" y="18745"/>
                  </a:lnTo>
                  <a:lnTo>
                    <a:pt x="14113" y="21600"/>
                  </a:lnTo>
                  <a:lnTo>
                    <a:pt x="20449" y="16560"/>
                  </a:lnTo>
                  <a:lnTo>
                    <a:pt x="14688" y="17581"/>
                  </a:lnTo>
                  <a:lnTo>
                    <a:pt x="16629" y="15042"/>
                  </a:lnTo>
                  <a:lnTo>
                    <a:pt x="18349" y="12473"/>
                  </a:lnTo>
                  <a:lnTo>
                    <a:pt x="21600" y="7310"/>
                  </a:lnTo>
                  <a:lnTo>
                    <a:pt x="20469" y="6771"/>
                  </a:lnTo>
                  <a:lnTo>
                    <a:pt x="19264" y="6256"/>
                  </a:lnTo>
                  <a:lnTo>
                    <a:pt x="17967" y="5790"/>
                  </a:lnTo>
                  <a:lnTo>
                    <a:pt x="16560" y="5396"/>
                  </a:lnTo>
                  <a:lnTo>
                    <a:pt x="15564" y="5242"/>
                  </a:lnTo>
                  <a:lnTo>
                    <a:pt x="12874" y="4963"/>
                  </a:lnTo>
                  <a:lnTo>
                    <a:pt x="12240" y="4885"/>
                  </a:lnTo>
                  <a:lnTo>
                    <a:pt x="12112" y="4840"/>
                  </a:lnTo>
                  <a:lnTo>
                    <a:pt x="11480" y="3840"/>
                  </a:lnTo>
                  <a:lnTo>
                    <a:pt x="10944" y="3545"/>
                  </a:lnTo>
                  <a:lnTo>
                    <a:pt x="10186" y="3252"/>
                  </a:lnTo>
                  <a:lnTo>
                    <a:pt x="8392" y="2782"/>
                  </a:lnTo>
                  <a:lnTo>
                    <a:pt x="7777" y="2524"/>
                  </a:lnTo>
                  <a:lnTo>
                    <a:pt x="7645" y="2435"/>
                  </a:lnTo>
                  <a:lnTo>
                    <a:pt x="7378" y="1579"/>
                  </a:lnTo>
                  <a:lnTo>
                    <a:pt x="6912" y="1249"/>
                  </a:lnTo>
                  <a:lnTo>
                    <a:pt x="5507" y="511"/>
                  </a:lnTo>
                  <a:lnTo>
                    <a:pt x="3926" y="126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F2F9F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57" name="object 97" descr="object 9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711797" y="422071"/>
              <a:ext cx="70894" cy="1348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58" name="object 98"/>
            <p:cNvSpPr/>
            <p:nvPr/>
          </p:nvSpPr>
          <p:spPr>
            <a:xfrm>
              <a:off x="834289" y="496785"/>
              <a:ext cx="103458" cy="293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" y="0"/>
                  </a:moveTo>
                  <a:lnTo>
                    <a:pt x="0" y="3953"/>
                  </a:lnTo>
                  <a:lnTo>
                    <a:pt x="41" y="13765"/>
                  </a:lnTo>
                  <a:lnTo>
                    <a:pt x="0" y="21600"/>
                  </a:lnTo>
                  <a:lnTo>
                    <a:pt x="2009" y="21149"/>
                  </a:lnTo>
                  <a:lnTo>
                    <a:pt x="4012" y="20501"/>
                  </a:lnTo>
                  <a:lnTo>
                    <a:pt x="5909" y="19837"/>
                  </a:lnTo>
                  <a:lnTo>
                    <a:pt x="7599" y="19341"/>
                  </a:lnTo>
                  <a:lnTo>
                    <a:pt x="5200" y="19271"/>
                  </a:lnTo>
                  <a:lnTo>
                    <a:pt x="21600" y="7130"/>
                  </a:lnTo>
                  <a:lnTo>
                    <a:pt x="14000" y="7835"/>
                  </a:lnTo>
                  <a:lnTo>
                    <a:pt x="13820" y="7667"/>
                  </a:lnTo>
                  <a:lnTo>
                    <a:pt x="14414" y="7622"/>
                  </a:lnTo>
                  <a:lnTo>
                    <a:pt x="14401" y="7483"/>
                  </a:lnTo>
                  <a:lnTo>
                    <a:pt x="14557" y="6792"/>
                  </a:lnTo>
                  <a:lnTo>
                    <a:pt x="15017" y="6069"/>
                  </a:lnTo>
                  <a:lnTo>
                    <a:pt x="15569" y="5347"/>
                  </a:lnTo>
                  <a:lnTo>
                    <a:pt x="16000" y="4659"/>
                  </a:lnTo>
                  <a:lnTo>
                    <a:pt x="11785" y="3893"/>
                  </a:lnTo>
                  <a:lnTo>
                    <a:pt x="8132" y="2698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rgbClr val="D5EEF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59" name="object 99"/>
            <p:cNvSpPr/>
            <p:nvPr/>
          </p:nvSpPr>
          <p:spPr>
            <a:xfrm>
              <a:off x="564135" y="788740"/>
              <a:ext cx="90745" cy="327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21" y="1"/>
                  </a:moveTo>
                  <a:lnTo>
                    <a:pt x="13441" y="0"/>
                  </a:lnTo>
                  <a:lnTo>
                    <a:pt x="8664" y="78"/>
                  </a:lnTo>
                  <a:lnTo>
                    <a:pt x="7778" y="678"/>
                  </a:lnTo>
                  <a:lnTo>
                    <a:pt x="8770" y="976"/>
                  </a:lnTo>
                  <a:lnTo>
                    <a:pt x="8664" y="1596"/>
                  </a:lnTo>
                  <a:lnTo>
                    <a:pt x="7581" y="4391"/>
                  </a:lnTo>
                  <a:lnTo>
                    <a:pt x="5655" y="7298"/>
                  </a:lnTo>
                  <a:lnTo>
                    <a:pt x="3524" y="10216"/>
                  </a:lnTo>
                  <a:lnTo>
                    <a:pt x="1826" y="13042"/>
                  </a:lnTo>
                  <a:lnTo>
                    <a:pt x="1293" y="14446"/>
                  </a:lnTo>
                  <a:lnTo>
                    <a:pt x="516" y="17267"/>
                  </a:lnTo>
                  <a:lnTo>
                    <a:pt x="0" y="18670"/>
                  </a:lnTo>
                  <a:lnTo>
                    <a:pt x="580" y="18823"/>
                  </a:lnTo>
                  <a:lnTo>
                    <a:pt x="260" y="19205"/>
                  </a:lnTo>
                  <a:lnTo>
                    <a:pt x="1139" y="19302"/>
                  </a:lnTo>
                  <a:lnTo>
                    <a:pt x="9372" y="19668"/>
                  </a:lnTo>
                  <a:lnTo>
                    <a:pt x="11893" y="20235"/>
                  </a:lnTo>
                  <a:lnTo>
                    <a:pt x="9121" y="21453"/>
                  </a:lnTo>
                  <a:lnTo>
                    <a:pt x="11599" y="21500"/>
                  </a:lnTo>
                  <a:lnTo>
                    <a:pt x="14124" y="21582"/>
                  </a:lnTo>
                  <a:lnTo>
                    <a:pt x="16655" y="21600"/>
                  </a:lnTo>
                  <a:lnTo>
                    <a:pt x="19154" y="21453"/>
                  </a:lnTo>
                  <a:lnTo>
                    <a:pt x="19216" y="19117"/>
                  </a:lnTo>
                  <a:lnTo>
                    <a:pt x="19442" y="16771"/>
                  </a:lnTo>
                  <a:lnTo>
                    <a:pt x="20067" y="12093"/>
                  </a:lnTo>
                  <a:lnTo>
                    <a:pt x="18966" y="11989"/>
                  </a:lnTo>
                  <a:lnTo>
                    <a:pt x="18664" y="11635"/>
                  </a:lnTo>
                  <a:lnTo>
                    <a:pt x="18721" y="11194"/>
                  </a:lnTo>
                  <a:lnTo>
                    <a:pt x="18698" y="10829"/>
                  </a:lnTo>
                  <a:lnTo>
                    <a:pt x="17570" y="8006"/>
                  </a:lnTo>
                  <a:lnTo>
                    <a:pt x="18454" y="5807"/>
                  </a:lnTo>
                  <a:lnTo>
                    <a:pt x="20145" y="3716"/>
                  </a:lnTo>
                  <a:lnTo>
                    <a:pt x="21437" y="1217"/>
                  </a:lnTo>
                  <a:lnTo>
                    <a:pt x="21600" y="528"/>
                  </a:lnTo>
                  <a:lnTo>
                    <a:pt x="20593" y="295"/>
                  </a:lnTo>
                  <a:lnTo>
                    <a:pt x="18015" y="78"/>
                  </a:lnTo>
                  <a:lnTo>
                    <a:pt x="16021" y="1"/>
                  </a:lnTo>
                  <a:close/>
                </a:path>
              </a:pathLst>
            </a:custGeom>
            <a:solidFill>
              <a:srgbClr val="5579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0" name="object 100"/>
            <p:cNvSpPr/>
            <p:nvPr/>
          </p:nvSpPr>
          <p:spPr>
            <a:xfrm>
              <a:off x="637944" y="807173"/>
              <a:ext cx="18155" cy="14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333" y="0"/>
                  </a:lnTo>
                  <a:lnTo>
                    <a:pt x="12877" y="5545"/>
                  </a:lnTo>
                  <a:lnTo>
                    <a:pt x="4422" y="10182"/>
                  </a:lnTo>
                  <a:lnTo>
                    <a:pt x="0" y="15059"/>
                  </a:lnTo>
                  <a:lnTo>
                    <a:pt x="5641" y="21321"/>
                  </a:lnTo>
                  <a:lnTo>
                    <a:pt x="12487" y="21600"/>
                  </a:lnTo>
                  <a:lnTo>
                    <a:pt x="14466" y="16208"/>
                  </a:lnTo>
                  <a:lnTo>
                    <a:pt x="19442" y="54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8B05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1" name="object 101"/>
            <p:cNvSpPr/>
            <p:nvPr/>
          </p:nvSpPr>
          <p:spPr>
            <a:xfrm>
              <a:off x="639241" y="952791"/>
              <a:ext cx="12703" cy="19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3" y="0"/>
                  </a:moveTo>
                  <a:lnTo>
                    <a:pt x="854" y="6230"/>
                  </a:lnTo>
                  <a:lnTo>
                    <a:pt x="0" y="13765"/>
                  </a:lnTo>
                  <a:lnTo>
                    <a:pt x="4491" y="19817"/>
                  </a:lnTo>
                  <a:lnTo>
                    <a:pt x="20878" y="21600"/>
                  </a:lnTo>
                  <a:lnTo>
                    <a:pt x="21600" y="15154"/>
                  </a:lnTo>
                  <a:lnTo>
                    <a:pt x="20159" y="8593"/>
                  </a:lnTo>
                  <a:lnTo>
                    <a:pt x="20878" y="2147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2F9F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2" name="object 102"/>
            <p:cNvSpPr/>
            <p:nvPr/>
          </p:nvSpPr>
          <p:spPr>
            <a:xfrm>
              <a:off x="460668" y="799515"/>
              <a:ext cx="139868" cy="27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22" y="0"/>
                  </a:moveTo>
                  <a:lnTo>
                    <a:pt x="14899" y="216"/>
                  </a:lnTo>
                  <a:lnTo>
                    <a:pt x="12793" y="628"/>
                  </a:lnTo>
                  <a:lnTo>
                    <a:pt x="10541" y="990"/>
                  </a:lnTo>
                  <a:lnTo>
                    <a:pt x="8581" y="1057"/>
                  </a:lnTo>
                  <a:lnTo>
                    <a:pt x="10930" y="3732"/>
                  </a:lnTo>
                  <a:lnTo>
                    <a:pt x="12236" y="5389"/>
                  </a:lnTo>
                  <a:lnTo>
                    <a:pt x="12576" y="6193"/>
                  </a:lnTo>
                  <a:lnTo>
                    <a:pt x="0" y="2945"/>
                  </a:lnTo>
                  <a:lnTo>
                    <a:pt x="17754" y="10799"/>
                  </a:lnTo>
                  <a:lnTo>
                    <a:pt x="14794" y="10912"/>
                  </a:lnTo>
                  <a:lnTo>
                    <a:pt x="11903" y="10720"/>
                  </a:lnTo>
                  <a:lnTo>
                    <a:pt x="9053" y="10360"/>
                  </a:lnTo>
                  <a:lnTo>
                    <a:pt x="6215" y="9968"/>
                  </a:lnTo>
                  <a:lnTo>
                    <a:pt x="6374" y="10279"/>
                  </a:lnTo>
                  <a:lnTo>
                    <a:pt x="5929" y="10255"/>
                  </a:lnTo>
                  <a:lnTo>
                    <a:pt x="5698" y="10596"/>
                  </a:lnTo>
                  <a:lnTo>
                    <a:pt x="5623" y="11122"/>
                  </a:lnTo>
                  <a:lnTo>
                    <a:pt x="5327" y="11479"/>
                  </a:lnTo>
                  <a:lnTo>
                    <a:pt x="6080" y="11717"/>
                  </a:lnTo>
                  <a:lnTo>
                    <a:pt x="7051" y="11762"/>
                  </a:lnTo>
                  <a:lnTo>
                    <a:pt x="7545" y="11933"/>
                  </a:lnTo>
                  <a:lnTo>
                    <a:pt x="9955" y="13665"/>
                  </a:lnTo>
                  <a:lnTo>
                    <a:pt x="10850" y="16187"/>
                  </a:lnTo>
                  <a:lnTo>
                    <a:pt x="10130" y="18735"/>
                  </a:lnTo>
                  <a:lnTo>
                    <a:pt x="7694" y="20543"/>
                  </a:lnTo>
                  <a:lnTo>
                    <a:pt x="7790" y="20582"/>
                  </a:lnTo>
                  <a:lnTo>
                    <a:pt x="8696" y="21595"/>
                  </a:lnTo>
                  <a:lnTo>
                    <a:pt x="9026" y="21600"/>
                  </a:lnTo>
                  <a:lnTo>
                    <a:pt x="10829" y="20575"/>
                  </a:lnTo>
                  <a:lnTo>
                    <a:pt x="12786" y="20401"/>
                  </a:lnTo>
                  <a:lnTo>
                    <a:pt x="15979" y="21449"/>
                  </a:lnTo>
                  <a:lnTo>
                    <a:pt x="16313" y="19773"/>
                  </a:lnTo>
                  <a:lnTo>
                    <a:pt x="16818" y="16404"/>
                  </a:lnTo>
                  <a:lnTo>
                    <a:pt x="17163" y="14727"/>
                  </a:lnTo>
                  <a:lnTo>
                    <a:pt x="18265" y="11352"/>
                  </a:lnTo>
                  <a:lnTo>
                    <a:pt x="19648" y="7867"/>
                  </a:lnTo>
                  <a:lnTo>
                    <a:pt x="20897" y="4394"/>
                  </a:lnTo>
                  <a:lnTo>
                    <a:pt x="21600" y="1057"/>
                  </a:lnTo>
                  <a:lnTo>
                    <a:pt x="20281" y="932"/>
                  </a:lnTo>
                  <a:lnTo>
                    <a:pt x="18853" y="554"/>
                  </a:lnTo>
                  <a:lnTo>
                    <a:pt x="17503" y="164"/>
                  </a:lnTo>
                  <a:lnTo>
                    <a:pt x="16422" y="0"/>
                  </a:lnTo>
                  <a:close/>
                </a:path>
              </a:pathLst>
            </a:custGeom>
            <a:solidFill>
              <a:srgbClr val="5F9F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3" name="object 103"/>
            <p:cNvSpPr/>
            <p:nvPr/>
          </p:nvSpPr>
          <p:spPr>
            <a:xfrm>
              <a:off x="556477" y="117435"/>
              <a:ext cx="145608" cy="387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16" y="0"/>
                  </a:moveTo>
                  <a:lnTo>
                    <a:pt x="7696" y="2140"/>
                  </a:lnTo>
                  <a:lnTo>
                    <a:pt x="4370" y="6994"/>
                  </a:lnTo>
                  <a:lnTo>
                    <a:pt x="2837" y="9628"/>
                  </a:lnTo>
                  <a:lnTo>
                    <a:pt x="1520" y="12274"/>
                  </a:lnTo>
                  <a:lnTo>
                    <a:pt x="567" y="14757"/>
                  </a:lnTo>
                  <a:lnTo>
                    <a:pt x="241" y="19902"/>
                  </a:lnTo>
                  <a:lnTo>
                    <a:pt x="0" y="21600"/>
                  </a:lnTo>
                  <a:lnTo>
                    <a:pt x="2764" y="19674"/>
                  </a:lnTo>
                  <a:lnTo>
                    <a:pt x="6225" y="17225"/>
                  </a:lnTo>
                  <a:lnTo>
                    <a:pt x="10091" y="14958"/>
                  </a:lnTo>
                  <a:lnTo>
                    <a:pt x="14068" y="13580"/>
                  </a:lnTo>
                  <a:lnTo>
                    <a:pt x="16060" y="13330"/>
                  </a:lnTo>
                  <a:lnTo>
                    <a:pt x="17933" y="13246"/>
                  </a:lnTo>
                  <a:lnTo>
                    <a:pt x="19757" y="13222"/>
                  </a:lnTo>
                  <a:lnTo>
                    <a:pt x="21600" y="13153"/>
                  </a:lnTo>
                  <a:lnTo>
                    <a:pt x="19895" y="12992"/>
                  </a:lnTo>
                  <a:lnTo>
                    <a:pt x="19980" y="12912"/>
                  </a:lnTo>
                  <a:lnTo>
                    <a:pt x="20513" y="12954"/>
                  </a:lnTo>
                  <a:lnTo>
                    <a:pt x="18777" y="10368"/>
                  </a:lnTo>
                  <a:lnTo>
                    <a:pt x="17078" y="7673"/>
                  </a:lnTo>
                  <a:lnTo>
                    <a:pt x="15227" y="4948"/>
                  </a:lnTo>
                  <a:lnTo>
                    <a:pt x="13086" y="2340"/>
                  </a:lnTo>
                  <a:lnTo>
                    <a:pt x="10516" y="0"/>
                  </a:lnTo>
                  <a:close/>
                </a:path>
              </a:pathLst>
            </a:custGeom>
            <a:solidFill>
              <a:srgbClr val="C6E5D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4" name="object 104"/>
            <p:cNvSpPr/>
            <p:nvPr/>
          </p:nvSpPr>
          <p:spPr>
            <a:xfrm>
              <a:off x="485586" y="378954"/>
              <a:ext cx="164772" cy="340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42" y="0"/>
                  </a:moveTo>
                  <a:lnTo>
                    <a:pt x="8680" y="1176"/>
                  </a:lnTo>
                  <a:lnTo>
                    <a:pt x="8038" y="2317"/>
                  </a:lnTo>
                  <a:lnTo>
                    <a:pt x="6530" y="4564"/>
                  </a:lnTo>
                  <a:lnTo>
                    <a:pt x="3694" y="9488"/>
                  </a:lnTo>
                  <a:lnTo>
                    <a:pt x="2194" y="11938"/>
                  </a:lnTo>
                  <a:lnTo>
                    <a:pt x="501" y="14360"/>
                  </a:lnTo>
                  <a:lnTo>
                    <a:pt x="5526" y="13386"/>
                  </a:lnTo>
                  <a:lnTo>
                    <a:pt x="0" y="18193"/>
                  </a:lnTo>
                  <a:lnTo>
                    <a:pt x="2470" y="20743"/>
                  </a:lnTo>
                  <a:lnTo>
                    <a:pt x="3265" y="21600"/>
                  </a:lnTo>
                  <a:lnTo>
                    <a:pt x="7680" y="21294"/>
                  </a:lnTo>
                  <a:lnTo>
                    <a:pt x="12092" y="21052"/>
                  </a:lnTo>
                  <a:lnTo>
                    <a:pt x="16518" y="20871"/>
                  </a:lnTo>
                  <a:lnTo>
                    <a:pt x="21110" y="20746"/>
                  </a:lnTo>
                  <a:lnTo>
                    <a:pt x="21560" y="20506"/>
                  </a:lnTo>
                  <a:lnTo>
                    <a:pt x="21600" y="20505"/>
                  </a:lnTo>
                  <a:lnTo>
                    <a:pt x="21600" y="18923"/>
                  </a:lnTo>
                  <a:lnTo>
                    <a:pt x="20296" y="18570"/>
                  </a:lnTo>
                  <a:lnTo>
                    <a:pt x="20121" y="18101"/>
                  </a:lnTo>
                  <a:lnTo>
                    <a:pt x="20622" y="17527"/>
                  </a:lnTo>
                  <a:lnTo>
                    <a:pt x="21397" y="16804"/>
                  </a:lnTo>
                  <a:lnTo>
                    <a:pt x="21300" y="16659"/>
                  </a:lnTo>
                  <a:lnTo>
                    <a:pt x="21349" y="16611"/>
                  </a:lnTo>
                  <a:lnTo>
                    <a:pt x="20078" y="16135"/>
                  </a:lnTo>
                  <a:lnTo>
                    <a:pt x="18393" y="15534"/>
                  </a:lnTo>
                  <a:lnTo>
                    <a:pt x="16868" y="14894"/>
                  </a:lnTo>
                  <a:lnTo>
                    <a:pt x="16074" y="14299"/>
                  </a:lnTo>
                  <a:lnTo>
                    <a:pt x="12901" y="13605"/>
                  </a:lnTo>
                  <a:lnTo>
                    <a:pt x="10203" y="12697"/>
                  </a:lnTo>
                  <a:lnTo>
                    <a:pt x="8431" y="11449"/>
                  </a:lnTo>
                  <a:lnTo>
                    <a:pt x="8036" y="9735"/>
                  </a:lnTo>
                  <a:lnTo>
                    <a:pt x="8267" y="9313"/>
                  </a:lnTo>
                  <a:lnTo>
                    <a:pt x="9066" y="8402"/>
                  </a:lnTo>
                  <a:lnTo>
                    <a:pt x="9293" y="7971"/>
                  </a:lnTo>
                  <a:lnTo>
                    <a:pt x="9507" y="6038"/>
                  </a:lnTo>
                  <a:lnTo>
                    <a:pt x="9535" y="2108"/>
                  </a:lnTo>
                  <a:lnTo>
                    <a:pt x="9794" y="183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9FBA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5" name="object 105"/>
            <p:cNvSpPr/>
            <p:nvPr/>
          </p:nvSpPr>
          <p:spPr>
            <a:xfrm>
              <a:off x="470257" y="701585"/>
              <a:ext cx="191760" cy="105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252" y="47"/>
                  </a:lnTo>
                  <a:lnTo>
                    <a:pt x="19866" y="818"/>
                  </a:lnTo>
                  <a:lnTo>
                    <a:pt x="15920" y="1220"/>
                  </a:lnTo>
                  <a:lnTo>
                    <a:pt x="12117" y="1804"/>
                  </a:lnTo>
                  <a:lnTo>
                    <a:pt x="8326" y="2585"/>
                  </a:lnTo>
                  <a:lnTo>
                    <a:pt x="4532" y="3570"/>
                  </a:lnTo>
                  <a:lnTo>
                    <a:pt x="5230" y="6014"/>
                  </a:lnTo>
                  <a:lnTo>
                    <a:pt x="5547" y="7464"/>
                  </a:lnTo>
                  <a:lnTo>
                    <a:pt x="5503" y="8275"/>
                  </a:lnTo>
                  <a:lnTo>
                    <a:pt x="4259" y="7407"/>
                  </a:lnTo>
                  <a:lnTo>
                    <a:pt x="3043" y="6436"/>
                  </a:lnTo>
                  <a:lnTo>
                    <a:pt x="647" y="4354"/>
                  </a:lnTo>
                  <a:lnTo>
                    <a:pt x="0" y="4354"/>
                  </a:lnTo>
                  <a:lnTo>
                    <a:pt x="953" y="8404"/>
                  </a:lnTo>
                  <a:lnTo>
                    <a:pt x="2140" y="12598"/>
                  </a:lnTo>
                  <a:lnTo>
                    <a:pt x="3390" y="16786"/>
                  </a:lnTo>
                  <a:lnTo>
                    <a:pt x="4532" y="20815"/>
                  </a:lnTo>
                  <a:lnTo>
                    <a:pt x="7071" y="20232"/>
                  </a:lnTo>
                  <a:lnTo>
                    <a:pt x="12132" y="18588"/>
                  </a:lnTo>
                  <a:lnTo>
                    <a:pt x="14675" y="18072"/>
                  </a:lnTo>
                  <a:lnTo>
                    <a:pt x="16935" y="17829"/>
                  </a:lnTo>
                  <a:lnTo>
                    <a:pt x="18156" y="17832"/>
                  </a:lnTo>
                  <a:lnTo>
                    <a:pt x="19099" y="18072"/>
                  </a:lnTo>
                  <a:lnTo>
                    <a:pt x="20320" y="18745"/>
                  </a:lnTo>
                  <a:lnTo>
                    <a:pt x="20796" y="19467"/>
                  </a:lnTo>
                  <a:lnTo>
                    <a:pt x="20719" y="21600"/>
                  </a:lnTo>
                  <a:lnTo>
                    <a:pt x="20933" y="21600"/>
                  </a:lnTo>
                  <a:lnTo>
                    <a:pt x="21079" y="16515"/>
                  </a:lnTo>
                  <a:lnTo>
                    <a:pt x="21435" y="6315"/>
                  </a:lnTo>
                  <a:lnTo>
                    <a:pt x="21581" y="121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A2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6" name="object 106"/>
            <p:cNvSpPr/>
            <p:nvPr/>
          </p:nvSpPr>
          <p:spPr>
            <a:xfrm>
              <a:off x="510490" y="789926"/>
              <a:ext cx="9049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94" y="0"/>
                  </a:moveTo>
                  <a:lnTo>
                    <a:pt x="16105" y="2370"/>
                  </a:lnTo>
                  <a:lnTo>
                    <a:pt x="5382" y="9916"/>
                  </a:lnTo>
                  <a:lnTo>
                    <a:pt x="0" y="12595"/>
                  </a:lnTo>
                  <a:lnTo>
                    <a:pt x="385" y="15744"/>
                  </a:lnTo>
                  <a:lnTo>
                    <a:pt x="1091" y="19239"/>
                  </a:lnTo>
                  <a:lnTo>
                    <a:pt x="1370" y="21600"/>
                  </a:lnTo>
                  <a:lnTo>
                    <a:pt x="4400" y="20800"/>
                  </a:lnTo>
                  <a:lnTo>
                    <a:pt x="7880" y="16483"/>
                  </a:lnTo>
                  <a:lnTo>
                    <a:pt x="11136" y="11576"/>
                  </a:lnTo>
                  <a:lnTo>
                    <a:pt x="13490" y="9005"/>
                  </a:lnTo>
                  <a:lnTo>
                    <a:pt x="15162" y="10953"/>
                  </a:lnTo>
                  <a:lnTo>
                    <a:pt x="17248" y="15606"/>
                  </a:lnTo>
                  <a:lnTo>
                    <a:pt x="19456" y="20109"/>
                  </a:lnTo>
                  <a:lnTo>
                    <a:pt x="21494" y="21600"/>
                  </a:lnTo>
                  <a:lnTo>
                    <a:pt x="21600" y="12774"/>
                  </a:lnTo>
                  <a:lnTo>
                    <a:pt x="20606" y="8528"/>
                  </a:lnTo>
                  <a:lnTo>
                    <a:pt x="21494" y="0"/>
                  </a:lnTo>
                  <a:close/>
                </a:path>
              </a:pathLst>
            </a:custGeom>
            <a:solidFill>
              <a:srgbClr val="5579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7" name="object 107"/>
            <p:cNvSpPr/>
            <p:nvPr/>
          </p:nvSpPr>
          <p:spPr>
            <a:xfrm>
              <a:off x="370625" y="878037"/>
              <a:ext cx="36402" cy="19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36" y="0"/>
                  </a:moveTo>
                  <a:lnTo>
                    <a:pt x="1138" y="1286"/>
                  </a:lnTo>
                  <a:lnTo>
                    <a:pt x="0" y="15185"/>
                  </a:lnTo>
                  <a:lnTo>
                    <a:pt x="3615" y="15988"/>
                  </a:lnTo>
                  <a:lnTo>
                    <a:pt x="5521" y="17144"/>
                  </a:lnTo>
                  <a:lnTo>
                    <a:pt x="5237" y="18336"/>
                  </a:lnTo>
                  <a:lnTo>
                    <a:pt x="2276" y="19249"/>
                  </a:lnTo>
                  <a:lnTo>
                    <a:pt x="6036" y="19905"/>
                  </a:lnTo>
                  <a:lnTo>
                    <a:pt x="6843" y="21525"/>
                  </a:lnTo>
                  <a:lnTo>
                    <a:pt x="7393" y="21600"/>
                  </a:lnTo>
                  <a:lnTo>
                    <a:pt x="9996" y="21482"/>
                  </a:lnTo>
                  <a:lnTo>
                    <a:pt x="15016" y="21110"/>
                  </a:lnTo>
                  <a:lnTo>
                    <a:pt x="19776" y="20662"/>
                  </a:lnTo>
                  <a:lnTo>
                    <a:pt x="21600" y="20317"/>
                  </a:lnTo>
                  <a:lnTo>
                    <a:pt x="18193" y="1286"/>
                  </a:lnTo>
                  <a:lnTo>
                    <a:pt x="13209" y="43"/>
                  </a:lnTo>
                  <a:lnTo>
                    <a:pt x="9236" y="0"/>
                  </a:lnTo>
                  <a:close/>
                </a:path>
              </a:pathLst>
            </a:custGeom>
            <a:solidFill>
              <a:srgbClr val="49321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68" name="object 108" descr="object 108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93395" y="341592"/>
              <a:ext cx="382234" cy="6112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9" name="object 109" descr="object 109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39015" y="385660"/>
              <a:ext cx="121656" cy="272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70" name="object 110"/>
            <p:cNvSpPr/>
            <p:nvPr/>
          </p:nvSpPr>
          <p:spPr>
            <a:xfrm>
              <a:off x="464858" y="713643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76" y="0"/>
                  </a:moveTo>
                  <a:lnTo>
                    <a:pt x="6474" y="0"/>
                  </a:lnTo>
                  <a:lnTo>
                    <a:pt x="0" y="10821"/>
                  </a:lnTo>
                  <a:lnTo>
                    <a:pt x="1374" y="16974"/>
                  </a:lnTo>
                  <a:lnTo>
                    <a:pt x="8451" y="20740"/>
                  </a:lnTo>
                  <a:lnTo>
                    <a:pt x="8651" y="21600"/>
                  </a:lnTo>
                  <a:lnTo>
                    <a:pt x="21600" y="21600"/>
                  </a:lnTo>
                  <a:lnTo>
                    <a:pt x="18735" y="19310"/>
                  </a:lnTo>
                  <a:lnTo>
                    <a:pt x="7476" y="0"/>
                  </a:lnTo>
                  <a:close/>
                </a:path>
              </a:pathLst>
            </a:custGeom>
            <a:solidFill>
              <a:srgbClr val="B4D39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71" name="object 111"/>
            <p:cNvSpPr/>
            <p:nvPr/>
          </p:nvSpPr>
          <p:spPr>
            <a:xfrm>
              <a:off x="1648564" y="856881"/>
              <a:ext cx="32578" cy="90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06" y="0"/>
                  </a:moveTo>
                  <a:lnTo>
                    <a:pt x="10189" y="33"/>
                  </a:lnTo>
                  <a:lnTo>
                    <a:pt x="3276" y="2312"/>
                  </a:lnTo>
                  <a:lnTo>
                    <a:pt x="1271" y="2781"/>
                  </a:lnTo>
                  <a:lnTo>
                    <a:pt x="0" y="21140"/>
                  </a:lnTo>
                  <a:lnTo>
                    <a:pt x="4906" y="21186"/>
                  </a:lnTo>
                  <a:lnTo>
                    <a:pt x="16111" y="21542"/>
                  </a:lnTo>
                  <a:lnTo>
                    <a:pt x="21600" y="21600"/>
                  </a:lnTo>
                  <a:lnTo>
                    <a:pt x="20328" y="3237"/>
                  </a:lnTo>
                  <a:lnTo>
                    <a:pt x="18787" y="2842"/>
                  </a:lnTo>
                  <a:lnTo>
                    <a:pt x="12606" y="0"/>
                  </a:lnTo>
                  <a:close/>
                </a:path>
              </a:pathLst>
            </a:custGeom>
            <a:solidFill>
              <a:srgbClr val="49321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72" name="object 112"/>
            <p:cNvSpPr/>
            <p:nvPr/>
          </p:nvSpPr>
          <p:spPr>
            <a:xfrm>
              <a:off x="1600672" y="328421"/>
              <a:ext cx="127256" cy="189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9" y="0"/>
                  </a:moveTo>
                  <a:lnTo>
                    <a:pt x="9677" y="1244"/>
                  </a:lnTo>
                  <a:lnTo>
                    <a:pt x="8780" y="628"/>
                  </a:lnTo>
                  <a:lnTo>
                    <a:pt x="6527" y="5148"/>
                  </a:lnTo>
                  <a:lnTo>
                    <a:pt x="0" y="18761"/>
                  </a:lnTo>
                  <a:lnTo>
                    <a:pt x="1793" y="19036"/>
                  </a:lnTo>
                  <a:lnTo>
                    <a:pt x="657" y="20319"/>
                  </a:lnTo>
                  <a:lnTo>
                    <a:pt x="974" y="20617"/>
                  </a:lnTo>
                  <a:lnTo>
                    <a:pt x="2968" y="20501"/>
                  </a:lnTo>
                  <a:lnTo>
                    <a:pt x="6147" y="18984"/>
                  </a:lnTo>
                  <a:lnTo>
                    <a:pt x="9464" y="17274"/>
                  </a:lnTo>
                  <a:lnTo>
                    <a:pt x="11869" y="16575"/>
                  </a:lnTo>
                  <a:lnTo>
                    <a:pt x="13172" y="17418"/>
                  </a:lnTo>
                  <a:lnTo>
                    <a:pt x="15662" y="19182"/>
                  </a:lnTo>
                  <a:lnTo>
                    <a:pt x="18532" y="20900"/>
                  </a:lnTo>
                  <a:lnTo>
                    <a:pt x="20975" y="21600"/>
                  </a:lnTo>
                  <a:lnTo>
                    <a:pt x="21600" y="21321"/>
                  </a:lnTo>
                  <a:lnTo>
                    <a:pt x="21337" y="21254"/>
                  </a:lnTo>
                  <a:lnTo>
                    <a:pt x="21300" y="20944"/>
                  </a:lnTo>
                  <a:lnTo>
                    <a:pt x="20954" y="20196"/>
                  </a:lnTo>
                  <a:lnTo>
                    <a:pt x="18862" y="16357"/>
                  </a:lnTo>
                  <a:lnTo>
                    <a:pt x="18075" y="16668"/>
                  </a:lnTo>
                  <a:lnTo>
                    <a:pt x="17369" y="16201"/>
                  </a:lnTo>
                  <a:lnTo>
                    <a:pt x="16678" y="15674"/>
                  </a:lnTo>
                  <a:lnTo>
                    <a:pt x="15935" y="15811"/>
                  </a:lnTo>
                  <a:lnTo>
                    <a:pt x="16180" y="16281"/>
                  </a:lnTo>
                  <a:lnTo>
                    <a:pt x="16870" y="17074"/>
                  </a:lnTo>
                  <a:lnTo>
                    <a:pt x="17377" y="17809"/>
                  </a:lnTo>
                  <a:lnTo>
                    <a:pt x="17073" y="18105"/>
                  </a:lnTo>
                  <a:lnTo>
                    <a:pt x="14889" y="16387"/>
                  </a:lnTo>
                  <a:lnTo>
                    <a:pt x="12639" y="15646"/>
                  </a:lnTo>
                  <a:lnTo>
                    <a:pt x="10045" y="15396"/>
                  </a:lnTo>
                  <a:lnTo>
                    <a:pt x="6829" y="15155"/>
                  </a:lnTo>
                  <a:lnTo>
                    <a:pt x="13007" y="3905"/>
                  </a:lnTo>
                  <a:lnTo>
                    <a:pt x="11388" y="1025"/>
                  </a:lnTo>
                  <a:lnTo>
                    <a:pt x="11057" y="520"/>
                  </a:lnTo>
                  <a:lnTo>
                    <a:pt x="10309" y="0"/>
                  </a:lnTo>
                  <a:close/>
                </a:path>
              </a:pathLst>
            </a:custGeom>
            <a:solidFill>
              <a:srgbClr val="88B05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73" name="object 113"/>
            <p:cNvSpPr/>
            <p:nvPr/>
          </p:nvSpPr>
          <p:spPr>
            <a:xfrm>
              <a:off x="1640906" y="362673"/>
              <a:ext cx="70894" cy="12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90" y="0"/>
                  </a:moveTo>
                  <a:lnTo>
                    <a:pt x="0" y="17113"/>
                  </a:lnTo>
                  <a:lnTo>
                    <a:pt x="5773" y="17480"/>
                  </a:lnTo>
                  <a:lnTo>
                    <a:pt x="10429" y="17860"/>
                  </a:lnTo>
                  <a:lnTo>
                    <a:pt x="14467" y="18988"/>
                  </a:lnTo>
                  <a:lnTo>
                    <a:pt x="18388" y="21600"/>
                  </a:lnTo>
                  <a:lnTo>
                    <a:pt x="18934" y="21150"/>
                  </a:lnTo>
                  <a:lnTo>
                    <a:pt x="18024" y="20033"/>
                  </a:lnTo>
                  <a:lnTo>
                    <a:pt x="16786" y="18827"/>
                  </a:lnTo>
                  <a:lnTo>
                    <a:pt x="16345" y="18111"/>
                  </a:lnTo>
                  <a:lnTo>
                    <a:pt x="17678" y="17903"/>
                  </a:lnTo>
                  <a:lnTo>
                    <a:pt x="18919" y="18704"/>
                  </a:lnTo>
                  <a:lnTo>
                    <a:pt x="20186" y="19415"/>
                  </a:lnTo>
                  <a:lnTo>
                    <a:pt x="21600" y="18941"/>
                  </a:lnTo>
                  <a:lnTo>
                    <a:pt x="20630" y="17704"/>
                  </a:lnTo>
                  <a:lnTo>
                    <a:pt x="18468" y="15350"/>
                  </a:lnTo>
                  <a:lnTo>
                    <a:pt x="17514" y="14124"/>
                  </a:lnTo>
                  <a:lnTo>
                    <a:pt x="16675" y="12420"/>
                  </a:lnTo>
                  <a:lnTo>
                    <a:pt x="16558" y="11135"/>
                  </a:lnTo>
                  <a:lnTo>
                    <a:pt x="16627" y="9848"/>
                  </a:lnTo>
                  <a:lnTo>
                    <a:pt x="16345" y="8141"/>
                  </a:lnTo>
                  <a:lnTo>
                    <a:pt x="15468" y="6170"/>
                  </a:lnTo>
                  <a:lnTo>
                    <a:pt x="14138" y="4046"/>
                  </a:lnTo>
                  <a:lnTo>
                    <a:pt x="12598" y="1934"/>
                  </a:lnTo>
                  <a:lnTo>
                    <a:pt x="11090" y="0"/>
                  </a:lnTo>
                  <a:close/>
                </a:path>
              </a:pathLst>
            </a:custGeom>
            <a:solidFill>
              <a:srgbClr val="94C4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74" name="object 114" descr="object 114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476923" y="293701"/>
              <a:ext cx="366116" cy="6425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75" name="object 115"/>
            <p:cNvSpPr/>
            <p:nvPr/>
          </p:nvSpPr>
          <p:spPr>
            <a:xfrm>
              <a:off x="1729031" y="811961"/>
              <a:ext cx="61317" cy="56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606" y="5687"/>
                  </a:lnTo>
                  <a:lnTo>
                    <a:pt x="9442" y="11171"/>
                  </a:lnTo>
                  <a:lnTo>
                    <a:pt x="14451" y="16470"/>
                  </a:lnTo>
                  <a:lnTo>
                    <a:pt x="19573" y="21600"/>
                  </a:lnTo>
                  <a:lnTo>
                    <a:pt x="21600" y="14277"/>
                  </a:lnTo>
                  <a:lnTo>
                    <a:pt x="15966" y="11187"/>
                  </a:lnTo>
                  <a:lnTo>
                    <a:pt x="10550" y="7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9F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76" name="object 116"/>
            <p:cNvSpPr/>
            <p:nvPr/>
          </p:nvSpPr>
          <p:spPr>
            <a:xfrm>
              <a:off x="1719455" y="543724"/>
              <a:ext cx="32578" cy="50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369" y="5324"/>
                  </a:lnTo>
                  <a:lnTo>
                    <a:pt x="8569" y="10707"/>
                  </a:lnTo>
                  <a:lnTo>
                    <a:pt x="12613" y="16136"/>
                  </a:lnTo>
                  <a:lnTo>
                    <a:pt x="16513" y="21600"/>
                  </a:lnTo>
                  <a:lnTo>
                    <a:pt x="19440" y="18369"/>
                  </a:lnTo>
                  <a:lnTo>
                    <a:pt x="20693" y="14333"/>
                  </a:lnTo>
                  <a:lnTo>
                    <a:pt x="21127" y="10468"/>
                  </a:lnTo>
                  <a:lnTo>
                    <a:pt x="21600" y="7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EF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77" name="object 117"/>
            <p:cNvSpPr/>
            <p:nvPr/>
          </p:nvSpPr>
          <p:spPr>
            <a:xfrm>
              <a:off x="1713715" y="757363"/>
              <a:ext cx="58436" cy="4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36" y="0"/>
                  </a:moveTo>
                  <a:lnTo>
                    <a:pt x="6319" y="263"/>
                  </a:lnTo>
                  <a:lnTo>
                    <a:pt x="183" y="5270"/>
                  </a:lnTo>
                  <a:lnTo>
                    <a:pt x="0" y="6608"/>
                  </a:lnTo>
                  <a:lnTo>
                    <a:pt x="1471" y="10666"/>
                  </a:lnTo>
                  <a:lnTo>
                    <a:pt x="4911" y="15325"/>
                  </a:lnTo>
                  <a:lnTo>
                    <a:pt x="8817" y="19261"/>
                  </a:lnTo>
                  <a:lnTo>
                    <a:pt x="11685" y="21151"/>
                  </a:lnTo>
                  <a:lnTo>
                    <a:pt x="11873" y="21197"/>
                  </a:lnTo>
                  <a:lnTo>
                    <a:pt x="11605" y="19106"/>
                  </a:lnTo>
                  <a:lnTo>
                    <a:pt x="16703" y="19503"/>
                  </a:lnTo>
                  <a:lnTo>
                    <a:pt x="19750" y="21600"/>
                  </a:lnTo>
                  <a:lnTo>
                    <a:pt x="21600" y="21151"/>
                  </a:lnTo>
                  <a:lnTo>
                    <a:pt x="16286" y="14542"/>
                  </a:lnTo>
                  <a:lnTo>
                    <a:pt x="19309" y="9798"/>
                  </a:lnTo>
                  <a:lnTo>
                    <a:pt x="18009" y="4539"/>
                  </a:lnTo>
                  <a:lnTo>
                    <a:pt x="13634" y="646"/>
                  </a:lnTo>
                  <a:lnTo>
                    <a:pt x="7436" y="0"/>
                  </a:lnTo>
                  <a:close/>
                </a:path>
              </a:pathLst>
            </a:custGeom>
            <a:solidFill>
              <a:srgbClr val="477D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180" name="object 118"/>
            <p:cNvGrpSpPr/>
            <p:nvPr/>
          </p:nvGrpSpPr>
          <p:grpSpPr>
            <a:xfrm>
              <a:off x="1621740" y="515950"/>
              <a:ext cx="67086" cy="114966"/>
              <a:chOff x="0" y="0"/>
              <a:chExt cx="67085" cy="114965"/>
            </a:xfrm>
          </p:grpSpPr>
          <p:sp>
            <p:nvSpPr>
              <p:cNvPr id="3178" name="Shape"/>
              <p:cNvSpPr/>
              <p:nvPr/>
            </p:nvSpPr>
            <p:spPr>
              <a:xfrm>
                <a:off x="-1" y="0"/>
                <a:ext cx="44517" cy="80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416"/>
                    </a:moveTo>
                    <a:lnTo>
                      <a:pt x="21286" y="6636"/>
                    </a:lnTo>
                    <a:lnTo>
                      <a:pt x="20441" y="2060"/>
                    </a:lnTo>
                    <a:lnTo>
                      <a:pt x="19061" y="0"/>
                    </a:lnTo>
                    <a:lnTo>
                      <a:pt x="0" y="20741"/>
                    </a:lnTo>
                    <a:lnTo>
                      <a:pt x="3260" y="21600"/>
                    </a:lnTo>
                    <a:lnTo>
                      <a:pt x="10513" y="19281"/>
                    </a:lnTo>
                    <a:lnTo>
                      <a:pt x="17859" y="16029"/>
                    </a:lnTo>
                    <a:lnTo>
                      <a:pt x="21385" y="14084"/>
                    </a:lnTo>
                    <a:lnTo>
                      <a:pt x="21600" y="11416"/>
                    </a:lnTo>
                    <a:close/>
                  </a:path>
                </a:pathLst>
              </a:custGeom>
              <a:solidFill>
                <a:srgbClr val="5F9F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79" name="Shape"/>
              <p:cNvSpPr/>
              <p:nvPr/>
            </p:nvSpPr>
            <p:spPr>
              <a:xfrm>
                <a:off x="43764" y="29705"/>
                <a:ext cx="23322" cy="85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12"/>
                    </a:moveTo>
                    <a:lnTo>
                      <a:pt x="20812" y="6580"/>
                    </a:lnTo>
                    <a:lnTo>
                      <a:pt x="16259" y="1454"/>
                    </a:lnTo>
                    <a:lnTo>
                      <a:pt x="15341" y="714"/>
                    </a:lnTo>
                    <a:lnTo>
                      <a:pt x="17965" y="0"/>
                    </a:lnTo>
                    <a:lnTo>
                      <a:pt x="11823" y="241"/>
                    </a:lnTo>
                    <a:lnTo>
                      <a:pt x="7012" y="5686"/>
                    </a:lnTo>
                    <a:lnTo>
                      <a:pt x="1035" y="11255"/>
                    </a:lnTo>
                    <a:lnTo>
                      <a:pt x="0" y="16658"/>
                    </a:lnTo>
                    <a:lnTo>
                      <a:pt x="10047" y="21600"/>
                    </a:lnTo>
                    <a:lnTo>
                      <a:pt x="18153" y="16754"/>
                    </a:lnTo>
                    <a:lnTo>
                      <a:pt x="21600" y="11712"/>
                    </a:lnTo>
                    <a:close/>
                  </a:path>
                </a:pathLst>
              </a:custGeom>
              <a:solidFill>
                <a:srgbClr val="5F9F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181" name="object 119"/>
            <p:cNvSpPr/>
            <p:nvPr/>
          </p:nvSpPr>
          <p:spPr>
            <a:xfrm>
              <a:off x="1682624" y="690295"/>
              <a:ext cx="38419" cy="51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7" y="0"/>
                  </a:moveTo>
                  <a:lnTo>
                    <a:pt x="0" y="3944"/>
                  </a:lnTo>
                  <a:lnTo>
                    <a:pt x="4955" y="10931"/>
                  </a:lnTo>
                  <a:lnTo>
                    <a:pt x="12670" y="17852"/>
                  </a:lnTo>
                  <a:lnTo>
                    <a:pt x="19095" y="21600"/>
                  </a:lnTo>
                  <a:lnTo>
                    <a:pt x="21600" y="14784"/>
                  </a:lnTo>
                  <a:lnTo>
                    <a:pt x="17816" y="7171"/>
                  </a:lnTo>
                  <a:lnTo>
                    <a:pt x="10362" y="1373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548B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82" name="object 120"/>
            <p:cNvSpPr/>
            <p:nvPr/>
          </p:nvSpPr>
          <p:spPr>
            <a:xfrm>
              <a:off x="1711035" y="588758"/>
              <a:ext cx="30359" cy="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0" y="0"/>
                  </a:moveTo>
                  <a:lnTo>
                    <a:pt x="0" y="4200"/>
                  </a:lnTo>
                  <a:lnTo>
                    <a:pt x="4866" y="11383"/>
                  </a:lnTo>
                  <a:lnTo>
                    <a:pt x="11488" y="18274"/>
                  </a:lnTo>
                  <a:lnTo>
                    <a:pt x="15534" y="21600"/>
                  </a:lnTo>
                  <a:lnTo>
                    <a:pt x="21600" y="19204"/>
                  </a:lnTo>
                  <a:lnTo>
                    <a:pt x="21061" y="10164"/>
                  </a:lnTo>
                  <a:lnTo>
                    <a:pt x="14181" y="1442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5F9F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83" name="object 121"/>
            <p:cNvSpPr/>
            <p:nvPr/>
          </p:nvSpPr>
          <p:spPr>
            <a:xfrm>
              <a:off x="1533666" y="919612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21" y="0"/>
                  </a:moveTo>
                  <a:lnTo>
                    <a:pt x="9182" y="1754"/>
                  </a:lnTo>
                  <a:lnTo>
                    <a:pt x="4514" y="3760"/>
                  </a:lnTo>
                  <a:lnTo>
                    <a:pt x="0" y="5407"/>
                  </a:lnTo>
                  <a:lnTo>
                    <a:pt x="18426" y="21600"/>
                  </a:lnTo>
                  <a:lnTo>
                    <a:pt x="17999" y="14613"/>
                  </a:lnTo>
                  <a:lnTo>
                    <a:pt x="21600" y="1396"/>
                  </a:lnTo>
                  <a:lnTo>
                    <a:pt x="13821" y="0"/>
                  </a:lnTo>
                  <a:close/>
                </a:path>
              </a:pathLst>
            </a:custGeom>
            <a:solidFill>
              <a:srgbClr val="FE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84" name="object 122"/>
            <p:cNvSpPr/>
            <p:nvPr/>
          </p:nvSpPr>
          <p:spPr>
            <a:xfrm>
              <a:off x="483668" y="929791"/>
              <a:ext cx="15331" cy="1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3231"/>
                  </a:lnTo>
                  <a:lnTo>
                    <a:pt x="4080" y="5461"/>
                  </a:lnTo>
                  <a:lnTo>
                    <a:pt x="5941" y="14296"/>
                  </a:lnTo>
                  <a:lnTo>
                    <a:pt x="14281" y="21600"/>
                  </a:lnTo>
                  <a:lnTo>
                    <a:pt x="14262" y="16311"/>
                  </a:lnTo>
                  <a:lnTo>
                    <a:pt x="16196" y="17254"/>
                  </a:lnTo>
                  <a:lnTo>
                    <a:pt x="18899" y="12151"/>
                  </a:lnTo>
                  <a:lnTo>
                    <a:pt x="19578" y="464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5EEF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85" name="object 123"/>
            <p:cNvSpPr/>
            <p:nvPr/>
          </p:nvSpPr>
          <p:spPr>
            <a:xfrm>
              <a:off x="1190651" y="1113726"/>
              <a:ext cx="149444" cy="24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70" y="0"/>
                  </a:moveTo>
                  <a:lnTo>
                    <a:pt x="20120" y="1487"/>
                  </a:lnTo>
                  <a:lnTo>
                    <a:pt x="14131" y="2102"/>
                  </a:lnTo>
                  <a:lnTo>
                    <a:pt x="4704" y="1422"/>
                  </a:lnTo>
                  <a:lnTo>
                    <a:pt x="0" y="166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384" y="16518"/>
                  </a:lnTo>
                  <a:lnTo>
                    <a:pt x="21000" y="5367"/>
                  </a:lnTo>
                  <a:lnTo>
                    <a:pt x="20770" y="0"/>
                  </a:lnTo>
                  <a:close/>
                </a:path>
              </a:pathLst>
            </a:custGeom>
            <a:solidFill>
              <a:srgbClr val="788F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86" name="object 124" descr="object 124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698246" y="881901"/>
              <a:ext cx="74729" cy="2337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7" name="object 125" descr="object 125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22415" y="339838"/>
              <a:ext cx="89385" cy="905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8" name="object 126" descr="object 126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834288" y="510197"/>
              <a:ext cx="191595" cy="367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89" name="object 127"/>
            <p:cNvSpPr/>
            <p:nvPr/>
          </p:nvSpPr>
          <p:spPr>
            <a:xfrm>
              <a:off x="903263" y="560018"/>
              <a:ext cx="30661" cy="3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6" y="0"/>
                  </a:moveTo>
                  <a:lnTo>
                    <a:pt x="3943" y="5260"/>
                  </a:lnTo>
                  <a:lnTo>
                    <a:pt x="2080" y="10784"/>
                  </a:lnTo>
                  <a:lnTo>
                    <a:pt x="526" y="16316"/>
                  </a:lnTo>
                  <a:lnTo>
                    <a:pt x="0" y="21600"/>
                  </a:lnTo>
                  <a:lnTo>
                    <a:pt x="5382" y="17246"/>
                  </a:lnTo>
                  <a:lnTo>
                    <a:pt x="10649" y="12859"/>
                  </a:lnTo>
                  <a:lnTo>
                    <a:pt x="15992" y="8523"/>
                  </a:lnTo>
                  <a:lnTo>
                    <a:pt x="21600" y="4317"/>
                  </a:lnTo>
                  <a:lnTo>
                    <a:pt x="20397" y="1560"/>
                  </a:lnTo>
                  <a:lnTo>
                    <a:pt x="15800" y="569"/>
                  </a:lnTo>
                  <a:lnTo>
                    <a:pt x="10051" y="372"/>
                  </a:lnTo>
                  <a:lnTo>
                    <a:pt x="5396" y="0"/>
                  </a:lnTo>
                  <a:close/>
                </a:path>
              </a:pathLst>
            </a:custGeom>
            <a:solidFill>
              <a:srgbClr val="DADCC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90" name="object 128" descr="object 128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834289" y="745647"/>
              <a:ext cx="72799" cy="1170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91" name="object 129"/>
            <p:cNvSpPr/>
            <p:nvPr/>
          </p:nvSpPr>
          <p:spPr>
            <a:xfrm>
              <a:off x="830276" y="1113726"/>
              <a:ext cx="132376" cy="24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" y="0"/>
                  </a:moveTo>
                  <a:lnTo>
                    <a:pt x="0" y="7170"/>
                  </a:lnTo>
                  <a:lnTo>
                    <a:pt x="75" y="14705"/>
                  </a:lnTo>
                  <a:lnTo>
                    <a:pt x="29" y="21600"/>
                  </a:lnTo>
                  <a:lnTo>
                    <a:pt x="20663" y="21600"/>
                  </a:lnTo>
                  <a:lnTo>
                    <a:pt x="21600" y="1663"/>
                  </a:lnTo>
                  <a:lnTo>
                    <a:pt x="10345" y="1663"/>
                  </a:lnTo>
                  <a:lnTo>
                    <a:pt x="5175" y="1934"/>
                  </a:lnTo>
                  <a:lnTo>
                    <a:pt x="2589" y="15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88F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2" name="object 130"/>
            <p:cNvSpPr/>
            <p:nvPr/>
          </p:nvSpPr>
          <p:spPr>
            <a:xfrm>
              <a:off x="738493" y="856982"/>
              <a:ext cx="21073" cy="28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18" y="0"/>
                  </a:moveTo>
                  <a:lnTo>
                    <a:pt x="2422" y="6223"/>
                  </a:lnTo>
                  <a:lnTo>
                    <a:pt x="1471" y="12551"/>
                  </a:lnTo>
                  <a:lnTo>
                    <a:pt x="0" y="18727"/>
                  </a:lnTo>
                  <a:lnTo>
                    <a:pt x="21600" y="21600"/>
                  </a:lnTo>
                  <a:lnTo>
                    <a:pt x="21179" y="16293"/>
                  </a:lnTo>
                  <a:lnTo>
                    <a:pt x="20025" y="6194"/>
                  </a:lnTo>
                  <a:lnTo>
                    <a:pt x="19634" y="144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477D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3" name="object 131"/>
            <p:cNvSpPr/>
            <p:nvPr/>
          </p:nvSpPr>
          <p:spPr>
            <a:xfrm>
              <a:off x="891770" y="1049938"/>
              <a:ext cx="86210" cy="6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92" y="0"/>
                  </a:moveTo>
                  <a:lnTo>
                    <a:pt x="3612" y="4194"/>
                  </a:lnTo>
                  <a:lnTo>
                    <a:pt x="3765" y="10242"/>
                  </a:lnTo>
                  <a:lnTo>
                    <a:pt x="4798" y="15617"/>
                  </a:lnTo>
                  <a:lnTo>
                    <a:pt x="0" y="16247"/>
                  </a:lnTo>
                  <a:lnTo>
                    <a:pt x="477" y="21600"/>
                  </a:lnTo>
                  <a:lnTo>
                    <a:pt x="17759" y="21600"/>
                  </a:lnTo>
                  <a:lnTo>
                    <a:pt x="21600" y="2704"/>
                  </a:lnTo>
                  <a:lnTo>
                    <a:pt x="19036" y="1690"/>
                  </a:lnTo>
                  <a:lnTo>
                    <a:pt x="16403" y="2955"/>
                  </a:lnTo>
                  <a:lnTo>
                    <a:pt x="13199" y="5852"/>
                  </a:lnTo>
                  <a:lnTo>
                    <a:pt x="12913" y="5814"/>
                  </a:lnTo>
                  <a:lnTo>
                    <a:pt x="10472" y="808"/>
                  </a:lnTo>
                  <a:lnTo>
                    <a:pt x="9358" y="186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5F9F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4" name="object 132"/>
            <p:cNvSpPr/>
            <p:nvPr/>
          </p:nvSpPr>
          <p:spPr>
            <a:xfrm>
              <a:off x="1000977" y="945120"/>
              <a:ext cx="143690" cy="1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53" y="0"/>
                  </a:moveTo>
                  <a:lnTo>
                    <a:pt x="10726" y="160"/>
                  </a:lnTo>
                  <a:lnTo>
                    <a:pt x="8086" y="794"/>
                  </a:lnTo>
                  <a:lnTo>
                    <a:pt x="6911" y="969"/>
                  </a:lnTo>
                  <a:lnTo>
                    <a:pt x="6239" y="1326"/>
                  </a:lnTo>
                  <a:lnTo>
                    <a:pt x="5687" y="2425"/>
                  </a:lnTo>
                  <a:lnTo>
                    <a:pt x="3982" y="7614"/>
                  </a:lnTo>
                  <a:lnTo>
                    <a:pt x="1402" y="16935"/>
                  </a:lnTo>
                  <a:lnTo>
                    <a:pt x="0" y="21537"/>
                  </a:lnTo>
                  <a:lnTo>
                    <a:pt x="3601" y="21600"/>
                  </a:lnTo>
                  <a:lnTo>
                    <a:pt x="7208" y="21518"/>
                  </a:lnTo>
                  <a:lnTo>
                    <a:pt x="10811" y="21385"/>
                  </a:lnTo>
                  <a:lnTo>
                    <a:pt x="14401" y="21295"/>
                  </a:lnTo>
                  <a:lnTo>
                    <a:pt x="13178" y="20024"/>
                  </a:lnTo>
                  <a:lnTo>
                    <a:pt x="12476" y="18565"/>
                  </a:lnTo>
                  <a:lnTo>
                    <a:pt x="12304" y="16989"/>
                  </a:lnTo>
                  <a:lnTo>
                    <a:pt x="12673" y="15366"/>
                  </a:lnTo>
                  <a:lnTo>
                    <a:pt x="13792" y="14019"/>
                  </a:lnTo>
                  <a:lnTo>
                    <a:pt x="15412" y="13186"/>
                  </a:lnTo>
                  <a:lnTo>
                    <a:pt x="16886" y="12717"/>
                  </a:lnTo>
                  <a:lnTo>
                    <a:pt x="17568" y="12463"/>
                  </a:lnTo>
                  <a:lnTo>
                    <a:pt x="17600" y="12375"/>
                  </a:lnTo>
                  <a:lnTo>
                    <a:pt x="16701" y="11154"/>
                  </a:lnTo>
                  <a:lnTo>
                    <a:pt x="16705" y="10768"/>
                  </a:lnTo>
                  <a:lnTo>
                    <a:pt x="17002" y="8960"/>
                  </a:lnTo>
                  <a:lnTo>
                    <a:pt x="17888" y="7544"/>
                  </a:lnTo>
                  <a:lnTo>
                    <a:pt x="19405" y="6742"/>
                  </a:lnTo>
                  <a:lnTo>
                    <a:pt x="21600" y="6775"/>
                  </a:lnTo>
                  <a:lnTo>
                    <a:pt x="21600" y="484"/>
                  </a:lnTo>
                  <a:lnTo>
                    <a:pt x="19355" y="416"/>
                  </a:lnTo>
                  <a:lnTo>
                    <a:pt x="14464" y="41"/>
                  </a:lnTo>
                  <a:lnTo>
                    <a:pt x="11953" y="0"/>
                  </a:lnTo>
                  <a:close/>
                </a:path>
              </a:pathLst>
            </a:custGeom>
            <a:solidFill>
              <a:srgbClr val="548B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197" name="object 133"/>
            <p:cNvGrpSpPr/>
            <p:nvPr/>
          </p:nvGrpSpPr>
          <p:grpSpPr>
            <a:xfrm>
              <a:off x="993305" y="922057"/>
              <a:ext cx="457917" cy="216579"/>
              <a:chOff x="0" y="-1"/>
              <a:chExt cx="457915" cy="216578"/>
            </a:xfrm>
          </p:grpSpPr>
          <p:sp>
            <p:nvSpPr>
              <p:cNvPr id="3195" name="Shape"/>
              <p:cNvSpPr/>
              <p:nvPr/>
            </p:nvSpPr>
            <p:spPr>
              <a:xfrm>
                <a:off x="-1" y="187833"/>
                <a:ext cx="153318" cy="28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40"/>
                    </a:moveTo>
                    <a:lnTo>
                      <a:pt x="21544" y="14546"/>
                    </a:lnTo>
                    <a:lnTo>
                      <a:pt x="21324" y="0"/>
                    </a:lnTo>
                    <a:lnTo>
                      <a:pt x="19900" y="4200"/>
                    </a:lnTo>
                    <a:lnTo>
                      <a:pt x="18131" y="4743"/>
                    </a:lnTo>
                    <a:lnTo>
                      <a:pt x="16270" y="3636"/>
                    </a:lnTo>
                    <a:lnTo>
                      <a:pt x="14577" y="2882"/>
                    </a:lnTo>
                    <a:lnTo>
                      <a:pt x="11212" y="3426"/>
                    </a:lnTo>
                    <a:lnTo>
                      <a:pt x="7835" y="4219"/>
                    </a:lnTo>
                    <a:lnTo>
                      <a:pt x="4455" y="4706"/>
                    </a:lnTo>
                    <a:lnTo>
                      <a:pt x="1081" y="4324"/>
                    </a:lnTo>
                    <a:lnTo>
                      <a:pt x="814" y="9392"/>
                    </a:lnTo>
                    <a:lnTo>
                      <a:pt x="310" y="15787"/>
                    </a:lnTo>
                    <a:lnTo>
                      <a:pt x="0" y="21600"/>
                    </a:lnTo>
                    <a:lnTo>
                      <a:pt x="21056" y="21600"/>
                    </a:lnTo>
                    <a:lnTo>
                      <a:pt x="21045" y="19442"/>
                    </a:lnTo>
                    <a:lnTo>
                      <a:pt x="21600" y="20540"/>
                    </a:lnTo>
                    <a:close/>
                  </a:path>
                </a:pathLst>
              </a:custGeom>
              <a:solidFill>
                <a:srgbClr val="788F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96" name="Shape"/>
              <p:cNvSpPr/>
              <p:nvPr/>
            </p:nvSpPr>
            <p:spPr>
              <a:xfrm>
                <a:off x="326237" y="-2"/>
                <a:ext cx="131679" cy="157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50"/>
                    </a:moveTo>
                    <a:lnTo>
                      <a:pt x="21458" y="5510"/>
                    </a:lnTo>
                    <a:lnTo>
                      <a:pt x="20752" y="4395"/>
                    </a:lnTo>
                    <a:lnTo>
                      <a:pt x="19840" y="3557"/>
                    </a:lnTo>
                    <a:lnTo>
                      <a:pt x="19085" y="2642"/>
                    </a:lnTo>
                    <a:lnTo>
                      <a:pt x="13744" y="1063"/>
                    </a:lnTo>
                    <a:lnTo>
                      <a:pt x="10788" y="750"/>
                    </a:lnTo>
                    <a:lnTo>
                      <a:pt x="7471" y="277"/>
                    </a:lnTo>
                    <a:lnTo>
                      <a:pt x="4185" y="0"/>
                    </a:lnTo>
                    <a:lnTo>
                      <a:pt x="1329" y="274"/>
                    </a:lnTo>
                    <a:lnTo>
                      <a:pt x="692" y="443"/>
                    </a:lnTo>
                    <a:lnTo>
                      <a:pt x="0" y="565"/>
                    </a:lnTo>
                    <a:lnTo>
                      <a:pt x="229" y="1326"/>
                    </a:lnTo>
                    <a:lnTo>
                      <a:pt x="1827" y="6091"/>
                    </a:lnTo>
                    <a:lnTo>
                      <a:pt x="6829" y="20284"/>
                    </a:lnTo>
                    <a:lnTo>
                      <a:pt x="8456" y="20521"/>
                    </a:lnTo>
                    <a:lnTo>
                      <a:pt x="10260" y="20157"/>
                    </a:lnTo>
                    <a:lnTo>
                      <a:pt x="12039" y="19657"/>
                    </a:lnTo>
                    <a:lnTo>
                      <a:pt x="13585" y="19495"/>
                    </a:lnTo>
                    <a:lnTo>
                      <a:pt x="14408" y="19883"/>
                    </a:lnTo>
                    <a:lnTo>
                      <a:pt x="15327" y="20614"/>
                    </a:lnTo>
                    <a:lnTo>
                      <a:pt x="16279" y="21312"/>
                    </a:lnTo>
                    <a:lnTo>
                      <a:pt x="17200" y="21600"/>
                    </a:lnTo>
                    <a:lnTo>
                      <a:pt x="17319" y="20900"/>
                    </a:lnTo>
                    <a:lnTo>
                      <a:pt x="18177" y="19053"/>
                    </a:lnTo>
                    <a:lnTo>
                      <a:pt x="18121" y="18696"/>
                    </a:lnTo>
                    <a:lnTo>
                      <a:pt x="16356" y="16984"/>
                    </a:lnTo>
                    <a:lnTo>
                      <a:pt x="16258" y="16467"/>
                    </a:lnTo>
                    <a:lnTo>
                      <a:pt x="16538" y="14610"/>
                    </a:lnTo>
                    <a:lnTo>
                      <a:pt x="17798" y="12856"/>
                    </a:lnTo>
                    <a:lnTo>
                      <a:pt x="19625" y="11428"/>
                    </a:lnTo>
                    <a:lnTo>
                      <a:pt x="21600" y="10542"/>
                    </a:lnTo>
                    <a:lnTo>
                      <a:pt x="20529" y="9878"/>
                    </a:lnTo>
                    <a:lnTo>
                      <a:pt x="20615" y="9049"/>
                    </a:lnTo>
                    <a:lnTo>
                      <a:pt x="21192" y="8145"/>
                    </a:lnTo>
                    <a:lnTo>
                      <a:pt x="21600" y="7250"/>
                    </a:lnTo>
                    <a:close/>
                  </a:path>
                </a:pathLst>
              </a:custGeom>
              <a:solidFill>
                <a:srgbClr val="788F3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198" name="object 134"/>
            <p:cNvSpPr/>
            <p:nvPr/>
          </p:nvSpPr>
          <p:spPr>
            <a:xfrm>
              <a:off x="1403327" y="927848"/>
              <a:ext cx="33163" cy="1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591" y="40"/>
                  </a:lnTo>
                  <a:lnTo>
                    <a:pt x="15517" y="760"/>
                  </a:lnTo>
                  <a:lnTo>
                    <a:pt x="10407" y="2018"/>
                  </a:lnTo>
                  <a:lnTo>
                    <a:pt x="5241" y="3058"/>
                  </a:lnTo>
                  <a:lnTo>
                    <a:pt x="0" y="3124"/>
                  </a:lnTo>
                  <a:lnTo>
                    <a:pt x="21211" y="21600"/>
                  </a:lnTo>
                  <a:lnTo>
                    <a:pt x="20698" y="18701"/>
                  </a:lnTo>
                  <a:lnTo>
                    <a:pt x="21559" y="10411"/>
                  </a:lnTo>
                  <a:lnTo>
                    <a:pt x="21211" y="6205"/>
                  </a:lnTo>
                  <a:lnTo>
                    <a:pt x="21087" y="622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1D5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9" name="object 135"/>
            <p:cNvSpPr/>
            <p:nvPr/>
          </p:nvSpPr>
          <p:spPr>
            <a:xfrm>
              <a:off x="1188124" y="941285"/>
              <a:ext cx="117491" cy="90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1" y="0"/>
                  </a:moveTo>
                  <a:lnTo>
                    <a:pt x="16094" y="338"/>
                  </a:lnTo>
                  <a:lnTo>
                    <a:pt x="14383" y="841"/>
                  </a:lnTo>
                  <a:lnTo>
                    <a:pt x="13498" y="920"/>
                  </a:lnTo>
                  <a:lnTo>
                    <a:pt x="10252" y="1064"/>
                  </a:lnTo>
                  <a:lnTo>
                    <a:pt x="3577" y="923"/>
                  </a:lnTo>
                  <a:lnTo>
                    <a:pt x="0" y="929"/>
                  </a:lnTo>
                  <a:lnTo>
                    <a:pt x="149" y="1840"/>
                  </a:lnTo>
                  <a:lnTo>
                    <a:pt x="112" y="1840"/>
                  </a:lnTo>
                  <a:lnTo>
                    <a:pt x="112" y="16543"/>
                  </a:lnTo>
                  <a:lnTo>
                    <a:pt x="2755" y="21140"/>
                  </a:lnTo>
                  <a:lnTo>
                    <a:pt x="4902" y="17233"/>
                  </a:lnTo>
                  <a:lnTo>
                    <a:pt x="6795" y="16572"/>
                  </a:lnTo>
                  <a:lnTo>
                    <a:pt x="8429" y="17391"/>
                  </a:lnTo>
                  <a:lnTo>
                    <a:pt x="9799" y="17923"/>
                  </a:lnTo>
                  <a:lnTo>
                    <a:pt x="9975" y="17896"/>
                  </a:lnTo>
                  <a:lnTo>
                    <a:pt x="11646" y="15410"/>
                  </a:lnTo>
                  <a:lnTo>
                    <a:pt x="12618" y="15167"/>
                  </a:lnTo>
                  <a:lnTo>
                    <a:pt x="15618" y="15636"/>
                  </a:lnTo>
                  <a:lnTo>
                    <a:pt x="17327" y="17909"/>
                  </a:lnTo>
                  <a:lnTo>
                    <a:pt x="18607" y="21600"/>
                  </a:lnTo>
                  <a:lnTo>
                    <a:pt x="21600" y="18383"/>
                  </a:lnTo>
                  <a:lnTo>
                    <a:pt x="20514" y="14086"/>
                  </a:lnTo>
                  <a:lnTo>
                    <a:pt x="19074" y="8839"/>
                  </a:lnTo>
                  <a:lnTo>
                    <a:pt x="17753" y="3768"/>
                  </a:lnTo>
                  <a:lnTo>
                    <a:pt x="17021" y="0"/>
                  </a:lnTo>
                  <a:close/>
                </a:path>
              </a:pathLst>
            </a:custGeom>
            <a:solidFill>
              <a:srgbClr val="788F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0" name="object 136"/>
            <p:cNvSpPr/>
            <p:nvPr/>
          </p:nvSpPr>
          <p:spPr>
            <a:xfrm>
              <a:off x="1361175" y="1063916"/>
              <a:ext cx="91963" cy="52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74" y="0"/>
                  </a:moveTo>
                  <a:lnTo>
                    <a:pt x="7461" y="485"/>
                  </a:lnTo>
                  <a:lnTo>
                    <a:pt x="4915" y="1984"/>
                  </a:lnTo>
                  <a:lnTo>
                    <a:pt x="2330" y="3083"/>
                  </a:lnTo>
                  <a:lnTo>
                    <a:pt x="0" y="2371"/>
                  </a:lnTo>
                  <a:lnTo>
                    <a:pt x="3150" y="21365"/>
                  </a:lnTo>
                  <a:lnTo>
                    <a:pt x="7761" y="21600"/>
                  </a:lnTo>
                  <a:lnTo>
                    <a:pt x="12393" y="21288"/>
                  </a:lnTo>
                  <a:lnTo>
                    <a:pt x="17016" y="20816"/>
                  </a:lnTo>
                  <a:lnTo>
                    <a:pt x="21600" y="20573"/>
                  </a:lnTo>
                  <a:lnTo>
                    <a:pt x="21416" y="15330"/>
                  </a:lnTo>
                  <a:lnTo>
                    <a:pt x="19942" y="11803"/>
                  </a:lnTo>
                  <a:lnTo>
                    <a:pt x="17553" y="10288"/>
                  </a:lnTo>
                  <a:lnTo>
                    <a:pt x="14626" y="11079"/>
                  </a:lnTo>
                  <a:lnTo>
                    <a:pt x="13850" y="9395"/>
                  </a:lnTo>
                  <a:lnTo>
                    <a:pt x="14757" y="7480"/>
                  </a:lnTo>
                  <a:lnTo>
                    <a:pt x="14849" y="6326"/>
                  </a:lnTo>
                  <a:lnTo>
                    <a:pt x="13532" y="5459"/>
                  </a:lnTo>
                  <a:lnTo>
                    <a:pt x="12170" y="3362"/>
                  </a:lnTo>
                  <a:lnTo>
                    <a:pt x="10853" y="1164"/>
                  </a:lnTo>
                  <a:lnTo>
                    <a:pt x="9674" y="0"/>
                  </a:lnTo>
                  <a:close/>
                </a:path>
              </a:pathLst>
            </a:custGeom>
            <a:solidFill>
              <a:srgbClr val="5F9F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1" name="object 137"/>
            <p:cNvSpPr/>
            <p:nvPr/>
          </p:nvSpPr>
          <p:spPr>
            <a:xfrm>
              <a:off x="1188734" y="1004518"/>
              <a:ext cx="145622" cy="111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90" y="0"/>
                  </a:moveTo>
                  <a:lnTo>
                    <a:pt x="9306" y="197"/>
                  </a:lnTo>
                  <a:lnTo>
                    <a:pt x="7957" y="2212"/>
                  </a:lnTo>
                  <a:lnTo>
                    <a:pt x="7816" y="2234"/>
                  </a:lnTo>
                  <a:lnTo>
                    <a:pt x="6710" y="1802"/>
                  </a:lnTo>
                  <a:lnTo>
                    <a:pt x="5392" y="1139"/>
                  </a:lnTo>
                  <a:lnTo>
                    <a:pt x="3865" y="1675"/>
                  </a:lnTo>
                  <a:lnTo>
                    <a:pt x="2132" y="4841"/>
                  </a:lnTo>
                  <a:lnTo>
                    <a:pt x="0" y="1116"/>
                  </a:lnTo>
                  <a:lnTo>
                    <a:pt x="47" y="2801"/>
                  </a:lnTo>
                  <a:lnTo>
                    <a:pt x="239" y="6180"/>
                  </a:lnTo>
                  <a:lnTo>
                    <a:pt x="284" y="7820"/>
                  </a:lnTo>
                  <a:lnTo>
                    <a:pt x="3839" y="8597"/>
                  </a:lnTo>
                  <a:lnTo>
                    <a:pt x="7406" y="12698"/>
                  </a:lnTo>
                  <a:lnTo>
                    <a:pt x="10504" y="17339"/>
                  </a:lnTo>
                  <a:lnTo>
                    <a:pt x="12648" y="19739"/>
                  </a:lnTo>
                  <a:lnTo>
                    <a:pt x="14437" y="19244"/>
                  </a:lnTo>
                  <a:lnTo>
                    <a:pt x="16457" y="18215"/>
                  </a:lnTo>
                  <a:lnTo>
                    <a:pt x="18313" y="18414"/>
                  </a:lnTo>
                  <a:lnTo>
                    <a:pt x="19611" y="21600"/>
                  </a:lnTo>
                  <a:lnTo>
                    <a:pt x="20933" y="21561"/>
                  </a:lnTo>
                  <a:lnTo>
                    <a:pt x="21600" y="21227"/>
                  </a:lnTo>
                  <a:lnTo>
                    <a:pt x="19442" y="11926"/>
                  </a:lnTo>
                  <a:lnTo>
                    <a:pt x="17337" y="2607"/>
                  </a:lnTo>
                  <a:lnTo>
                    <a:pt x="14922" y="5214"/>
                  </a:lnTo>
                  <a:lnTo>
                    <a:pt x="13889" y="2223"/>
                  </a:lnTo>
                  <a:lnTo>
                    <a:pt x="12511" y="380"/>
                  </a:lnTo>
                  <a:lnTo>
                    <a:pt x="10090" y="0"/>
                  </a:lnTo>
                  <a:close/>
                </a:path>
              </a:pathLst>
            </a:custGeom>
            <a:solidFill>
              <a:srgbClr val="74A2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2" name="object 138"/>
            <p:cNvSpPr/>
            <p:nvPr/>
          </p:nvSpPr>
          <p:spPr>
            <a:xfrm>
              <a:off x="1082828" y="998500"/>
              <a:ext cx="61913" cy="11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80" y="0"/>
                  </a:moveTo>
                  <a:lnTo>
                    <a:pt x="12958" y="1166"/>
                  </a:lnTo>
                  <a:lnTo>
                    <a:pt x="10904" y="3224"/>
                  </a:lnTo>
                  <a:lnTo>
                    <a:pt x="10213" y="5850"/>
                  </a:lnTo>
                  <a:lnTo>
                    <a:pt x="10205" y="6411"/>
                  </a:lnTo>
                  <a:lnTo>
                    <a:pt x="12291" y="8185"/>
                  </a:lnTo>
                  <a:lnTo>
                    <a:pt x="12216" y="8313"/>
                  </a:lnTo>
                  <a:lnTo>
                    <a:pt x="10633" y="8683"/>
                  </a:lnTo>
                  <a:lnTo>
                    <a:pt x="7212" y="9364"/>
                  </a:lnTo>
                  <a:lnTo>
                    <a:pt x="3452" y="10574"/>
                  </a:lnTo>
                  <a:lnTo>
                    <a:pt x="855" y="12532"/>
                  </a:lnTo>
                  <a:lnTo>
                    <a:pt x="0" y="14889"/>
                  </a:lnTo>
                  <a:lnTo>
                    <a:pt x="397" y="17180"/>
                  </a:lnTo>
                  <a:lnTo>
                    <a:pt x="2026" y="19300"/>
                  </a:lnTo>
                  <a:lnTo>
                    <a:pt x="4865" y="21146"/>
                  </a:lnTo>
                  <a:lnTo>
                    <a:pt x="9061" y="21329"/>
                  </a:lnTo>
                  <a:lnTo>
                    <a:pt x="13667" y="21600"/>
                  </a:lnTo>
                  <a:lnTo>
                    <a:pt x="18050" y="21468"/>
                  </a:lnTo>
                  <a:lnTo>
                    <a:pt x="21575" y="20442"/>
                  </a:lnTo>
                  <a:lnTo>
                    <a:pt x="21476" y="15374"/>
                  </a:lnTo>
                  <a:lnTo>
                    <a:pt x="21600" y="5142"/>
                  </a:lnTo>
                  <a:lnTo>
                    <a:pt x="21575" y="49"/>
                  </a:lnTo>
                  <a:lnTo>
                    <a:pt x="16480" y="0"/>
                  </a:lnTo>
                  <a:close/>
                </a:path>
              </a:pathLst>
            </a:custGeom>
            <a:solidFill>
              <a:srgbClr val="9FBA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3" name="object 139"/>
            <p:cNvSpPr/>
            <p:nvPr/>
          </p:nvSpPr>
          <p:spPr>
            <a:xfrm>
              <a:off x="1190651" y="1044752"/>
              <a:ext cx="130293" cy="7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447"/>
                  </a:lnTo>
                  <a:lnTo>
                    <a:pt x="5396" y="21362"/>
                  </a:lnTo>
                  <a:lnTo>
                    <a:pt x="16208" y="21600"/>
                  </a:lnTo>
                  <a:lnTo>
                    <a:pt x="21600" y="21447"/>
                  </a:lnTo>
                  <a:lnTo>
                    <a:pt x="20150" y="16487"/>
                  </a:lnTo>
                  <a:lnTo>
                    <a:pt x="18075" y="16179"/>
                  </a:lnTo>
                  <a:lnTo>
                    <a:pt x="15817" y="17780"/>
                  </a:lnTo>
                  <a:lnTo>
                    <a:pt x="13818" y="18550"/>
                  </a:lnTo>
                  <a:lnTo>
                    <a:pt x="11422" y="14814"/>
                  </a:lnTo>
                  <a:lnTo>
                    <a:pt x="7960" y="7590"/>
                  </a:lnTo>
                  <a:lnTo>
                    <a:pt x="3973" y="1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7D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3205" name="object 140" descr="object 14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282243" y="138583"/>
            <a:ext cx="3452450" cy="7262342"/>
          </a:xfrm>
          <a:prstGeom prst="rect">
            <a:avLst/>
          </a:prstGeom>
          <a:ln w="12700">
            <a:miter lim="400000"/>
          </a:ln>
        </p:spPr>
      </p:pic>
      <p:sp>
        <p:nvSpPr>
          <p:cNvPr id="3206" name="object 141"/>
          <p:cNvSpPr txBox="1"/>
          <p:nvPr/>
        </p:nvSpPr>
        <p:spPr>
          <a:xfrm>
            <a:off x="7417282" y="950500"/>
            <a:ext cx="1270638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 b="1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Media</a:t>
            </a:r>
            <a:r>
              <a:rPr spc="60"/>
              <a:t> </a:t>
            </a:r>
            <a:r>
              <a:rPr spc="-10"/>
              <a:t>extra!</a:t>
            </a:r>
            <a:endParaRPr b="0"/>
          </a:p>
          <a:p>
            <a:pPr marR="129539" indent="19050">
              <a:spcBef>
                <a:spcPts val="8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"Treehouses </a:t>
            </a:r>
            <a:r>
              <a:rPr spc="-25"/>
              <a:t>in </a:t>
            </a:r>
            <a:r>
              <a:t>Croatia for a </a:t>
            </a:r>
            <a:r>
              <a:rPr spc="-9"/>
              <a:t>Dream Vacation"</a:t>
            </a:r>
          </a:p>
        </p:txBody>
      </p:sp>
      <p:sp>
        <p:nvSpPr>
          <p:cNvPr id="3207" name="object 142"/>
          <p:cNvSpPr txBox="1"/>
          <p:nvPr/>
        </p:nvSpPr>
        <p:spPr>
          <a:xfrm>
            <a:off x="7417282" y="3133893"/>
            <a:ext cx="2754633" cy="419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0665" indent="-227965">
              <a:lnSpc>
                <a:spcPct val="150000"/>
              </a:lnSpc>
              <a:spcBef>
                <a:spcPts val="700"/>
              </a:spcBef>
              <a:buSzPct val="100000"/>
              <a:buAutoNum type="arabicPeriod"/>
              <a:tabLst>
                <a:tab pos="2286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/>
              <a:t>Where</a:t>
            </a:r>
            <a:r>
              <a:rPr sz="1100" spc="-9" dirty="0"/>
              <a:t> </a:t>
            </a:r>
            <a:r>
              <a:rPr sz="1100" dirty="0"/>
              <a:t>is</a:t>
            </a:r>
            <a:r>
              <a:rPr sz="1100" spc="-4" dirty="0"/>
              <a:t> </a:t>
            </a:r>
            <a:r>
              <a:rPr sz="1100" dirty="0"/>
              <a:t>carbon</a:t>
            </a:r>
            <a:r>
              <a:rPr sz="1100" spc="-4" dirty="0"/>
              <a:t> </a:t>
            </a:r>
            <a:r>
              <a:rPr sz="1100" dirty="0"/>
              <a:t>stored</a:t>
            </a:r>
            <a:r>
              <a:rPr sz="1100" spc="-4" dirty="0"/>
              <a:t> </a:t>
            </a:r>
            <a:r>
              <a:rPr sz="1100" dirty="0"/>
              <a:t>in</a:t>
            </a:r>
            <a:r>
              <a:rPr sz="1100" spc="-9" dirty="0"/>
              <a:t> forests?</a:t>
            </a:r>
          </a:p>
          <a:p>
            <a:pPr marL="240665" indent="-227965">
              <a:lnSpc>
                <a:spcPct val="150000"/>
              </a:lnSpc>
              <a:spcBef>
                <a:spcPts val="700"/>
              </a:spcBef>
              <a:buSzPct val="100000"/>
              <a:buAutoNum type="arabicPeriod"/>
              <a:tabLst>
                <a:tab pos="2286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/>
              <a:t>What</a:t>
            </a:r>
            <a:r>
              <a:rPr sz="1100" spc="-4" dirty="0"/>
              <a:t> </a:t>
            </a:r>
            <a:r>
              <a:rPr sz="1100" dirty="0"/>
              <a:t>is the percentage</a:t>
            </a:r>
            <a:r>
              <a:rPr sz="1100" spc="-4" dirty="0"/>
              <a:t> </a:t>
            </a:r>
            <a:r>
              <a:rPr sz="1100" dirty="0"/>
              <a:t>of oxygen </a:t>
            </a:r>
            <a:r>
              <a:rPr sz="1100" spc="-19" dirty="0"/>
              <a:t>that </a:t>
            </a:r>
            <a:r>
              <a:rPr sz="1100" dirty="0"/>
              <a:t>comes</a:t>
            </a:r>
            <a:r>
              <a:rPr sz="1100" spc="-15" dirty="0"/>
              <a:t> </a:t>
            </a:r>
            <a:r>
              <a:rPr sz="1100" dirty="0"/>
              <a:t>into</a:t>
            </a:r>
            <a:r>
              <a:rPr sz="1100" spc="-15" dirty="0"/>
              <a:t> </a:t>
            </a:r>
            <a:r>
              <a:rPr sz="1100" dirty="0"/>
              <a:t>the</a:t>
            </a:r>
            <a:r>
              <a:rPr sz="1100" spc="-15" dirty="0"/>
              <a:t> </a:t>
            </a:r>
            <a:r>
              <a:rPr sz="1100" dirty="0"/>
              <a:t>atmosphere</a:t>
            </a:r>
            <a:r>
              <a:rPr sz="1100" spc="-9" dirty="0"/>
              <a:t> </a:t>
            </a:r>
            <a:r>
              <a:rPr sz="1100" dirty="0"/>
              <a:t>from</a:t>
            </a:r>
            <a:r>
              <a:rPr sz="1100" spc="-15" dirty="0"/>
              <a:t> </a:t>
            </a:r>
            <a:r>
              <a:rPr sz="1100" spc="-9" dirty="0"/>
              <a:t>forests?</a:t>
            </a:r>
          </a:p>
          <a:p>
            <a:pPr marL="240665" indent="-227965">
              <a:lnSpc>
                <a:spcPct val="150000"/>
              </a:lnSpc>
              <a:spcBef>
                <a:spcPts val="700"/>
              </a:spcBef>
              <a:buSzPct val="100000"/>
              <a:buAutoNum type="arabicPeriod"/>
              <a:tabLst>
                <a:tab pos="2286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/>
              <a:t>What</a:t>
            </a:r>
            <a:r>
              <a:rPr sz="1100" spc="-15" dirty="0"/>
              <a:t> </a:t>
            </a:r>
            <a:r>
              <a:rPr sz="1100" dirty="0"/>
              <a:t>is</a:t>
            </a:r>
            <a:r>
              <a:rPr sz="1100" spc="-15" dirty="0"/>
              <a:t> </a:t>
            </a:r>
            <a:r>
              <a:rPr sz="1100" dirty="0"/>
              <a:t>the</a:t>
            </a:r>
            <a:r>
              <a:rPr sz="1100" spc="-9" dirty="0"/>
              <a:t> </a:t>
            </a:r>
            <a:r>
              <a:rPr sz="1100" dirty="0"/>
              <a:t>most</a:t>
            </a:r>
            <a:r>
              <a:rPr sz="1100" spc="-15" dirty="0"/>
              <a:t> </a:t>
            </a:r>
            <a:r>
              <a:rPr sz="1100" dirty="0"/>
              <a:t>significant</a:t>
            </a:r>
            <a:r>
              <a:rPr sz="1100" spc="-15" dirty="0"/>
              <a:t> </a:t>
            </a:r>
            <a:r>
              <a:rPr sz="1100" dirty="0"/>
              <a:t>contribution</a:t>
            </a:r>
            <a:r>
              <a:rPr sz="1100" spc="-9" dirty="0"/>
              <a:t> </a:t>
            </a:r>
            <a:r>
              <a:rPr sz="1100" spc="-25" dirty="0"/>
              <a:t>of </a:t>
            </a:r>
            <a:r>
              <a:rPr sz="1100" dirty="0"/>
              <a:t>forests</a:t>
            </a:r>
            <a:r>
              <a:rPr sz="1100" spc="-15" dirty="0"/>
              <a:t> </a:t>
            </a:r>
            <a:r>
              <a:rPr sz="1100" dirty="0"/>
              <a:t>to</a:t>
            </a:r>
            <a:r>
              <a:rPr sz="1100" spc="-9" dirty="0"/>
              <a:t> </a:t>
            </a:r>
            <a:r>
              <a:rPr sz="1100" dirty="0"/>
              <a:t>climate</a:t>
            </a:r>
            <a:r>
              <a:rPr sz="1100" spc="-9" dirty="0"/>
              <a:t> </a:t>
            </a:r>
            <a:r>
              <a:rPr sz="1100" dirty="0"/>
              <a:t>change</a:t>
            </a:r>
            <a:r>
              <a:rPr sz="1100" spc="-9" dirty="0"/>
              <a:t> mitigation?</a:t>
            </a:r>
          </a:p>
          <a:p>
            <a:pPr marL="240665" indent="-227965">
              <a:lnSpc>
                <a:spcPct val="150000"/>
              </a:lnSpc>
              <a:spcBef>
                <a:spcPts val="700"/>
              </a:spcBef>
              <a:buSzPct val="100000"/>
              <a:buAutoNum type="arabicPeriod"/>
              <a:tabLst>
                <a:tab pos="2286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/>
              <a:t>What are native </a:t>
            </a:r>
            <a:r>
              <a:rPr sz="1100" spc="-9" dirty="0"/>
              <a:t>species?</a:t>
            </a:r>
          </a:p>
          <a:p>
            <a:pPr marL="240665" indent="-227965">
              <a:lnSpc>
                <a:spcPct val="150000"/>
              </a:lnSpc>
              <a:spcBef>
                <a:spcPts val="600"/>
              </a:spcBef>
              <a:buSzPct val="100000"/>
              <a:buAutoNum type="arabicPeriod"/>
              <a:tabLst>
                <a:tab pos="2286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/>
              <a:t>What</a:t>
            </a:r>
            <a:r>
              <a:rPr sz="1100" spc="-9" dirty="0"/>
              <a:t> </a:t>
            </a:r>
            <a:r>
              <a:rPr sz="1100" dirty="0"/>
              <a:t>are</a:t>
            </a:r>
            <a:r>
              <a:rPr sz="1100" spc="-9" dirty="0"/>
              <a:t> </a:t>
            </a:r>
            <a:r>
              <a:rPr sz="1100" dirty="0"/>
              <a:t>the</a:t>
            </a:r>
            <a:r>
              <a:rPr sz="1100" spc="-9" dirty="0"/>
              <a:t> </a:t>
            </a:r>
            <a:r>
              <a:rPr lang="hr-HR" sz="1100" spc="-9" dirty="0"/>
              <a:t>f</a:t>
            </a:r>
            <a:r>
              <a:rPr sz="1100" dirty="0" err="1"/>
              <a:t>orest</a:t>
            </a:r>
            <a:r>
              <a:rPr sz="1100" spc="-9" dirty="0"/>
              <a:t> </a:t>
            </a:r>
            <a:r>
              <a:rPr sz="1100" dirty="0"/>
              <a:t>ecosystem</a:t>
            </a:r>
            <a:r>
              <a:rPr sz="1100" spc="-9" dirty="0"/>
              <a:t> services?</a:t>
            </a:r>
          </a:p>
          <a:p>
            <a:pPr marL="240665" indent="-227965">
              <a:lnSpc>
                <a:spcPct val="150000"/>
              </a:lnSpc>
              <a:spcBef>
                <a:spcPts val="600"/>
              </a:spcBef>
              <a:buSzPct val="100000"/>
              <a:buAutoNum type="arabicPeriod"/>
              <a:tabLst>
                <a:tab pos="2286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/>
              <a:t>What</a:t>
            </a:r>
            <a:r>
              <a:rPr sz="1100" spc="-15" dirty="0"/>
              <a:t> </a:t>
            </a:r>
            <a:r>
              <a:rPr sz="1100" dirty="0"/>
              <a:t>are</a:t>
            </a:r>
            <a:r>
              <a:rPr sz="1100" spc="-15" dirty="0"/>
              <a:t> </a:t>
            </a:r>
            <a:r>
              <a:rPr sz="1100" dirty="0"/>
              <a:t>the</a:t>
            </a:r>
            <a:r>
              <a:rPr sz="1100" spc="-9" dirty="0"/>
              <a:t> </a:t>
            </a:r>
            <a:r>
              <a:rPr sz="1100" dirty="0"/>
              <a:t>social</a:t>
            </a:r>
            <a:r>
              <a:rPr sz="1100" spc="-15" dirty="0"/>
              <a:t> </a:t>
            </a:r>
            <a:r>
              <a:rPr sz="1100" dirty="0"/>
              <a:t>functions</a:t>
            </a:r>
            <a:r>
              <a:rPr sz="1100" spc="-9" dirty="0"/>
              <a:t> </a:t>
            </a:r>
            <a:r>
              <a:rPr sz="1100" dirty="0"/>
              <a:t>of</a:t>
            </a:r>
            <a:r>
              <a:rPr sz="1100" spc="-15" dirty="0"/>
              <a:t> </a:t>
            </a:r>
            <a:r>
              <a:rPr sz="1100" spc="-9" dirty="0"/>
              <a:t>forests?</a:t>
            </a:r>
          </a:p>
          <a:p>
            <a:pPr marL="240665" indent="-227965">
              <a:lnSpc>
                <a:spcPct val="150000"/>
              </a:lnSpc>
              <a:spcBef>
                <a:spcPts val="600"/>
              </a:spcBef>
              <a:buSzPct val="100000"/>
              <a:buAutoNum type="arabicPeriod"/>
              <a:tabLst>
                <a:tab pos="2286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/>
              <a:t>How</a:t>
            </a:r>
            <a:r>
              <a:rPr sz="1100" spc="-4" dirty="0"/>
              <a:t> </a:t>
            </a:r>
            <a:r>
              <a:rPr sz="1100" dirty="0"/>
              <a:t>does</a:t>
            </a:r>
            <a:r>
              <a:rPr sz="1100" spc="-4" dirty="0"/>
              <a:t> </a:t>
            </a:r>
            <a:r>
              <a:rPr sz="1100" dirty="0"/>
              <a:t>being</a:t>
            </a:r>
            <a:r>
              <a:rPr sz="1100" spc="-4" dirty="0"/>
              <a:t> </a:t>
            </a:r>
            <a:r>
              <a:rPr sz="1100" dirty="0"/>
              <a:t>in the</a:t>
            </a:r>
            <a:r>
              <a:rPr sz="1100" spc="-4" dirty="0"/>
              <a:t> </a:t>
            </a:r>
            <a:r>
              <a:rPr sz="1100" dirty="0"/>
              <a:t>forest</a:t>
            </a:r>
            <a:r>
              <a:rPr sz="1100" spc="-4" dirty="0"/>
              <a:t> </a:t>
            </a:r>
            <a:r>
              <a:rPr sz="1100" dirty="0"/>
              <a:t>affect</a:t>
            </a:r>
            <a:r>
              <a:rPr sz="1100" spc="-4" dirty="0"/>
              <a:t> </a:t>
            </a:r>
            <a:r>
              <a:rPr sz="1100" spc="-25" dirty="0"/>
              <a:t>our </a:t>
            </a:r>
            <a:r>
              <a:rPr sz="1100" dirty="0"/>
              <a:t>health</a:t>
            </a:r>
            <a:r>
              <a:rPr sz="1100" spc="-9" dirty="0"/>
              <a:t> </a:t>
            </a:r>
            <a:r>
              <a:rPr sz="1100" dirty="0"/>
              <a:t>and</a:t>
            </a:r>
            <a:r>
              <a:rPr sz="1100" spc="-9" dirty="0"/>
              <a:t> </a:t>
            </a:r>
            <a:r>
              <a:rPr sz="1100" dirty="0"/>
              <a:t>well-</a:t>
            </a:r>
            <a:r>
              <a:rPr sz="1100" spc="-9" dirty="0"/>
              <a:t>being?</a:t>
            </a:r>
          </a:p>
          <a:p>
            <a:pPr marL="240665" indent="-227965">
              <a:lnSpc>
                <a:spcPct val="150000"/>
              </a:lnSpc>
              <a:spcBef>
                <a:spcPts val="600"/>
              </a:spcBef>
              <a:buSzPct val="100000"/>
              <a:buAutoNum type="arabicPeriod"/>
              <a:tabLst>
                <a:tab pos="2286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/>
              <a:t>What is forest </a:t>
            </a:r>
            <a:r>
              <a:rPr sz="1100" spc="-9" dirty="0"/>
              <a:t>pedagogy?</a:t>
            </a:r>
          </a:p>
          <a:p>
            <a:pPr marL="240665" indent="-227965">
              <a:lnSpc>
                <a:spcPct val="150000"/>
              </a:lnSpc>
              <a:spcBef>
                <a:spcPts val="600"/>
              </a:spcBef>
              <a:buSzPct val="100000"/>
              <a:buAutoNum type="arabicPeriod"/>
              <a:tabLst>
                <a:tab pos="2286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/>
              <a:t>What</a:t>
            </a:r>
            <a:r>
              <a:rPr sz="1100" spc="-4" dirty="0"/>
              <a:t> </a:t>
            </a:r>
            <a:r>
              <a:rPr sz="1100" dirty="0"/>
              <a:t>are the</a:t>
            </a:r>
            <a:r>
              <a:rPr sz="1100" spc="-4" dirty="0"/>
              <a:t> </a:t>
            </a:r>
            <a:r>
              <a:rPr sz="1100" dirty="0"/>
              <a:t>determinants of </a:t>
            </a:r>
            <a:r>
              <a:rPr sz="1100" spc="-9" dirty="0"/>
              <a:t>ecotourism?</a:t>
            </a:r>
          </a:p>
          <a:p>
            <a:pPr marL="203200" marR="5080" indent="-190500">
              <a:lnSpc>
                <a:spcPct val="150000"/>
              </a:lnSpc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/>
              <a:t>10.</a:t>
            </a:r>
            <a:r>
              <a:rPr sz="1100" spc="220" dirty="0"/>
              <a:t> </a:t>
            </a:r>
            <a:r>
              <a:rPr sz="1100" dirty="0"/>
              <a:t>What</a:t>
            </a:r>
            <a:r>
              <a:rPr sz="1100" spc="-9" dirty="0"/>
              <a:t> </a:t>
            </a:r>
            <a:r>
              <a:rPr sz="1100" dirty="0"/>
              <a:t>are</a:t>
            </a:r>
            <a:r>
              <a:rPr sz="1100" spc="-4" dirty="0"/>
              <a:t> </a:t>
            </a:r>
            <a:r>
              <a:rPr sz="1100" dirty="0"/>
              <a:t>the</a:t>
            </a:r>
            <a:r>
              <a:rPr sz="1100" spc="-4" dirty="0"/>
              <a:t> </a:t>
            </a:r>
            <a:r>
              <a:rPr sz="1100" dirty="0"/>
              <a:t>most</a:t>
            </a:r>
            <a:r>
              <a:rPr sz="1100" spc="-9" dirty="0"/>
              <a:t> </a:t>
            </a:r>
            <a:r>
              <a:rPr sz="1100" dirty="0"/>
              <a:t>significant</a:t>
            </a:r>
            <a:r>
              <a:rPr sz="1100" spc="-4" dirty="0"/>
              <a:t> </a:t>
            </a:r>
            <a:r>
              <a:rPr sz="1100" spc="-9" dirty="0"/>
              <a:t>economic </a:t>
            </a:r>
            <a:r>
              <a:rPr sz="1100" dirty="0"/>
              <a:t>benefits</a:t>
            </a:r>
            <a:r>
              <a:rPr sz="1100" spc="-4" dirty="0"/>
              <a:t> </a:t>
            </a:r>
            <a:r>
              <a:rPr sz="1100" dirty="0"/>
              <a:t>of</a:t>
            </a:r>
            <a:r>
              <a:rPr sz="1100" spc="-4" dirty="0"/>
              <a:t> </a:t>
            </a:r>
            <a:r>
              <a:rPr sz="1100" spc="-9" dirty="0"/>
              <a:t>forests?</a:t>
            </a:r>
          </a:p>
        </p:txBody>
      </p:sp>
      <p:pic>
        <p:nvPicPr>
          <p:cNvPr id="3208" name="object 144" descr="object 14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300657" y="2055348"/>
            <a:ext cx="1008002" cy="10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09" name="object 145"/>
          <p:cNvSpPr txBox="1"/>
          <p:nvPr/>
        </p:nvSpPr>
        <p:spPr>
          <a:xfrm>
            <a:off x="7374974" y="2134114"/>
            <a:ext cx="1832952" cy="75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b="1" dirty="0"/>
              <a:t>Search</a:t>
            </a:r>
            <a:r>
              <a:rPr sz="1100" b="1" spc="-15" dirty="0"/>
              <a:t> </a:t>
            </a:r>
            <a:r>
              <a:rPr sz="1100" b="1" dirty="0"/>
              <a:t>for</a:t>
            </a:r>
            <a:r>
              <a:rPr sz="1100" b="1" spc="-15" dirty="0"/>
              <a:t> </a:t>
            </a:r>
            <a:r>
              <a:rPr sz="1100" b="1" dirty="0"/>
              <a:t>questions</a:t>
            </a:r>
            <a:r>
              <a:rPr sz="1100" b="1" spc="-15" dirty="0"/>
              <a:t> </a:t>
            </a:r>
            <a:r>
              <a:rPr sz="1100" b="1" spc="-25" dirty="0"/>
              <a:t>and </a:t>
            </a:r>
            <a:r>
              <a:rPr sz="1100" b="1" dirty="0"/>
              <a:t>answers in digital </a:t>
            </a:r>
            <a:r>
              <a:rPr sz="1100" b="1" spc="-9" dirty="0"/>
              <a:t>format.</a:t>
            </a:r>
          </a:p>
          <a:p>
            <a:pPr marR="90805" indent="34925">
              <a:spcBef>
                <a:spcPts val="400"/>
              </a:spcBef>
              <a:defRPr sz="2000" b="1" spc="-9">
                <a:solidFill>
                  <a:srgbClr val="010202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Knowledge </a:t>
            </a:r>
            <a:r>
              <a:rPr spc="-19" dirty="0"/>
              <a:t>Quiz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2386</Words>
  <Application>Microsoft Office PowerPoint</Application>
  <PresentationFormat>Prilagođeno</PresentationFormat>
  <Paragraphs>197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</vt:lpstr>
      <vt:lpstr>Helvetica Neue</vt:lpstr>
      <vt:lpstr>Playwrite AU SA Light</vt:lpstr>
      <vt:lpstr>Podkova Regular Bold</vt:lpstr>
      <vt:lpstr>Podkova Regular ExtraBold</vt:lpstr>
      <vt:lpstr>Podkova Regular Regular</vt:lpstr>
      <vt:lpstr>Office Theme</vt:lpstr>
      <vt:lpstr>PowerPoint prezentacija</vt:lpstr>
      <vt:lpstr>PowerPoint prezentacija</vt:lpstr>
      <vt:lpstr>Sources</vt:lpstr>
      <vt:lpstr>Ecological Benefits</vt:lpstr>
      <vt:lpstr>Praxis!</vt:lpstr>
      <vt:lpstr>PowerPoint prezentacija</vt:lpstr>
      <vt:lpstr>Social Benefits</vt:lpstr>
      <vt:lpstr>Media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Ana Fornažar</cp:lastModifiedBy>
  <cp:revision>9</cp:revision>
  <dcterms:modified xsi:type="dcterms:W3CDTF">2025-04-28T08:00:00Z</dcterms:modified>
</cp:coreProperties>
</file>